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07" r:id="rId2"/>
  </p:sldMasterIdLst>
  <p:notesMasterIdLst>
    <p:notesMasterId r:id="rId3"/>
  </p:notesMasterIdLst>
  <p:sldIdLst>
    <p:sldId id="266" r:id="rId4"/>
    <p:sldId id="295" r:id="rId5"/>
    <p:sldId id="321" r:id="rId6"/>
    <p:sldId id="323" r:id="rId7"/>
    <p:sldId id="346" r:id="rId8"/>
    <p:sldId id="347" r:id="rId9"/>
    <p:sldId id="348" r:id="rId10"/>
    <p:sldId id="349" r:id="rId11"/>
    <p:sldId id="328" r:id="rId12"/>
    <p:sldId id="350" r:id="rId13"/>
    <p:sldId id="351" r:id="rId14"/>
    <p:sldId id="352" r:id="rId15"/>
    <p:sldId id="353" r:id="rId16"/>
    <p:sldId id="354" r:id="rId17"/>
    <p:sldId id="334" r:id="rId18"/>
    <p:sldId id="355" r:id="rId19"/>
    <p:sldId id="356" r:id="rId20"/>
    <p:sldId id="357" r:id="rId21"/>
    <p:sldId id="358" r:id="rId22"/>
    <p:sldId id="359" r:id="rId23"/>
    <p:sldId id="340" r:id="rId24"/>
    <p:sldId id="360" r:id="rId25"/>
    <p:sldId id="361" r:id="rId26"/>
    <p:sldId id="363" r:id="rId27"/>
    <p:sldId id="364" r:id="rId28"/>
    <p:sldId id="362" r:id="rId29"/>
    <p:sldId id="294" r:id="rId30"/>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0" autoAdjust="0"/>
    <p:restoredTop sz="94660"/>
  </p:normalViewPr>
  <p:slideViewPr>
    <p:cSldViewPr snapToGrid="0" showGuides="1">
      <p:cViewPr varScale="1">
        <p:scale>
          <a:sx n="104" d="100"/>
          <a:sy n="104" d="100"/>
        </p:scale>
        <p:origin x="1980" y="114"/>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2019/9/26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37976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4494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482033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099677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478615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855667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2797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44648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798200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329319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38537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179108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20439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27979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71994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580751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226776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429823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163406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2797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1437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456626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803940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358531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6813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27979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05679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012122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71888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7984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70467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19942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25221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08101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96752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7115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52229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矩形 10"/>
          <p:cNvSpPr/>
          <p:nvPr userDrawn="1"/>
        </p:nvSpPr>
        <p:spPr>
          <a:xfrm>
            <a:off x="8763378" y="6450175"/>
            <a:ext cx="775136" cy="246221"/>
          </a:xfrm>
          <a:prstGeom prst="rect">
            <a:avLst/>
          </a:prstGeom>
        </p:spPr>
        <p:txBody>
          <a:bodyPr wrap="square">
            <a:spAutoFit/>
          </a:bodyPr>
          <a:lstStyle/>
          <a:p>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素材下载：</a:t>
            </a:r>
            <a:r>
              <a:rPr lang="en-US" altLang="zh-CN" sz="100">
                <a:solidFill>
                  <a:prstClr val="white"/>
                </a:solidFill>
                <a:latin typeface="Calibri"/>
                <a:ea typeface="宋体"/>
              </a:rPr>
              <a:t>www.1ppt.com/sucai/</a:t>
            </a:r>
          </a:p>
          <a:p>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图表下载：</a:t>
            </a:r>
            <a:r>
              <a:rPr lang="en-US" altLang="zh-CN" sz="100">
                <a:solidFill>
                  <a:prstClr val="white"/>
                </a:solidFill>
                <a:latin typeface="Calibri"/>
                <a:ea typeface="宋体"/>
              </a:rPr>
              <a:t>www.1ppt.com/tubiao/      </a:t>
            </a:r>
          </a:p>
          <a:p>
            <a:r>
              <a:rPr lang="zh-CN" altLang="en-US" sz="100">
                <a:solidFill>
                  <a:prstClr val="white"/>
                </a:solidFill>
                <a:latin typeface="Calibri"/>
                <a:ea typeface="宋体"/>
              </a:rPr>
              <a:t>优秀</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r>
              <a:rPr lang="en-US" altLang="zh-CN" sz="100">
                <a:solidFill>
                  <a:prstClr val="white"/>
                </a:solidFill>
                <a:latin typeface="Calibri"/>
                <a:ea typeface="宋体"/>
              </a:rPr>
              <a:t>Word</a:t>
            </a:r>
            <a:r>
              <a:rPr lang="zh-CN" altLang="en-US" sz="100">
                <a:solidFill>
                  <a:prstClr val="white"/>
                </a:solidFill>
                <a:latin typeface="Calibri"/>
                <a:ea typeface="宋体"/>
              </a:rPr>
              <a:t>教程： </a:t>
            </a:r>
            <a:r>
              <a:rPr lang="en-US" altLang="zh-CN" sz="100">
                <a:solidFill>
                  <a:prstClr val="white"/>
                </a:solidFill>
                <a:latin typeface="Calibri"/>
                <a:ea typeface="宋体"/>
              </a:rPr>
              <a:t>www.1ppt.com/word/              Excel</a:t>
            </a:r>
            <a:r>
              <a:rPr lang="zh-CN" altLang="en-US" sz="100">
                <a:solidFill>
                  <a:prstClr val="white"/>
                </a:solidFill>
                <a:latin typeface="Calibri"/>
                <a:ea typeface="宋体"/>
              </a:rPr>
              <a:t>教程：</a:t>
            </a:r>
            <a:r>
              <a:rPr lang="en-US" altLang="zh-CN" sz="100">
                <a:solidFill>
                  <a:prstClr val="white"/>
                </a:solidFill>
                <a:latin typeface="Calibri"/>
                <a:ea typeface="宋体"/>
              </a:rPr>
              <a:t>www.1ppt.com/excel/  </a:t>
            </a:r>
          </a:p>
          <a:p>
            <a:r>
              <a:rPr lang="zh-CN" altLang="en-US" sz="100">
                <a:solidFill>
                  <a:prstClr val="white"/>
                </a:solidFill>
                <a:latin typeface="Calibri"/>
                <a:ea typeface="宋体"/>
              </a:rPr>
              <a:t>资料下载：</a:t>
            </a:r>
            <a:r>
              <a:rPr lang="en-US" altLang="zh-CN" sz="100">
                <a:solidFill>
                  <a:prstClr val="white"/>
                </a:solidFill>
                <a:latin typeface="Calibri"/>
                <a:ea typeface="宋体"/>
              </a:rPr>
              <a:t>www.1ppt.com/ziliao/                PPT</a:t>
            </a:r>
            <a:r>
              <a:rPr lang="zh-CN" altLang="en-US" sz="100">
                <a:solidFill>
                  <a:prstClr val="white"/>
                </a:solidFill>
                <a:latin typeface="Calibri"/>
                <a:ea typeface="宋体"/>
              </a:rPr>
              <a:t>课件下载：</a:t>
            </a:r>
            <a:r>
              <a:rPr lang="en-US" altLang="zh-CN" sz="100">
                <a:solidFill>
                  <a:prstClr val="white"/>
                </a:solidFill>
                <a:latin typeface="Calibri"/>
                <a:ea typeface="宋体"/>
              </a:rPr>
              <a:t>www.1ppt.com/kejian/ </a:t>
            </a:r>
          </a:p>
          <a:p>
            <a:r>
              <a:rPr lang="zh-CN" altLang="en-US" sz="100">
                <a:solidFill>
                  <a:prstClr val="white"/>
                </a:solidFill>
                <a:latin typeface="Calibri"/>
                <a:ea typeface="宋体"/>
              </a:rPr>
              <a:t>范文下载：</a:t>
            </a:r>
            <a:r>
              <a:rPr lang="en-US" altLang="zh-CN" sz="100">
                <a:solidFill>
                  <a:prstClr val="white"/>
                </a:solidFill>
                <a:latin typeface="Calibri"/>
                <a:ea typeface="宋体"/>
              </a:rPr>
              <a:t>www.1ppt.com/fanwen/             </a:t>
            </a:r>
            <a:r>
              <a:rPr lang="zh-CN" altLang="en-US" sz="100">
                <a:solidFill>
                  <a:prstClr val="white"/>
                </a:solidFill>
                <a:latin typeface="Calibri"/>
                <a:ea typeface="宋体"/>
              </a:rPr>
              <a:t>试卷下载：</a:t>
            </a:r>
            <a:r>
              <a:rPr lang="en-US" altLang="zh-CN" sz="100">
                <a:solidFill>
                  <a:prstClr val="white"/>
                </a:solidFill>
                <a:latin typeface="Calibri"/>
                <a:ea typeface="宋体"/>
              </a:rPr>
              <a:t>www.1ppt.com/shiti/  </a:t>
            </a:r>
          </a:p>
          <a:p>
            <a:r>
              <a:rPr lang="zh-CN" altLang="en-US" sz="100">
                <a:solidFill>
                  <a:prstClr val="white"/>
                </a:solidFill>
                <a:latin typeface="Calibri"/>
                <a:ea typeface="宋体"/>
              </a:rPr>
              <a:t>教案下载：</a:t>
            </a:r>
            <a:r>
              <a:rPr lang="en-US" altLang="zh-CN" sz="100">
                <a:solidFill>
                  <a:prstClr val="white"/>
                </a:solidFill>
                <a:latin typeface="Calibri"/>
                <a:ea typeface="宋体"/>
              </a:rPr>
              <a:t>www.1ppt.com/jiaoan/  </a:t>
            </a:r>
            <a:r>
              <a:rPr lang="en-US" altLang="zh-CN" sz="100" smtClean="0">
                <a:solidFill>
                  <a:prstClr val="white"/>
                </a:solidFill>
                <a:latin typeface="Calibri"/>
                <a:ea typeface="宋体"/>
              </a:rPr>
              <a:t>      </a:t>
            </a:r>
            <a:endParaRPr lang="en-US" altLang="zh-CN" sz="100">
              <a:solidFill>
                <a:prstClr val="white"/>
              </a:solidFill>
              <a:latin typeface="Calibri"/>
              <a:ea typeface="宋体"/>
            </a:endParaRPr>
          </a:p>
          <a:p>
            <a:r>
              <a:rPr lang="zh-CN" altLang="en-US" sz="100" smtClean="0">
                <a:solidFill>
                  <a:prstClr val="white"/>
                </a:solidFill>
                <a:latin typeface="Calibri"/>
                <a:ea typeface="宋体"/>
              </a:rPr>
              <a:t>字体下载：</a:t>
            </a:r>
            <a:r>
              <a:rPr lang="en-US" altLang="zh-CN" sz="100" smtClean="0">
                <a:solidFill>
                  <a:prstClr val="white"/>
                </a:solidFill>
                <a:latin typeface="Calibri"/>
                <a:ea typeface="宋体"/>
              </a:rPr>
              <a:t>www.1ppt.com/ziti/</a:t>
            </a:r>
            <a:endParaRPr lang="en-US" altLang="zh-CN" sz="100">
              <a:solidFill>
                <a:prstClr val="white"/>
              </a:solidFill>
              <a:latin typeface="Calibri"/>
              <a:ea typeface="宋体"/>
            </a:endParaRPr>
          </a:p>
          <a:p>
            <a:r>
              <a:rPr lang="en-US" altLang="zh-CN" sz="100">
                <a:solidFill>
                  <a:prstClr val="white"/>
                </a:solidFill>
                <a:latin typeface="Calibri"/>
                <a:ea typeface="宋体"/>
              </a:rPr>
              <a:t> </a:t>
            </a:r>
            <a:endParaRPr lang="zh-CN" altLang="en-US" sz="100">
              <a:solidFill>
                <a:prstClr val="white"/>
              </a:solidFill>
              <a:latin typeface="Calibri"/>
              <a:ea typeface="宋体"/>
            </a:endParaRPr>
          </a:p>
        </p:txBody>
      </p:sp>
    </p:spTree>
    <p:extLst>
      <p:ext uri="{BB962C8B-B14F-4D97-AF65-F5344CB8AC3E}">
        <p14:creationId val="385919110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pn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2019/9/26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05"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2019/9/26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51740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2" Target="../notesSlides/notesSlide16.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5"/>
          <p:cNvSpPr/>
          <p:nvPr/>
        </p:nvSpPr>
        <p:spPr>
          <a:xfrm flipH="1" flipV="1" rot="407865">
            <a:off x="-7278527" y="282707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5"/>
          <p:cNvSpPr/>
          <p:nvPr/>
        </p:nvSpPr>
        <p:spPr>
          <a:xfrm flipH="1" flipV="1" rot="21076364">
            <a:off x="-6931486" y="71106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5"/>
          <p:cNvSpPr/>
          <p:nvPr/>
        </p:nvSpPr>
        <p:spPr>
          <a:xfrm flipH="1" flipV="1" rot="21016572">
            <a:off x="-7261009" y="-52271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H="1" flipV="1" rot="293221">
            <a:off x="-7086165" y="153311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5775221" y="5231798"/>
            <a:ext cx="4874306" cy="533140"/>
            <a:chOff x="2999900" y="5429829"/>
            <a:chExt cx="4619567" cy="533140"/>
          </a:xfrm>
        </p:grpSpPr>
        <p:sp>
          <p:nvSpPr>
            <p:cNvPr id="25" name="圆角矩形 24"/>
            <p:cNvSpPr/>
            <p:nvPr/>
          </p:nvSpPr>
          <p:spPr>
            <a:xfrm>
              <a:off x="2999900" y="5430089"/>
              <a:ext cx="1873744" cy="532880"/>
            </a:xfrm>
            <a:prstGeom prst="roundRect">
              <a:avLst>
                <a:gd fmla="val 50000" name="adj"/>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lang="zh-CN">
                <a:solidFill>
                  <a:srgbClr val="00B0F0"/>
                </a:solidFill>
              </a:endParaRPr>
            </a:p>
          </p:txBody>
        </p:sp>
        <p:sp>
          <p:nvSpPr>
            <p:cNvPr id="26"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b="0" lang="zh-CN" smtClean="0" sz="1800">
                  <a:solidFill>
                    <a:srgbClr val="00B0F0"/>
                  </a:solidFill>
                  <a:latin charset="-122" panose="020b0503020204020204" pitchFamily="34" typeface="微软雅黑"/>
                  <a:ea charset="-122" panose="020b0503020204020204" pitchFamily="34" typeface="微软雅黑"/>
                </a:rPr>
                <a:t>讲演人：优页PPT </a:t>
              </a:r>
            </a:p>
          </p:txBody>
        </p:sp>
        <p:sp>
          <p:nvSpPr>
            <p:cNvPr id="27" name="圆角矩形 26"/>
            <p:cNvSpPr/>
            <p:nvPr/>
          </p:nvSpPr>
          <p:spPr>
            <a:xfrm>
              <a:off x="5116348" y="5429829"/>
              <a:ext cx="2247000" cy="532880"/>
            </a:xfrm>
            <a:prstGeom prst="roundRect">
              <a:avLst>
                <a:gd fmla="val 50000" name="adj"/>
              </a:avLst>
            </a:prstGeom>
            <a:noFill/>
            <a:ln w="12700">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lang="zh-CN">
                <a:solidFill>
                  <a:srgbClr val="00B0F0"/>
                </a:solidFill>
              </a:endParaRPr>
            </a:p>
          </p:txBody>
        </p:sp>
        <p:sp>
          <p:nvSpPr>
            <p:cNvPr id="28"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b="0" lang="zh-CN" sz="1800">
                  <a:solidFill>
                    <a:srgbClr val="FE978C"/>
                  </a:solidFill>
                  <a:latin charset="-122" panose="020b0503020204020204" pitchFamily="34" typeface="微软雅黑"/>
                  <a:ea charset="-122" panose="020b0503020204020204" pitchFamily="34" typeface="微软雅黑"/>
                </a:rPr>
                <a:t>日期：20XX.08.28</a:t>
              </a:r>
            </a:p>
          </p:txBody>
        </p:sp>
      </p:grpSp>
      <p:sp>
        <p:nvSpPr>
          <p:cNvPr id="29" name="_14"/>
          <p:cNvSpPr txBox="1">
            <a:spLocks noChangeArrowheads="1"/>
          </p:cNvSpPr>
          <p:nvPr/>
        </p:nvSpPr>
        <p:spPr bwMode="auto">
          <a:xfrm>
            <a:off x="5181600" y="2060095"/>
            <a:ext cx="6474691" cy="124217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b="1" lang="zh-CN" sz="4800">
                <a:solidFill>
                  <a:srgbClr val="00B0F0"/>
                </a:solidFill>
                <a:latin charset="-122" panose="020b0503020204020204" pitchFamily="34" typeface="微软雅黑"/>
                <a:ea charset="-122" panose="020b0503020204020204" pitchFamily="34" typeface="微软雅黑"/>
              </a:rPr>
              <a:t>精致蓝橙通用PPT模板</a:t>
            </a:r>
          </a:p>
        </p:txBody>
      </p:sp>
      <p:sp>
        <p:nvSpPr>
          <p:cNvPr id="30" name="_15"/>
          <p:cNvSpPr txBox="1">
            <a:spLocks noChangeArrowheads="1"/>
          </p:cNvSpPr>
          <p:nvPr/>
        </p:nvSpPr>
        <p:spPr bwMode="auto">
          <a:xfrm>
            <a:off x="5344835" y="3558474"/>
            <a:ext cx="5685115" cy="48708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zh-CN" b="0" lang="en-US" sz="1400">
                <a:solidFill>
                  <a:srgbClr val="00B0F0"/>
                </a:solidFill>
                <a:latin charset="-122" panose="02010600040101010101" pitchFamily="2" typeface="华文细黑"/>
                <a:ea charset="-122" panose="02010600040101010101" pitchFamily="2" typeface="华文细黑"/>
              </a:rPr>
              <a:t>Introduction Of AtmosphericBusiness Plan Startup Plan PPT Template, Complete Framework</a:t>
            </a:r>
          </a:p>
        </p:txBody>
      </p:sp>
      <p:cxnSp>
        <p:nvCxnSpPr>
          <p:cNvPr id="32" name="直接连接符 31"/>
          <p:cNvCxnSpPr/>
          <p:nvPr/>
        </p:nvCxnSpPr>
        <p:spPr>
          <a:xfrm>
            <a:off x="5413271" y="3330778"/>
            <a:ext cx="610925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506672" y="1727010"/>
            <a:ext cx="1290703" cy="235751"/>
            <a:chOff x="8971447" y="2172617"/>
            <a:chExt cx="759125" cy="568897"/>
          </a:xfrm>
          <a:solidFill>
            <a:srgbClr val="00B0F0"/>
          </a:solidFill>
        </p:grpSpPr>
        <p:sp>
          <p:nvSpPr>
            <p:cNvPr id="34" name="矩形 33"/>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TextBox 42"/>
          <p:cNvSpPr txBox="1"/>
          <p:nvPr/>
        </p:nvSpPr>
        <p:spPr>
          <a:xfrm>
            <a:off x="5303843" y="1656369"/>
            <a:ext cx="3373570" cy="396240"/>
          </a:xfrm>
          <a:prstGeom prst="rect">
            <a:avLst/>
          </a:prstGeom>
          <a:noFill/>
        </p:spPr>
        <p:txBody>
          <a:bodyPr rtlCol="0" wrap="square">
            <a:spAutoFit/>
          </a:bodyPr>
          <a:lstStyle/>
          <a:p>
            <a:r>
              <a:rPr altLang="zh-CN" b="1" lang="en-US" smtClean="0" sz="2000">
                <a:solidFill>
                  <a:srgbClr val="00B0F0"/>
                </a:solidFill>
                <a:latin charset="-122" panose="020b0503020204020204" pitchFamily="34" typeface="微软雅黑"/>
                <a:ea charset="-122" panose="020b0503020204020204" pitchFamily="34" typeface="微软雅黑"/>
              </a:rPr>
              <a:t>THE  SUMMARY PLAN</a:t>
            </a:r>
          </a:p>
        </p:txBody>
      </p:sp>
      <p:sp>
        <p:nvSpPr>
          <p:cNvPr id="71" name="椭圆 5"/>
          <p:cNvSpPr/>
          <p:nvPr/>
        </p:nvSpPr>
        <p:spPr>
          <a:xfrm flipH="1" flipV="1" rot="407865">
            <a:off x="-5583077" y="25835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5"/>
          <p:cNvSpPr/>
          <p:nvPr/>
        </p:nvSpPr>
        <p:spPr>
          <a:xfrm flipH="1" flipV="1" rot="21076364">
            <a:off x="-5236036" y="4675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5"/>
          <p:cNvSpPr/>
          <p:nvPr/>
        </p:nvSpPr>
        <p:spPr>
          <a:xfrm flipH="1" flipV="1" rot="21016572">
            <a:off x="-5565559" y="-7662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5"/>
          <p:cNvSpPr/>
          <p:nvPr/>
        </p:nvSpPr>
        <p:spPr>
          <a:xfrm flipH="1" flipV="1" rot="293221">
            <a:off x="-5390715" y="12895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18821097"/>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100"/>
                                  </p:stCondLst>
                                  <p:childTnLst>
                                    <p:set>
                                      <p:cBhvr>
                                        <p:cTn dur="1" fill="hold" id="6">
                                          <p:stCondLst>
                                            <p:cond delay="0"/>
                                          </p:stCondLst>
                                        </p:cTn>
                                        <p:tgtEl>
                                          <p:spTgt spid="8"/>
                                        </p:tgtEl>
                                        <p:attrNameLst>
                                          <p:attrName>style.visibility</p:attrName>
                                        </p:attrNameLst>
                                      </p:cBhvr>
                                      <p:to>
                                        <p:strVal val="visible"/>
                                      </p:to>
                                    </p:set>
                                    <p:anim calcmode="lin" valueType="num">
                                      <p:cBhvr>
                                        <p:cTn dur="3500" fill="hold" id="7"/>
                                        <p:tgtEl>
                                          <p:spTgt spid="8"/>
                                        </p:tgtEl>
                                        <p:attrNameLst>
                                          <p:attrName>ppt_w</p:attrName>
                                        </p:attrNameLst>
                                      </p:cBhvr>
                                      <p:tavLst>
                                        <p:tav tm="0">
                                          <p:val>
                                            <p:fltVal val="0"/>
                                          </p:val>
                                        </p:tav>
                                        <p:tav tm="100000">
                                          <p:val>
                                            <p:strVal val="#ppt_w"/>
                                          </p:val>
                                        </p:tav>
                                      </p:tavLst>
                                    </p:anim>
                                    <p:anim calcmode="lin" valueType="num">
                                      <p:cBhvr>
                                        <p:cTn dur="3500" fill="hold" id="8"/>
                                        <p:tgtEl>
                                          <p:spTgt spid="8"/>
                                        </p:tgtEl>
                                        <p:attrNameLst>
                                          <p:attrName>ppt_h</p:attrName>
                                        </p:attrNameLst>
                                      </p:cBhvr>
                                      <p:tavLst>
                                        <p:tav tm="0">
                                          <p:val>
                                            <p:fltVal val="0"/>
                                          </p:val>
                                        </p:tav>
                                        <p:tav tm="100000">
                                          <p:val>
                                            <p:strVal val="#ppt_h"/>
                                          </p:val>
                                        </p:tav>
                                      </p:tavLst>
                                    </p:anim>
                                    <p:anim calcmode="lin" valueType="num">
                                      <p:cBhvr>
                                        <p:cTn dur="3500" fill="hold" id="9"/>
                                        <p:tgtEl>
                                          <p:spTgt spid="8"/>
                                        </p:tgtEl>
                                        <p:attrNameLst>
                                          <p:attrName>style.rotation</p:attrName>
                                        </p:attrNameLst>
                                      </p:cBhvr>
                                      <p:tavLst>
                                        <p:tav tm="0">
                                          <p:val>
                                            <p:fltVal val="90"/>
                                          </p:val>
                                        </p:tav>
                                        <p:tav tm="100000">
                                          <p:val>
                                            <p:fltVal val="0"/>
                                          </p:val>
                                        </p:tav>
                                      </p:tavLst>
                                    </p:anim>
                                    <p:animEffect filter="fade" transition="in">
                                      <p:cBhvr>
                                        <p:cTn dur="3500" id="10"/>
                                        <p:tgtEl>
                                          <p:spTgt spid="8"/>
                                        </p:tgtEl>
                                      </p:cBhvr>
                                    </p:animEffect>
                                  </p:childTnLst>
                                </p:cTn>
                              </p:par>
                              <p:par>
                                <p:cTn fill="hold" grpId="0" id="11" nodeType="withEffect" presetClass="entr" presetID="31" presetSubtype="0">
                                  <p:stCondLst>
                                    <p:cond delay="300"/>
                                  </p:stCondLst>
                                  <p:childTnLst>
                                    <p:set>
                                      <p:cBhvr>
                                        <p:cTn dur="1" fill="hold" id="12">
                                          <p:stCondLst>
                                            <p:cond delay="0"/>
                                          </p:stCondLst>
                                        </p:cTn>
                                        <p:tgtEl>
                                          <p:spTgt spid="7"/>
                                        </p:tgtEl>
                                        <p:attrNameLst>
                                          <p:attrName>style.visibility</p:attrName>
                                        </p:attrNameLst>
                                      </p:cBhvr>
                                      <p:to>
                                        <p:strVal val="visible"/>
                                      </p:to>
                                    </p:set>
                                    <p:anim calcmode="lin" valueType="num">
                                      <p:cBhvr>
                                        <p:cTn dur="3500" fill="hold" id="13"/>
                                        <p:tgtEl>
                                          <p:spTgt spid="7"/>
                                        </p:tgtEl>
                                        <p:attrNameLst>
                                          <p:attrName>ppt_w</p:attrName>
                                        </p:attrNameLst>
                                      </p:cBhvr>
                                      <p:tavLst>
                                        <p:tav tm="0">
                                          <p:val>
                                            <p:fltVal val="0"/>
                                          </p:val>
                                        </p:tav>
                                        <p:tav tm="100000">
                                          <p:val>
                                            <p:strVal val="#ppt_w"/>
                                          </p:val>
                                        </p:tav>
                                      </p:tavLst>
                                    </p:anim>
                                    <p:anim calcmode="lin" valueType="num">
                                      <p:cBhvr>
                                        <p:cTn dur="3500" fill="hold" id="14"/>
                                        <p:tgtEl>
                                          <p:spTgt spid="7"/>
                                        </p:tgtEl>
                                        <p:attrNameLst>
                                          <p:attrName>ppt_h</p:attrName>
                                        </p:attrNameLst>
                                      </p:cBhvr>
                                      <p:tavLst>
                                        <p:tav tm="0">
                                          <p:val>
                                            <p:fltVal val="0"/>
                                          </p:val>
                                        </p:tav>
                                        <p:tav tm="100000">
                                          <p:val>
                                            <p:strVal val="#ppt_h"/>
                                          </p:val>
                                        </p:tav>
                                      </p:tavLst>
                                    </p:anim>
                                    <p:anim calcmode="lin" valueType="num">
                                      <p:cBhvr>
                                        <p:cTn dur="3500" fill="hold" id="15"/>
                                        <p:tgtEl>
                                          <p:spTgt spid="7"/>
                                        </p:tgtEl>
                                        <p:attrNameLst>
                                          <p:attrName>style.rotation</p:attrName>
                                        </p:attrNameLst>
                                      </p:cBhvr>
                                      <p:tavLst>
                                        <p:tav tm="0">
                                          <p:val>
                                            <p:fltVal val="90"/>
                                          </p:val>
                                        </p:tav>
                                        <p:tav tm="100000">
                                          <p:val>
                                            <p:fltVal val="0"/>
                                          </p:val>
                                        </p:tav>
                                      </p:tavLst>
                                    </p:anim>
                                    <p:animEffect filter="fade" transition="in">
                                      <p:cBhvr>
                                        <p:cTn dur="3500" id="16"/>
                                        <p:tgtEl>
                                          <p:spTgt spid="7"/>
                                        </p:tgtEl>
                                      </p:cBhvr>
                                    </p:animEffect>
                                  </p:childTnLst>
                                </p:cTn>
                              </p:par>
                              <p:par>
                                <p:cTn fill="hold" grpId="0" id="17" nodeType="withEffect" presetClass="entr" presetID="31" presetSubtype="0">
                                  <p:stCondLst>
                                    <p:cond delay="600"/>
                                  </p:stCondLst>
                                  <p:childTnLst>
                                    <p:set>
                                      <p:cBhvr>
                                        <p:cTn dur="1" fill="hold" id="18">
                                          <p:stCondLst>
                                            <p:cond delay="0"/>
                                          </p:stCondLst>
                                        </p:cTn>
                                        <p:tgtEl>
                                          <p:spTgt spid="6"/>
                                        </p:tgtEl>
                                        <p:attrNameLst>
                                          <p:attrName>style.visibility</p:attrName>
                                        </p:attrNameLst>
                                      </p:cBhvr>
                                      <p:to>
                                        <p:strVal val="visible"/>
                                      </p:to>
                                    </p:set>
                                    <p:anim calcmode="lin" valueType="num">
                                      <p:cBhvr>
                                        <p:cTn dur="3500" fill="hold" id="19"/>
                                        <p:tgtEl>
                                          <p:spTgt spid="6"/>
                                        </p:tgtEl>
                                        <p:attrNameLst>
                                          <p:attrName>ppt_w</p:attrName>
                                        </p:attrNameLst>
                                      </p:cBhvr>
                                      <p:tavLst>
                                        <p:tav tm="0">
                                          <p:val>
                                            <p:fltVal val="0"/>
                                          </p:val>
                                        </p:tav>
                                        <p:tav tm="100000">
                                          <p:val>
                                            <p:strVal val="#ppt_w"/>
                                          </p:val>
                                        </p:tav>
                                      </p:tavLst>
                                    </p:anim>
                                    <p:anim calcmode="lin" valueType="num">
                                      <p:cBhvr>
                                        <p:cTn dur="3500" fill="hold" id="20"/>
                                        <p:tgtEl>
                                          <p:spTgt spid="6"/>
                                        </p:tgtEl>
                                        <p:attrNameLst>
                                          <p:attrName>ppt_h</p:attrName>
                                        </p:attrNameLst>
                                      </p:cBhvr>
                                      <p:tavLst>
                                        <p:tav tm="0">
                                          <p:val>
                                            <p:fltVal val="0"/>
                                          </p:val>
                                        </p:tav>
                                        <p:tav tm="100000">
                                          <p:val>
                                            <p:strVal val="#ppt_h"/>
                                          </p:val>
                                        </p:tav>
                                      </p:tavLst>
                                    </p:anim>
                                    <p:anim calcmode="lin" valueType="num">
                                      <p:cBhvr>
                                        <p:cTn dur="3500" fill="hold" id="21"/>
                                        <p:tgtEl>
                                          <p:spTgt spid="6"/>
                                        </p:tgtEl>
                                        <p:attrNameLst>
                                          <p:attrName>style.rotation</p:attrName>
                                        </p:attrNameLst>
                                      </p:cBhvr>
                                      <p:tavLst>
                                        <p:tav tm="0">
                                          <p:val>
                                            <p:fltVal val="90"/>
                                          </p:val>
                                        </p:tav>
                                        <p:tav tm="100000">
                                          <p:val>
                                            <p:fltVal val="0"/>
                                          </p:val>
                                        </p:tav>
                                      </p:tavLst>
                                    </p:anim>
                                    <p:animEffect filter="fade" transition="in">
                                      <p:cBhvr>
                                        <p:cTn dur="3500" id="22"/>
                                        <p:tgtEl>
                                          <p:spTgt spid="6"/>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3500" fill="hold" id="25"/>
                                        <p:tgtEl>
                                          <p:spTgt spid="4"/>
                                        </p:tgtEl>
                                        <p:attrNameLst>
                                          <p:attrName>ppt_w</p:attrName>
                                        </p:attrNameLst>
                                      </p:cBhvr>
                                      <p:tavLst>
                                        <p:tav tm="0">
                                          <p:val>
                                            <p:fltVal val="0"/>
                                          </p:val>
                                        </p:tav>
                                        <p:tav tm="100000">
                                          <p:val>
                                            <p:strVal val="#ppt_w"/>
                                          </p:val>
                                        </p:tav>
                                      </p:tavLst>
                                    </p:anim>
                                    <p:anim calcmode="lin" valueType="num">
                                      <p:cBhvr>
                                        <p:cTn dur="3500" fill="hold" id="26"/>
                                        <p:tgtEl>
                                          <p:spTgt spid="4"/>
                                        </p:tgtEl>
                                        <p:attrNameLst>
                                          <p:attrName>ppt_h</p:attrName>
                                        </p:attrNameLst>
                                      </p:cBhvr>
                                      <p:tavLst>
                                        <p:tav tm="0">
                                          <p:val>
                                            <p:fltVal val="0"/>
                                          </p:val>
                                        </p:tav>
                                        <p:tav tm="100000">
                                          <p:val>
                                            <p:strVal val="#ppt_h"/>
                                          </p:val>
                                        </p:tav>
                                      </p:tavLst>
                                    </p:anim>
                                    <p:anim calcmode="lin" valueType="num">
                                      <p:cBhvr>
                                        <p:cTn dur="3500" fill="hold" id="27"/>
                                        <p:tgtEl>
                                          <p:spTgt spid="4"/>
                                        </p:tgtEl>
                                        <p:attrNameLst>
                                          <p:attrName>style.rotation</p:attrName>
                                        </p:attrNameLst>
                                      </p:cBhvr>
                                      <p:tavLst>
                                        <p:tav tm="0">
                                          <p:val>
                                            <p:fltVal val="90"/>
                                          </p:val>
                                        </p:tav>
                                        <p:tav tm="100000">
                                          <p:val>
                                            <p:fltVal val="0"/>
                                          </p:val>
                                        </p:tav>
                                      </p:tavLst>
                                    </p:anim>
                                    <p:animEffect filter="fade" transition="in">
                                      <p:cBhvr>
                                        <p:cTn dur="3500" id="28"/>
                                        <p:tgtEl>
                                          <p:spTgt spid="4"/>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73"/>
                                        </p:tgtEl>
                                        <p:attrNameLst>
                                          <p:attrName>style.visibility</p:attrName>
                                        </p:attrNameLst>
                                      </p:cBhvr>
                                      <p:to>
                                        <p:strVal val="visible"/>
                                      </p:to>
                                    </p:set>
                                    <p:anim calcmode="lin" valueType="num">
                                      <p:cBhvr>
                                        <p:cTn dur="3500" fill="hold" id="31"/>
                                        <p:tgtEl>
                                          <p:spTgt spid="73"/>
                                        </p:tgtEl>
                                        <p:attrNameLst>
                                          <p:attrName>ppt_w</p:attrName>
                                        </p:attrNameLst>
                                      </p:cBhvr>
                                      <p:tavLst>
                                        <p:tav tm="0">
                                          <p:val>
                                            <p:fltVal val="0"/>
                                          </p:val>
                                        </p:tav>
                                        <p:tav tm="100000">
                                          <p:val>
                                            <p:strVal val="#ppt_w"/>
                                          </p:val>
                                        </p:tav>
                                      </p:tavLst>
                                    </p:anim>
                                    <p:anim calcmode="lin" valueType="num">
                                      <p:cBhvr>
                                        <p:cTn dur="3500" fill="hold" id="32"/>
                                        <p:tgtEl>
                                          <p:spTgt spid="73"/>
                                        </p:tgtEl>
                                        <p:attrNameLst>
                                          <p:attrName>ppt_h</p:attrName>
                                        </p:attrNameLst>
                                      </p:cBhvr>
                                      <p:tavLst>
                                        <p:tav tm="0">
                                          <p:val>
                                            <p:fltVal val="0"/>
                                          </p:val>
                                        </p:tav>
                                        <p:tav tm="100000">
                                          <p:val>
                                            <p:strVal val="#ppt_h"/>
                                          </p:val>
                                        </p:tav>
                                      </p:tavLst>
                                    </p:anim>
                                    <p:anim calcmode="lin" valueType="num">
                                      <p:cBhvr>
                                        <p:cTn dur="3500" fill="hold" id="33"/>
                                        <p:tgtEl>
                                          <p:spTgt spid="73"/>
                                        </p:tgtEl>
                                        <p:attrNameLst>
                                          <p:attrName>style.rotation</p:attrName>
                                        </p:attrNameLst>
                                      </p:cBhvr>
                                      <p:tavLst>
                                        <p:tav tm="0">
                                          <p:val>
                                            <p:fltVal val="90"/>
                                          </p:val>
                                        </p:tav>
                                        <p:tav tm="100000">
                                          <p:val>
                                            <p:fltVal val="0"/>
                                          </p:val>
                                        </p:tav>
                                      </p:tavLst>
                                    </p:anim>
                                    <p:animEffect filter="fade" transition="in">
                                      <p:cBhvr>
                                        <p:cTn dur="3500" id="34"/>
                                        <p:tgtEl>
                                          <p:spTgt spid="73"/>
                                        </p:tgtEl>
                                      </p:cBhvr>
                                    </p:animEffect>
                                  </p:childTnLst>
                                </p:cTn>
                              </p:par>
                              <p:par>
                                <p:cTn fill="hold" grpId="0" id="35" nodeType="withEffect" presetClass="entr" presetID="31" presetSubtype="0">
                                  <p:stCondLst>
                                    <p:cond delay="300"/>
                                  </p:stCondLst>
                                  <p:childTnLst>
                                    <p:set>
                                      <p:cBhvr>
                                        <p:cTn dur="1" fill="hold" id="36">
                                          <p:stCondLst>
                                            <p:cond delay="0"/>
                                          </p:stCondLst>
                                        </p:cTn>
                                        <p:tgtEl>
                                          <p:spTgt spid="72"/>
                                        </p:tgtEl>
                                        <p:attrNameLst>
                                          <p:attrName>style.visibility</p:attrName>
                                        </p:attrNameLst>
                                      </p:cBhvr>
                                      <p:to>
                                        <p:strVal val="visible"/>
                                      </p:to>
                                    </p:set>
                                    <p:anim calcmode="lin" valueType="num">
                                      <p:cBhvr>
                                        <p:cTn dur="3500" fill="hold" id="37"/>
                                        <p:tgtEl>
                                          <p:spTgt spid="72"/>
                                        </p:tgtEl>
                                        <p:attrNameLst>
                                          <p:attrName>ppt_w</p:attrName>
                                        </p:attrNameLst>
                                      </p:cBhvr>
                                      <p:tavLst>
                                        <p:tav tm="0">
                                          <p:val>
                                            <p:fltVal val="0"/>
                                          </p:val>
                                        </p:tav>
                                        <p:tav tm="100000">
                                          <p:val>
                                            <p:strVal val="#ppt_w"/>
                                          </p:val>
                                        </p:tav>
                                      </p:tavLst>
                                    </p:anim>
                                    <p:anim calcmode="lin" valueType="num">
                                      <p:cBhvr>
                                        <p:cTn dur="3500" fill="hold" id="38"/>
                                        <p:tgtEl>
                                          <p:spTgt spid="72"/>
                                        </p:tgtEl>
                                        <p:attrNameLst>
                                          <p:attrName>ppt_h</p:attrName>
                                        </p:attrNameLst>
                                      </p:cBhvr>
                                      <p:tavLst>
                                        <p:tav tm="0">
                                          <p:val>
                                            <p:fltVal val="0"/>
                                          </p:val>
                                        </p:tav>
                                        <p:tav tm="100000">
                                          <p:val>
                                            <p:strVal val="#ppt_h"/>
                                          </p:val>
                                        </p:tav>
                                      </p:tavLst>
                                    </p:anim>
                                    <p:anim calcmode="lin" valueType="num">
                                      <p:cBhvr>
                                        <p:cTn dur="3500" fill="hold" id="39"/>
                                        <p:tgtEl>
                                          <p:spTgt spid="72"/>
                                        </p:tgtEl>
                                        <p:attrNameLst>
                                          <p:attrName>style.rotation</p:attrName>
                                        </p:attrNameLst>
                                      </p:cBhvr>
                                      <p:tavLst>
                                        <p:tav tm="0">
                                          <p:val>
                                            <p:fltVal val="90"/>
                                          </p:val>
                                        </p:tav>
                                        <p:tav tm="100000">
                                          <p:val>
                                            <p:fltVal val="0"/>
                                          </p:val>
                                        </p:tav>
                                      </p:tavLst>
                                    </p:anim>
                                    <p:animEffect filter="fade" transition="in">
                                      <p:cBhvr>
                                        <p:cTn dur="3500" id="40"/>
                                        <p:tgtEl>
                                          <p:spTgt spid="72"/>
                                        </p:tgtEl>
                                      </p:cBhvr>
                                    </p:animEffect>
                                  </p:childTnLst>
                                </p:cTn>
                              </p:par>
                              <p:par>
                                <p:cTn fill="hold" grpId="0" id="41" nodeType="withEffect" presetClass="entr" presetID="31" presetSubtype="0">
                                  <p:stCondLst>
                                    <p:cond delay="600"/>
                                  </p:stCondLst>
                                  <p:childTnLst>
                                    <p:set>
                                      <p:cBhvr>
                                        <p:cTn dur="1" fill="hold" id="42">
                                          <p:stCondLst>
                                            <p:cond delay="0"/>
                                          </p:stCondLst>
                                        </p:cTn>
                                        <p:tgtEl>
                                          <p:spTgt spid="74"/>
                                        </p:tgtEl>
                                        <p:attrNameLst>
                                          <p:attrName>style.visibility</p:attrName>
                                        </p:attrNameLst>
                                      </p:cBhvr>
                                      <p:to>
                                        <p:strVal val="visible"/>
                                      </p:to>
                                    </p:set>
                                    <p:anim calcmode="lin" valueType="num">
                                      <p:cBhvr>
                                        <p:cTn dur="3500" fill="hold" id="43"/>
                                        <p:tgtEl>
                                          <p:spTgt spid="74"/>
                                        </p:tgtEl>
                                        <p:attrNameLst>
                                          <p:attrName>ppt_w</p:attrName>
                                        </p:attrNameLst>
                                      </p:cBhvr>
                                      <p:tavLst>
                                        <p:tav tm="0">
                                          <p:val>
                                            <p:fltVal val="0"/>
                                          </p:val>
                                        </p:tav>
                                        <p:tav tm="100000">
                                          <p:val>
                                            <p:strVal val="#ppt_w"/>
                                          </p:val>
                                        </p:tav>
                                      </p:tavLst>
                                    </p:anim>
                                    <p:anim calcmode="lin" valueType="num">
                                      <p:cBhvr>
                                        <p:cTn dur="3500" fill="hold" id="44"/>
                                        <p:tgtEl>
                                          <p:spTgt spid="74"/>
                                        </p:tgtEl>
                                        <p:attrNameLst>
                                          <p:attrName>ppt_h</p:attrName>
                                        </p:attrNameLst>
                                      </p:cBhvr>
                                      <p:tavLst>
                                        <p:tav tm="0">
                                          <p:val>
                                            <p:fltVal val="0"/>
                                          </p:val>
                                        </p:tav>
                                        <p:tav tm="100000">
                                          <p:val>
                                            <p:strVal val="#ppt_h"/>
                                          </p:val>
                                        </p:tav>
                                      </p:tavLst>
                                    </p:anim>
                                    <p:anim calcmode="lin" valueType="num">
                                      <p:cBhvr>
                                        <p:cTn dur="3500" fill="hold" id="45"/>
                                        <p:tgtEl>
                                          <p:spTgt spid="74"/>
                                        </p:tgtEl>
                                        <p:attrNameLst>
                                          <p:attrName>style.rotation</p:attrName>
                                        </p:attrNameLst>
                                      </p:cBhvr>
                                      <p:tavLst>
                                        <p:tav tm="0">
                                          <p:val>
                                            <p:fltVal val="90"/>
                                          </p:val>
                                        </p:tav>
                                        <p:tav tm="100000">
                                          <p:val>
                                            <p:fltVal val="0"/>
                                          </p:val>
                                        </p:tav>
                                      </p:tavLst>
                                    </p:anim>
                                    <p:animEffect filter="fade" transition="in">
                                      <p:cBhvr>
                                        <p:cTn dur="3500" id="46"/>
                                        <p:tgtEl>
                                          <p:spTgt spid="74"/>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71"/>
                                        </p:tgtEl>
                                        <p:attrNameLst>
                                          <p:attrName>style.visibility</p:attrName>
                                        </p:attrNameLst>
                                      </p:cBhvr>
                                      <p:to>
                                        <p:strVal val="visible"/>
                                      </p:to>
                                    </p:set>
                                    <p:anim calcmode="lin" valueType="num">
                                      <p:cBhvr>
                                        <p:cTn dur="3500" fill="hold" id="49"/>
                                        <p:tgtEl>
                                          <p:spTgt spid="71"/>
                                        </p:tgtEl>
                                        <p:attrNameLst>
                                          <p:attrName>ppt_w</p:attrName>
                                        </p:attrNameLst>
                                      </p:cBhvr>
                                      <p:tavLst>
                                        <p:tav tm="0">
                                          <p:val>
                                            <p:fltVal val="0"/>
                                          </p:val>
                                        </p:tav>
                                        <p:tav tm="100000">
                                          <p:val>
                                            <p:strVal val="#ppt_w"/>
                                          </p:val>
                                        </p:tav>
                                      </p:tavLst>
                                    </p:anim>
                                    <p:anim calcmode="lin" valueType="num">
                                      <p:cBhvr>
                                        <p:cTn dur="3500" fill="hold" id="50"/>
                                        <p:tgtEl>
                                          <p:spTgt spid="71"/>
                                        </p:tgtEl>
                                        <p:attrNameLst>
                                          <p:attrName>ppt_h</p:attrName>
                                        </p:attrNameLst>
                                      </p:cBhvr>
                                      <p:tavLst>
                                        <p:tav tm="0">
                                          <p:val>
                                            <p:fltVal val="0"/>
                                          </p:val>
                                        </p:tav>
                                        <p:tav tm="100000">
                                          <p:val>
                                            <p:strVal val="#ppt_h"/>
                                          </p:val>
                                        </p:tav>
                                      </p:tavLst>
                                    </p:anim>
                                    <p:anim calcmode="lin" valueType="num">
                                      <p:cBhvr>
                                        <p:cTn dur="3500" fill="hold" id="51"/>
                                        <p:tgtEl>
                                          <p:spTgt spid="71"/>
                                        </p:tgtEl>
                                        <p:attrNameLst>
                                          <p:attrName>style.rotation</p:attrName>
                                        </p:attrNameLst>
                                      </p:cBhvr>
                                      <p:tavLst>
                                        <p:tav tm="0">
                                          <p:val>
                                            <p:fltVal val="90"/>
                                          </p:val>
                                        </p:tav>
                                        <p:tav tm="100000">
                                          <p:val>
                                            <p:fltVal val="0"/>
                                          </p:val>
                                        </p:tav>
                                      </p:tavLst>
                                    </p:anim>
                                    <p:animEffect filter="fade" transition="in">
                                      <p:cBhvr>
                                        <p:cTn dur="3500" id="52"/>
                                        <p:tgtEl>
                                          <p:spTgt spid="71"/>
                                        </p:tgtEl>
                                      </p:cBhvr>
                                    </p:animEffect>
                                  </p:childTnLst>
                                </p:cTn>
                              </p:par>
                              <p:par>
                                <p:cTn fill="hold" grpId="0" id="53" nodeType="withEffect" presetClass="entr" presetID="56" presetSubtype="0">
                                  <p:stCondLst>
                                    <p:cond delay="750"/>
                                  </p:stCondLst>
                                  <p:iterate type="lt">
                                    <p:tmPct val="10000"/>
                                  </p:iterate>
                                  <p:childTnLst>
                                    <p:set>
                                      <p:cBhvr>
                                        <p:cTn dur="1" fill="hold" id="54">
                                          <p:stCondLst>
                                            <p:cond delay="0"/>
                                          </p:stCondLst>
                                        </p:cTn>
                                        <p:tgtEl>
                                          <p:spTgt spid="29"/>
                                        </p:tgtEl>
                                        <p:attrNameLst>
                                          <p:attrName>style.visibility</p:attrName>
                                        </p:attrNameLst>
                                      </p:cBhvr>
                                      <p:to>
                                        <p:strVal val="visible"/>
                                      </p:to>
                                    </p:set>
                                    <p:anim by="(-#ppt_w*2)" calcmode="lin" valueType="num">
                                      <p:cBhvr rctx="PPT">
                                        <p:cTn autoRev="1" dur="500" fill="hold" id="55">
                                          <p:stCondLst>
                                            <p:cond delay="0"/>
                                          </p:stCondLst>
                                        </p:cTn>
                                        <p:tgtEl>
                                          <p:spTgt spid="29"/>
                                        </p:tgtEl>
                                        <p:attrNameLst>
                                          <p:attrName>ppt_w</p:attrName>
                                        </p:attrNameLst>
                                      </p:cBhvr>
                                    </p:anim>
                                    <p:anim by="(#ppt_w*0.50)" calcmode="lin" valueType="num">
                                      <p:cBhvr>
                                        <p:cTn autoRev="1" decel="50000" dur="500" fill="hold" id="56">
                                          <p:stCondLst>
                                            <p:cond delay="0"/>
                                          </p:stCondLst>
                                        </p:cTn>
                                        <p:tgtEl>
                                          <p:spTgt spid="29"/>
                                        </p:tgtEl>
                                        <p:attrNameLst>
                                          <p:attrName>ppt_x</p:attrName>
                                        </p:attrNameLst>
                                      </p:cBhvr>
                                    </p:anim>
                                    <p:anim calcmode="lin" from="(-#ppt_h/2)" to="(#ppt_y)" valueType="num">
                                      <p:cBhvr>
                                        <p:cTn dur="1000" fill="hold" id="57">
                                          <p:stCondLst>
                                            <p:cond delay="0"/>
                                          </p:stCondLst>
                                        </p:cTn>
                                        <p:tgtEl>
                                          <p:spTgt spid="29"/>
                                        </p:tgtEl>
                                        <p:attrNameLst>
                                          <p:attrName>ppt_y</p:attrName>
                                        </p:attrNameLst>
                                      </p:cBhvr>
                                    </p:anim>
                                    <p:animRot by="21600000">
                                      <p:cBhvr>
                                        <p:cTn dur="1000" fill="hold" id="58">
                                          <p:stCondLst>
                                            <p:cond delay="0"/>
                                          </p:stCondLst>
                                        </p:cTn>
                                        <p:tgtEl>
                                          <p:spTgt spid="29"/>
                                        </p:tgtEl>
                                        <p:attrNameLst>
                                          <p:attrName>r</p:attrName>
                                        </p:attrNameLst>
                                      </p:cBhvr>
                                    </p:animRot>
                                  </p:childTnLst>
                                </p:cTn>
                              </p:par>
                              <p:par>
                                <p:cTn fill="hold" grpId="0" id="59" nodeType="withEffect" presetClass="entr" presetID="22" presetSubtype="8">
                                  <p:stCondLst>
                                    <p:cond delay="1500"/>
                                  </p:stCondLst>
                                  <p:childTnLst>
                                    <p:set>
                                      <p:cBhvr>
                                        <p:cTn dur="1" fill="hold" id="60">
                                          <p:stCondLst>
                                            <p:cond delay="0"/>
                                          </p:stCondLst>
                                        </p:cTn>
                                        <p:tgtEl>
                                          <p:spTgt spid="30"/>
                                        </p:tgtEl>
                                        <p:attrNameLst>
                                          <p:attrName>style.visibility</p:attrName>
                                        </p:attrNameLst>
                                      </p:cBhvr>
                                      <p:to>
                                        <p:strVal val="visible"/>
                                      </p:to>
                                    </p:set>
                                    <p:animEffect filter="wipe(left)" transition="in">
                                      <p:cBhvr>
                                        <p:cTn dur="500" id="61"/>
                                        <p:tgtEl>
                                          <p:spTgt spid="30"/>
                                        </p:tgtEl>
                                      </p:cBhvr>
                                    </p:animEffect>
                                  </p:childTnLst>
                                </p:cTn>
                              </p:par>
                              <p:par>
                                <p:cTn fill="hold" id="62" nodeType="withEffect" presetClass="entr" presetID="22" presetSubtype="8">
                                  <p:stCondLst>
                                    <p:cond delay="2000"/>
                                  </p:stCondLst>
                                  <p:childTnLst>
                                    <p:set>
                                      <p:cBhvr>
                                        <p:cTn dur="1" fill="hold" id="63">
                                          <p:stCondLst>
                                            <p:cond delay="0"/>
                                          </p:stCondLst>
                                        </p:cTn>
                                        <p:tgtEl>
                                          <p:spTgt spid="32"/>
                                        </p:tgtEl>
                                        <p:attrNameLst>
                                          <p:attrName>style.visibility</p:attrName>
                                        </p:attrNameLst>
                                      </p:cBhvr>
                                      <p:to>
                                        <p:strVal val="visible"/>
                                      </p:to>
                                    </p:set>
                                    <p:animEffect filter="wipe(left)" transition="in">
                                      <p:cBhvr>
                                        <p:cTn dur="500" id="64"/>
                                        <p:tgtEl>
                                          <p:spTgt spid="32"/>
                                        </p:tgtEl>
                                      </p:cBhvr>
                                    </p:animEffect>
                                  </p:childTnLst>
                                </p:cTn>
                              </p:par>
                              <p:par>
                                <p:cTn fill="hold" id="65" nodeType="withEffect" presetClass="entr" presetID="42" presetSubtype="0">
                                  <p:stCondLst>
                                    <p:cond delay="2250"/>
                                  </p:stCondLst>
                                  <p:childTnLst>
                                    <p:set>
                                      <p:cBhvr>
                                        <p:cTn dur="1" fill="hold" id="66">
                                          <p:stCondLst>
                                            <p:cond delay="0"/>
                                          </p:stCondLst>
                                        </p:cTn>
                                        <p:tgtEl>
                                          <p:spTgt spid="24"/>
                                        </p:tgtEl>
                                        <p:attrNameLst>
                                          <p:attrName>style.visibility</p:attrName>
                                        </p:attrNameLst>
                                      </p:cBhvr>
                                      <p:to>
                                        <p:strVal val="visible"/>
                                      </p:to>
                                    </p:set>
                                    <p:animEffect filter="fade" transition="in">
                                      <p:cBhvr>
                                        <p:cTn dur="1000" id="67"/>
                                        <p:tgtEl>
                                          <p:spTgt spid="24"/>
                                        </p:tgtEl>
                                      </p:cBhvr>
                                    </p:animEffect>
                                    <p:anim calcmode="lin" valueType="num">
                                      <p:cBhvr>
                                        <p:cTn dur="1000" fill="hold" id="68"/>
                                        <p:tgtEl>
                                          <p:spTgt spid="24"/>
                                        </p:tgtEl>
                                        <p:attrNameLst>
                                          <p:attrName>ppt_x</p:attrName>
                                        </p:attrNameLst>
                                      </p:cBhvr>
                                      <p:tavLst>
                                        <p:tav tm="0">
                                          <p:val>
                                            <p:strVal val="#ppt_x"/>
                                          </p:val>
                                        </p:tav>
                                        <p:tav tm="100000">
                                          <p:val>
                                            <p:strVal val="#ppt_x"/>
                                          </p:val>
                                        </p:tav>
                                      </p:tavLst>
                                    </p:anim>
                                    <p:anim calcmode="lin" valueType="num">
                                      <p:cBhvr>
                                        <p:cTn dur="1000" fill="hold" id="69"/>
                                        <p:tgtEl>
                                          <p:spTgt spid="24"/>
                                        </p:tgtEl>
                                        <p:attrNameLst>
                                          <p:attrName>ppt_y</p:attrName>
                                        </p:attrNameLst>
                                      </p:cBhvr>
                                      <p:tavLst>
                                        <p:tav tm="0">
                                          <p:val>
                                            <p:strVal val="#ppt_y+.1"/>
                                          </p:val>
                                        </p:tav>
                                        <p:tav tm="100000">
                                          <p:val>
                                            <p:strVal val="#ppt_y"/>
                                          </p:val>
                                        </p:tav>
                                      </p:tavLst>
                                    </p:anim>
                                  </p:childTnLst>
                                </p:cTn>
                              </p:par>
                              <p:par>
                                <p:cTn fill="hold" grpId="0" id="70" nodeType="withEffect" presetClass="entr" presetID="56" presetSubtype="0">
                                  <p:stCondLst>
                                    <p:cond delay="2250"/>
                                  </p:stCondLst>
                                  <p:iterate type="lt">
                                    <p:tmPct val="10000"/>
                                  </p:iterate>
                                  <p:childTnLst>
                                    <p:set>
                                      <p:cBhvr>
                                        <p:cTn dur="1" fill="hold" id="71">
                                          <p:stCondLst>
                                            <p:cond delay="0"/>
                                          </p:stCondLst>
                                        </p:cTn>
                                        <p:tgtEl>
                                          <p:spTgt spid="38"/>
                                        </p:tgtEl>
                                        <p:attrNameLst>
                                          <p:attrName>style.visibility</p:attrName>
                                        </p:attrNameLst>
                                      </p:cBhvr>
                                      <p:to>
                                        <p:strVal val="visible"/>
                                      </p:to>
                                    </p:set>
                                    <p:anim by="(-#ppt_w*2)" calcmode="lin" valueType="num">
                                      <p:cBhvr rctx="PPT">
                                        <p:cTn autoRev="1" dur="250" fill="hold" id="72">
                                          <p:stCondLst>
                                            <p:cond delay="0"/>
                                          </p:stCondLst>
                                        </p:cTn>
                                        <p:tgtEl>
                                          <p:spTgt spid="38"/>
                                        </p:tgtEl>
                                        <p:attrNameLst>
                                          <p:attrName>ppt_w</p:attrName>
                                        </p:attrNameLst>
                                      </p:cBhvr>
                                    </p:anim>
                                    <p:anim by="(#ppt_w*0.50)" calcmode="lin" valueType="num">
                                      <p:cBhvr>
                                        <p:cTn autoRev="1" decel="50000" dur="250" fill="hold" id="73">
                                          <p:stCondLst>
                                            <p:cond delay="0"/>
                                          </p:stCondLst>
                                        </p:cTn>
                                        <p:tgtEl>
                                          <p:spTgt spid="38"/>
                                        </p:tgtEl>
                                        <p:attrNameLst>
                                          <p:attrName>ppt_x</p:attrName>
                                        </p:attrNameLst>
                                      </p:cBhvr>
                                    </p:anim>
                                    <p:anim calcmode="lin" from="(-#ppt_h/2)" to="(#ppt_y)" valueType="num">
                                      <p:cBhvr>
                                        <p:cTn dur="500" fill="hold" id="74">
                                          <p:stCondLst>
                                            <p:cond delay="0"/>
                                          </p:stCondLst>
                                        </p:cTn>
                                        <p:tgtEl>
                                          <p:spTgt spid="38"/>
                                        </p:tgtEl>
                                        <p:attrNameLst>
                                          <p:attrName>ppt_y</p:attrName>
                                        </p:attrNameLst>
                                      </p:cBhvr>
                                    </p:anim>
                                    <p:animRot by="21600000">
                                      <p:cBhvr>
                                        <p:cTn dur="500" fill="hold" id="75">
                                          <p:stCondLst>
                                            <p:cond delay="0"/>
                                          </p:stCondLst>
                                        </p:cTn>
                                        <p:tgtEl>
                                          <p:spTgt spid="38"/>
                                        </p:tgtEl>
                                        <p:attrNameLst>
                                          <p:attrName>r</p:attrName>
                                        </p:attrNameLst>
                                      </p:cBhvr>
                                    </p:animRot>
                                  </p:childTnLst>
                                </p:cTn>
                              </p:par>
                              <p:par>
                                <p:cTn fill="hold" id="76" nodeType="withEffect" presetClass="entr" presetID="53" presetSubtype="0">
                                  <p:stCondLst>
                                    <p:cond delay="2250"/>
                                  </p:stCondLst>
                                  <p:childTnLst>
                                    <p:set>
                                      <p:cBhvr>
                                        <p:cTn dur="1" fill="hold" id="77">
                                          <p:stCondLst>
                                            <p:cond delay="0"/>
                                          </p:stCondLst>
                                        </p:cTn>
                                        <p:tgtEl>
                                          <p:spTgt spid="33"/>
                                        </p:tgtEl>
                                        <p:attrNameLst>
                                          <p:attrName>style.visibility</p:attrName>
                                        </p:attrNameLst>
                                      </p:cBhvr>
                                      <p:to>
                                        <p:strVal val="visible"/>
                                      </p:to>
                                    </p:set>
                                    <p:anim calcmode="lin" valueType="num">
                                      <p:cBhvr>
                                        <p:cTn dur="500" fill="hold" id="78"/>
                                        <p:tgtEl>
                                          <p:spTgt spid="33"/>
                                        </p:tgtEl>
                                        <p:attrNameLst>
                                          <p:attrName>ppt_w</p:attrName>
                                        </p:attrNameLst>
                                      </p:cBhvr>
                                      <p:tavLst>
                                        <p:tav tm="0">
                                          <p:val>
                                            <p:fltVal val="0"/>
                                          </p:val>
                                        </p:tav>
                                        <p:tav tm="100000">
                                          <p:val>
                                            <p:strVal val="#ppt_w"/>
                                          </p:val>
                                        </p:tav>
                                      </p:tavLst>
                                    </p:anim>
                                    <p:anim calcmode="lin" valueType="num">
                                      <p:cBhvr>
                                        <p:cTn dur="500" fill="hold" id="79"/>
                                        <p:tgtEl>
                                          <p:spTgt spid="33"/>
                                        </p:tgtEl>
                                        <p:attrNameLst>
                                          <p:attrName>ppt_h</p:attrName>
                                        </p:attrNameLst>
                                      </p:cBhvr>
                                      <p:tavLst>
                                        <p:tav tm="0">
                                          <p:val>
                                            <p:fltVal val="0"/>
                                          </p:val>
                                        </p:tav>
                                        <p:tav tm="100000">
                                          <p:val>
                                            <p:strVal val="#ppt_h"/>
                                          </p:val>
                                        </p:tav>
                                      </p:tavLst>
                                    </p:anim>
                                    <p:animEffect filter="fade" transition="in">
                                      <p:cBhvr>
                                        <p:cTn dur="500" id="8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6"/>
      <p:bldP grpId="0" spid="29"/>
      <p:bldP grpId="0" spid="30"/>
      <p:bldP grpId="0" spid="38"/>
      <p:bldP grpId="0" spid="71"/>
      <p:bldP grpId="0" spid="72"/>
      <p:bldP grpId="0" spid="73"/>
      <p:bldP grpId="0" spid="7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876444" y="1557651"/>
            <a:ext cx="10769893" cy="4686848"/>
            <a:chOff x="1152217" y="1223838"/>
            <a:chExt cx="7091234" cy="3085967"/>
          </a:xfrm>
        </p:grpSpPr>
        <p:cxnSp>
          <p:nvCxnSpPr>
            <p:cNvPr id="24" name="肘形连接符 23"/>
            <p:cNvCxnSpPr>
              <a:stCxn id="60" idx="6"/>
              <a:endCxn id="37" idx="2"/>
            </p:cNvCxnSpPr>
            <p:nvPr/>
          </p:nvCxnSpPr>
          <p:spPr>
            <a:xfrm>
              <a:off x="3673758" y="1566345"/>
              <a:ext cx="4018925" cy="822728"/>
            </a:xfrm>
            <a:prstGeom prst="bentConnector3">
              <a:avLst>
                <a:gd fmla="val 50000" name="adj1"/>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5" name="淘宝店chenying0907出品 5"/>
            <p:cNvGrpSpPr/>
            <p:nvPr/>
          </p:nvGrpSpPr>
          <p:grpSpPr>
            <a:xfrm>
              <a:off x="3106906" y="1282845"/>
              <a:ext cx="566852" cy="567000"/>
              <a:chOff x="4534974" y="2492893"/>
              <a:chExt cx="756000" cy="756000"/>
            </a:xfrm>
          </p:grpSpPr>
          <p:sp>
            <p:nvSpPr>
              <p:cNvPr id="60" name="淘宝店chenying0907出品 6"/>
              <p:cNvSpPr/>
              <p:nvPr/>
            </p:nvSpPr>
            <p:spPr>
              <a:xfrm>
                <a:off x="4534974" y="2492893"/>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endParaRPr>
              </a:p>
            </p:txBody>
          </p:sp>
          <p:grpSp>
            <p:nvGrpSpPr>
              <p:cNvPr id="61" name="淘宝店chenying0907出品 7"/>
              <p:cNvGrpSpPr/>
              <p:nvPr/>
            </p:nvGrpSpPr>
            <p:grpSpPr>
              <a:xfrm>
                <a:off x="4687974" y="2629656"/>
                <a:ext cx="450000" cy="434596"/>
                <a:chOff x="5512720" y="2152017"/>
                <a:chExt cx="583915" cy="496874"/>
              </a:xfrm>
            </p:grpSpPr>
            <p:sp>
              <p:nvSpPr>
                <p:cNvPr id="62" name="淘宝店chenying0907出品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solidFill>
                      <a:schemeClr val="bg1">
                        <a:lumMod val="50000"/>
                      </a:schemeClr>
                    </a:solidFill>
                  </a:endParaRPr>
                </a:p>
              </p:txBody>
            </p:sp>
            <p:sp>
              <p:nvSpPr>
                <p:cNvPr id="63" name="淘宝店chenying0907出品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solidFill>
                      <a:schemeClr val="bg1">
                        <a:lumMod val="50000"/>
                      </a:schemeClr>
                    </a:solidFill>
                  </a:endParaRPr>
                </a:p>
              </p:txBody>
            </p:sp>
          </p:grpSp>
        </p:grpSp>
        <p:cxnSp>
          <p:nvCxnSpPr>
            <p:cNvPr id="26" name="肘形连接符 25"/>
            <p:cNvCxnSpPr>
              <a:stCxn id="58" idx="6"/>
              <a:endCxn id="39" idx="2"/>
            </p:cNvCxnSpPr>
            <p:nvPr/>
          </p:nvCxnSpPr>
          <p:spPr>
            <a:xfrm>
              <a:off x="3673758" y="3206319"/>
              <a:ext cx="2168381" cy="398798"/>
            </a:xfrm>
            <a:prstGeom prst="bentConnector3">
              <a:avLst>
                <a:gd fmla="val 50000" name="adj1"/>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7" name="淘宝店chenying0907出品 11"/>
            <p:cNvGrpSpPr/>
            <p:nvPr/>
          </p:nvGrpSpPr>
          <p:grpSpPr>
            <a:xfrm>
              <a:off x="3106906" y="2922819"/>
              <a:ext cx="566852" cy="567000"/>
              <a:chOff x="4534974" y="4368345"/>
              <a:chExt cx="756000" cy="756000"/>
            </a:xfrm>
          </p:grpSpPr>
          <p:sp>
            <p:nvSpPr>
              <p:cNvPr id="58" name="淘宝店chenying0907出品 12"/>
              <p:cNvSpPr/>
              <p:nvPr/>
            </p:nvSpPr>
            <p:spPr>
              <a:xfrm>
                <a:off x="4534974" y="4368345"/>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endParaRPr>
              </a:p>
            </p:txBody>
          </p:sp>
          <p:sp>
            <p:nvSpPr>
              <p:cNvPr id="59" name="淘宝店chenying0907出品 277"/>
              <p:cNvSpPr>
                <a:spLocks noEditPoints="1"/>
              </p:cNvSpPr>
              <p:nvPr/>
            </p:nvSpPr>
            <p:spPr bwMode="auto">
              <a:xfrm>
                <a:off x="4725418" y="4490152"/>
                <a:ext cx="383972" cy="455826"/>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800">
                  <a:solidFill>
                    <a:schemeClr val="bg1">
                      <a:lumMod val="50000"/>
                    </a:schemeClr>
                  </a:solidFill>
                  <a:latin charset="0" panose="020b0604020202020204" pitchFamily="34" typeface="Arial"/>
                  <a:cs charset="0" panose="020b0604020202020204" pitchFamily="34" typeface="Arial"/>
                </a:endParaRPr>
              </a:p>
            </p:txBody>
          </p:sp>
        </p:grpSp>
        <p:cxnSp>
          <p:nvCxnSpPr>
            <p:cNvPr id="28" name="肘形连接符 27"/>
            <p:cNvCxnSpPr>
              <a:stCxn id="53" idx="6"/>
              <a:endCxn id="38" idx="2"/>
            </p:cNvCxnSpPr>
            <p:nvPr/>
          </p:nvCxnSpPr>
          <p:spPr>
            <a:xfrm>
              <a:off x="3673758" y="2386332"/>
              <a:ext cx="3093654" cy="738805"/>
            </a:xfrm>
            <a:prstGeom prst="bentConnector3">
              <a:avLst>
                <a:gd fmla="val 50000" name="adj1"/>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9" name="淘宝店chenying0907出品 15"/>
            <p:cNvGrpSpPr/>
            <p:nvPr/>
          </p:nvGrpSpPr>
          <p:grpSpPr>
            <a:xfrm>
              <a:off x="3106906" y="2102832"/>
              <a:ext cx="566852" cy="567000"/>
              <a:chOff x="4534974" y="3430619"/>
              <a:chExt cx="756000" cy="756000"/>
            </a:xfrm>
          </p:grpSpPr>
          <p:sp>
            <p:nvSpPr>
              <p:cNvPr id="53" name="淘宝店chenying0907出品 16"/>
              <p:cNvSpPr/>
              <p:nvPr/>
            </p:nvSpPr>
            <p:spPr>
              <a:xfrm>
                <a:off x="4534974" y="3430619"/>
                <a:ext cx="756000" cy="75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endParaRPr>
              </a:p>
            </p:txBody>
          </p:sp>
          <p:grpSp>
            <p:nvGrpSpPr>
              <p:cNvPr id="54" name="Group 92"/>
              <p:cNvGrpSpPr/>
              <p:nvPr/>
            </p:nvGrpSpPr>
            <p:grpSpPr>
              <a:xfrm>
                <a:off x="4688410" y="3660828"/>
                <a:ext cx="474528" cy="295582"/>
                <a:chOff x="5172076" y="1938338"/>
                <a:chExt cx="471488" cy="293688"/>
              </a:xfrm>
              <a:solidFill>
                <a:schemeClr val="bg1"/>
              </a:solidFill>
            </p:grpSpPr>
            <p:sp>
              <p:nvSpPr>
                <p:cNvPr id="55" name="淘宝店chenying0907出品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800">
                    <a:solidFill>
                      <a:schemeClr val="bg1">
                        <a:lumMod val="50000"/>
                      </a:schemeClr>
                    </a:solidFill>
                  </a:endParaRPr>
                </a:p>
              </p:txBody>
            </p:sp>
            <p:sp>
              <p:nvSpPr>
                <p:cNvPr id="56" name="淘宝店chenying0907出品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800">
                    <a:solidFill>
                      <a:schemeClr val="bg1">
                        <a:lumMod val="50000"/>
                      </a:schemeClr>
                    </a:solidFill>
                  </a:endParaRPr>
                </a:p>
              </p:txBody>
            </p:sp>
            <p:sp>
              <p:nvSpPr>
                <p:cNvPr id="57" name="淘宝店chenying0907出品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800">
                    <a:solidFill>
                      <a:schemeClr val="bg1">
                        <a:lumMod val="50000"/>
                      </a:schemeClr>
                    </a:solidFill>
                  </a:endParaRPr>
                </a:p>
              </p:txBody>
            </p:sp>
          </p:grpSp>
        </p:grpSp>
        <p:cxnSp>
          <p:nvCxnSpPr>
            <p:cNvPr id="30" name="淘宝店chenying0907出品 21"/>
            <p:cNvCxnSpPr>
              <a:endCxn id="49" idx="6"/>
            </p:cNvCxnSpPr>
            <p:nvPr/>
          </p:nvCxnSpPr>
          <p:spPr>
            <a:xfrm flipH="1" flipV="1">
              <a:off x="3673758" y="4026306"/>
              <a:ext cx="959815" cy="1"/>
            </a:xfrm>
            <a:prstGeom prst="line">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31" name="淘宝店chenying0907出品 23"/>
            <p:cNvGrpSpPr/>
            <p:nvPr/>
          </p:nvGrpSpPr>
          <p:grpSpPr>
            <a:xfrm>
              <a:off x="3106906" y="3742805"/>
              <a:ext cx="566852" cy="567000"/>
              <a:chOff x="4534974" y="5306072"/>
              <a:chExt cx="756000" cy="756000"/>
            </a:xfrm>
          </p:grpSpPr>
          <p:sp>
            <p:nvSpPr>
              <p:cNvPr id="49" name="淘宝店chenying0907出品 25"/>
              <p:cNvSpPr/>
              <p:nvPr/>
            </p:nvSpPr>
            <p:spPr>
              <a:xfrm>
                <a:off x="4534974" y="5306072"/>
                <a:ext cx="756000" cy="75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endParaRPr>
              </a:p>
            </p:txBody>
          </p:sp>
          <p:grpSp>
            <p:nvGrpSpPr>
              <p:cNvPr id="50" name="Group 9"/>
              <p:cNvGrpSpPr/>
              <p:nvPr/>
            </p:nvGrpSpPr>
            <p:grpSpPr>
              <a:xfrm>
                <a:off x="4659950" y="5504420"/>
                <a:ext cx="516045" cy="382660"/>
                <a:chOff x="4572000" y="3414713"/>
                <a:chExt cx="374651" cy="277813"/>
              </a:xfrm>
              <a:solidFill>
                <a:schemeClr val="bg1"/>
              </a:solidFill>
            </p:grpSpPr>
            <p:sp>
              <p:nvSpPr>
                <p:cNvPr id="51" name="淘宝店chenying0907出品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sz="2800">
                    <a:solidFill>
                      <a:schemeClr val="bg1">
                        <a:lumMod val="50000"/>
                      </a:schemeClr>
                    </a:solidFill>
                    <a:latin typeface="+mn-lt"/>
                    <a:cs typeface="+mn-cs"/>
                  </a:endParaRPr>
                </a:p>
              </p:txBody>
            </p:sp>
            <p:sp>
              <p:nvSpPr>
                <p:cNvPr id="52" name="淘宝店chenying0907出品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lang="en-US" sz="2800">
                    <a:solidFill>
                      <a:schemeClr val="bg1">
                        <a:lumMod val="50000"/>
                      </a:schemeClr>
                    </a:solidFill>
                    <a:latin typeface="+mn-lt"/>
                    <a:cs typeface="+mn-cs"/>
                  </a:endParaRPr>
                </a:p>
              </p:txBody>
            </p:sp>
          </p:grpSp>
        </p:grpSp>
        <p:sp>
          <p:nvSpPr>
            <p:cNvPr id="32" name="淘宝店chenying0907出品 29"/>
            <p:cNvSpPr/>
            <p:nvPr/>
          </p:nvSpPr>
          <p:spPr>
            <a:xfrm>
              <a:off x="7357857" y="1503442"/>
              <a:ext cx="885594" cy="2774156"/>
            </a:xfrm>
            <a:custGeom>
              <a:gdLst>
                <a:gd fmla="*/ 1176576 w 1181100" name="connsiteX0"/>
                <a:gd fmla="*/ 0 h 3698875" name="connsiteY0"/>
                <a:gd fmla="*/ 1181100 w 1181100" name="connsiteX1"/>
                <a:gd fmla="*/ 0 h 3698875" name="connsiteY1"/>
                <a:gd fmla="*/ 1181100 w 1181100" name="connsiteX2"/>
                <a:gd fmla="*/ 3698875 h 3698875" name="connsiteY2"/>
                <a:gd fmla="*/ 0 w 1181100" name="connsiteX3"/>
                <a:gd fmla="*/ 3698875 h 3698875" name="connsiteY3"/>
                <a:gd fmla="*/ 0 w 1181100" name="connsiteX4"/>
                <a:gd fmla="*/ 1735795 h 3698875" name="connsiteY4"/>
                <a:gd fmla="*/ 48924 w 1181100" name="connsiteX5"/>
                <a:gd fmla="*/ 1697678 h 3698875" name="connsiteY5"/>
                <a:gd fmla="*/ 278759 w 1181100" name="connsiteX6"/>
                <a:gd fmla="*/ 1500788 h 3698875" name="connsiteY6"/>
                <a:gd fmla="*/ 453153 w 1181100" name="connsiteX7"/>
                <a:gd fmla="*/ 1330349 h 3698875" name="connsiteY7"/>
                <a:gd fmla="*/ 510936 w 1181100" name="connsiteX8"/>
                <a:gd fmla="*/ 1369307 h 3698875" name="connsiteY8"/>
                <a:gd fmla="*/ 590551 w 1181100" name="connsiteX9"/>
                <a:gd fmla="*/ 1385380 h 3698875" name="connsiteY9"/>
                <a:gd fmla="*/ 795088 w 1181100" name="connsiteX10"/>
                <a:gd fmla="*/ 1180843 h 3698875" name="connsiteY10"/>
                <a:gd fmla="*/ 735181 w 1181100" name="connsiteX11"/>
                <a:gd fmla="*/ 1036213 h 3698875" name="connsiteY11"/>
                <a:gd fmla="*/ 717723 w 1181100" name="connsiteX12"/>
                <a:gd fmla="*/ 1024442 h 3698875" name="connsiteY12"/>
                <a:gd fmla="*/ 820291 w 1181100" name="connsiteX13"/>
                <a:gd fmla="*/ 886780 h 3698875" name="connsiteY13"/>
                <a:gd fmla="*/ 1174186 w 1181100" name="connsiteX14"/>
                <a:gd fmla="*/ 21448 h 3698875" name="connsiteY14"/>
                <a:gd fmla="*/ 1176576 w 1181100" name="connsiteX15"/>
                <a:gd fmla="*/ 0 h 369887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34" name="淘宝店chenying0907出品 30"/>
            <p:cNvSpPr/>
            <p:nvPr/>
          </p:nvSpPr>
          <p:spPr>
            <a:xfrm>
              <a:off x="6432586" y="2836205"/>
              <a:ext cx="885594" cy="1441391"/>
            </a:xfrm>
            <a:custGeom>
              <a:gdLst>
                <a:gd fmla="*/ 1181100 w 1181100" name="connsiteX0"/>
                <a:gd fmla="*/ 0 h 1921854" name="connsiteY0"/>
                <a:gd fmla="*/ 1181100 w 1181100" name="connsiteX1"/>
                <a:gd fmla="*/ 1921854 h 1921854" name="connsiteY1"/>
                <a:gd fmla="*/ 0 w 1181100" name="connsiteX2"/>
                <a:gd fmla="*/ 1921854 h 1921854" name="connsiteY2"/>
                <a:gd fmla="*/ 0 w 1181100" name="connsiteX3"/>
                <a:gd fmla="*/ 731966 h 1921854" name="connsiteY3"/>
                <a:gd fmla="*/ 319230 w 1181100" name="connsiteX4"/>
                <a:gd fmla="*/ 562253 h 1921854" name="connsiteY4"/>
                <a:gd fmla="*/ 425975 w 1181100" name="connsiteX5"/>
                <a:gd fmla="*/ 500289 h 1921854" name="connsiteY5"/>
                <a:gd fmla="*/ 445921 w 1181100" name="connsiteX6"/>
                <a:gd fmla="*/ 529872 h 1921854" name="connsiteY6"/>
                <a:gd fmla="*/ 590551 w 1181100" name="connsiteX7"/>
                <a:gd fmla="*/ 589779 h 1921854" name="connsiteY7"/>
                <a:gd fmla="*/ 795088 w 1181100" name="connsiteX8"/>
                <a:gd fmla="*/ 385242 h 1921854" name="connsiteY8"/>
                <a:gd fmla="*/ 779015 w 1181100" name="connsiteX9"/>
                <a:gd fmla="*/ 305627 h 1921854" name="connsiteY9"/>
                <a:gd fmla="*/ 768996 w 1181100" name="connsiteX10"/>
                <a:gd fmla="*/ 290767 h 1921854" name="connsiteY10"/>
                <a:gd fmla="*/ 952789 w 1181100" name="connsiteX11"/>
                <a:gd fmla="*/ 167545 h 1921854" name="connsiteY11"/>
                <a:gd fmla="*/ 1140954 w 1181100" name="connsiteX12"/>
                <a:gd fmla="*/ 31276 h 1921854" name="connsiteY12"/>
                <a:gd fmla="*/ 1181100 w 1181100" name="connsiteX13"/>
                <a:gd fmla="*/ 0 h 192185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35" name="淘宝店chenying0907出品 31"/>
            <p:cNvSpPr/>
            <p:nvPr/>
          </p:nvSpPr>
          <p:spPr>
            <a:xfrm>
              <a:off x="5507314" y="3406281"/>
              <a:ext cx="885594" cy="871316"/>
            </a:xfrm>
            <a:custGeom>
              <a:gdLst>
                <a:gd fmla="*/ 1181100 w 1181100" name="connsiteX0"/>
                <a:gd fmla="*/ 0 h 1161755" name="connsiteY0"/>
                <a:gd fmla="*/ 1181100 w 1181100" name="connsiteX1"/>
                <a:gd fmla="*/ 1161755 h 1161755" name="connsiteY1"/>
                <a:gd fmla="*/ 0 w 1181100" name="connsiteX2"/>
                <a:gd fmla="*/ 1161755 h 1161755" name="connsiteY2"/>
                <a:gd fmla="*/ 0 w 1181100" name="connsiteX3"/>
                <a:gd fmla="*/ 517854 h 1161755" name="connsiteY3"/>
                <a:gd fmla="*/ 336342 w 1181100" name="connsiteX4"/>
                <a:gd fmla="*/ 385518 h 1161755" name="connsiteY4"/>
                <a:gd fmla="*/ 408490 w 1181100" name="connsiteX5"/>
                <a:gd fmla="*/ 354228 h 1161755" name="connsiteY5"/>
                <a:gd fmla="*/ 445921 w 1181100" name="connsiteX6"/>
                <a:gd fmla="*/ 409746 h 1161755" name="connsiteY6"/>
                <a:gd fmla="*/ 590551 w 1181100" name="connsiteX7"/>
                <a:gd fmla="*/ 469653 h 1161755" name="connsiteY7"/>
                <a:gd fmla="*/ 795088 w 1181100" name="connsiteX8"/>
                <a:gd fmla="*/ 265116 h 1161755" name="connsiteY8"/>
                <a:gd fmla="*/ 790933 w 1181100" name="connsiteX9"/>
                <a:gd fmla="*/ 223895 h 1161755" name="connsiteY9"/>
                <a:gd fmla="*/ 781056 w 1181100" name="connsiteX10"/>
                <a:gd fmla="*/ 192076 h 1161755" name="connsiteY10"/>
                <a:gd fmla="*/ 1174526 w 1181100" name="connsiteX11"/>
                <a:gd fmla="*/ 3495 h 1161755" name="connsiteY11"/>
                <a:gd fmla="*/ 1181100 w 1181100" name="connsiteX12"/>
                <a:gd fmla="*/ 0 h 116175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36" name="淘宝店chenying0907出品 32"/>
            <p:cNvSpPr/>
            <p:nvPr/>
          </p:nvSpPr>
          <p:spPr>
            <a:xfrm>
              <a:off x="4015452" y="3810286"/>
              <a:ext cx="1452183" cy="467310"/>
            </a:xfrm>
            <a:custGeom>
              <a:gdLst>
                <a:gd fmla="*/ 1936748 w 1936748" name="connsiteX0"/>
                <a:gd fmla="*/ 0 h 623080" name="connsiteY0"/>
                <a:gd fmla="*/ 1936748 w 1936748" name="connsiteX1"/>
                <a:gd fmla="*/ 623080 h 623080" name="connsiteY1"/>
                <a:gd fmla="*/ 0 w 1936748" name="connsiteX2"/>
                <a:gd fmla="*/ 623080 h 623080" name="connsiteY2"/>
                <a:gd fmla="*/ 0 w 1936748" name="connsiteX3"/>
                <a:gd fmla="*/ 613884 h 623080" name="connsiteY3"/>
                <a:gd fmla="*/ 352298 w 1936748" name="connsiteX4"/>
                <a:gd fmla="*/ 519526 h 623080" name="connsiteY4"/>
                <a:gd fmla="*/ 750617 w 1936748" name="connsiteX5"/>
                <a:gd fmla="*/ 403342 h 623080" name="connsiteY5"/>
                <a:gd fmla="*/ 791646 w 1936748" name="connsiteX6"/>
                <a:gd fmla="*/ 390480 h 623080" name="connsiteY6"/>
                <a:gd fmla="*/ 823745 w 1936748" name="connsiteX7"/>
                <a:gd fmla="*/ 438090 h 623080" name="connsiteY7"/>
                <a:gd fmla="*/ 968375 w 1936748" name="connsiteX8"/>
                <a:gd fmla="*/ 497997 h 623080" name="connsiteY8"/>
                <a:gd fmla="*/ 1172912 w 1936748" name="connsiteX9"/>
                <a:gd fmla="*/ 293460 h 623080" name="connsiteY9"/>
                <a:gd fmla="*/ 1170635 w 1936748" name="connsiteX10"/>
                <a:gd fmla="*/ 270869 h 623080" name="connsiteY10"/>
                <a:gd fmla="*/ 1509041 w 1936748" name="connsiteX11"/>
                <a:gd fmla="*/ 156899 h 623080" name="connsiteY11"/>
                <a:gd fmla="*/ 1868376 w 1936748" name="connsiteX12"/>
                <a:gd fmla="*/ 26902 h 623080" name="connsiteY12"/>
                <a:gd fmla="*/ 1936748 w 1936748" name="connsiteX13"/>
                <a:gd fmla="*/ 0 h 62308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37" name="淘宝店chenying0907出品 33"/>
            <p:cNvSpPr/>
            <p:nvPr/>
          </p:nvSpPr>
          <p:spPr>
            <a:xfrm>
              <a:off x="7692683" y="2281073"/>
              <a:ext cx="215944"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38" name="淘宝店chenying0907出品 34"/>
            <p:cNvSpPr/>
            <p:nvPr/>
          </p:nvSpPr>
          <p:spPr>
            <a:xfrm>
              <a:off x="6767412" y="3017137"/>
              <a:ext cx="215944" cy="21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39" name="淘宝店chenying0907出品 35"/>
            <p:cNvSpPr/>
            <p:nvPr/>
          </p:nvSpPr>
          <p:spPr>
            <a:xfrm>
              <a:off x="5842139" y="3497117"/>
              <a:ext cx="215944"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40" name="淘宝店chenying0907出品 36"/>
            <p:cNvSpPr/>
            <p:nvPr/>
          </p:nvSpPr>
          <p:spPr>
            <a:xfrm>
              <a:off x="4633573" y="3922381"/>
              <a:ext cx="215944" cy="21600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2800">
                <a:solidFill>
                  <a:schemeClr val="bg1">
                    <a:lumMod val="50000"/>
                  </a:schemeClr>
                </a:solidFill>
              </a:endParaRPr>
            </a:p>
          </p:txBody>
        </p:sp>
        <p:sp>
          <p:nvSpPr>
            <p:cNvPr id="41" name="淘宝店chenying0907出品 37"/>
            <p:cNvSpPr/>
            <p:nvPr/>
          </p:nvSpPr>
          <p:spPr>
            <a:xfrm>
              <a:off x="2314741" y="1223838"/>
              <a:ext cx="759244" cy="245829"/>
            </a:xfrm>
            <a:prstGeom prst="rect">
              <a:avLst/>
            </a:prstGeom>
          </p:spPr>
          <p:txBody>
            <a:bodyPr bIns="34278" lIns="68555" rIns="68555" tIns="34278" wrap="none">
              <a:spAutoFit/>
            </a:bodyPr>
            <a:lstStyle/>
            <a:p>
              <a:pPr algn="r"/>
              <a:r>
                <a:rPr altLang="en-US" b="1" lang="zh-CN" sz="20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42" name="淘宝店chenying0907出品 38"/>
            <p:cNvSpPr/>
            <p:nvPr/>
          </p:nvSpPr>
          <p:spPr>
            <a:xfrm>
              <a:off x="1152217" y="1508820"/>
              <a:ext cx="1921769" cy="285971"/>
            </a:xfrm>
            <a:prstGeom prst="rect">
              <a:avLst/>
            </a:prstGeom>
          </p:spPr>
          <p:txBody>
            <a:bodyPr bIns="34281" lIns="68562" rIns="68562" tIns="34281" wrap="square">
              <a:spAutoFit/>
            </a:bodyPr>
            <a:lstStyle/>
            <a:p>
              <a:pPr algn="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43" name="淘宝店chenying0907出品 39"/>
            <p:cNvSpPr/>
            <p:nvPr/>
          </p:nvSpPr>
          <p:spPr>
            <a:xfrm>
              <a:off x="2314741" y="2050203"/>
              <a:ext cx="759244" cy="245829"/>
            </a:xfrm>
            <a:prstGeom prst="rect">
              <a:avLst/>
            </a:prstGeom>
          </p:spPr>
          <p:txBody>
            <a:bodyPr bIns="34278" lIns="68555" rIns="68555" tIns="34278" wrap="none">
              <a:spAutoFit/>
            </a:bodyPr>
            <a:lstStyle/>
            <a:p>
              <a:pPr algn="r"/>
              <a:r>
                <a:rPr altLang="en-US" b="1" lang="zh-CN" sz="20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44" name="淘宝店chenying0907出品 40"/>
            <p:cNvSpPr/>
            <p:nvPr/>
          </p:nvSpPr>
          <p:spPr>
            <a:xfrm>
              <a:off x="1152217" y="2335186"/>
              <a:ext cx="1921769" cy="285971"/>
            </a:xfrm>
            <a:prstGeom prst="rect">
              <a:avLst/>
            </a:prstGeom>
          </p:spPr>
          <p:txBody>
            <a:bodyPr bIns="34281" lIns="68562" rIns="68562" tIns="34281" wrap="square">
              <a:spAutoFit/>
            </a:bodyPr>
            <a:lstStyle/>
            <a:p>
              <a:pPr algn="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45" name="淘宝店chenying0907出品 41"/>
            <p:cNvSpPr/>
            <p:nvPr/>
          </p:nvSpPr>
          <p:spPr>
            <a:xfrm>
              <a:off x="2314741" y="2876569"/>
              <a:ext cx="759244" cy="245829"/>
            </a:xfrm>
            <a:prstGeom prst="rect">
              <a:avLst/>
            </a:prstGeom>
          </p:spPr>
          <p:txBody>
            <a:bodyPr bIns="34278" lIns="68555" rIns="68555" tIns="34278" wrap="none">
              <a:spAutoFit/>
            </a:bodyPr>
            <a:lstStyle/>
            <a:p>
              <a:pPr algn="r"/>
              <a:r>
                <a:rPr altLang="en-US" b="1" lang="zh-CN" sz="20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46" name="淘宝店chenying0907出品 42"/>
            <p:cNvSpPr/>
            <p:nvPr/>
          </p:nvSpPr>
          <p:spPr>
            <a:xfrm>
              <a:off x="1152217" y="3161552"/>
              <a:ext cx="1921769" cy="285971"/>
            </a:xfrm>
            <a:prstGeom prst="rect">
              <a:avLst/>
            </a:prstGeom>
          </p:spPr>
          <p:txBody>
            <a:bodyPr bIns="34281" lIns="68562" rIns="68562" tIns="34281" wrap="square">
              <a:spAutoFit/>
            </a:bodyPr>
            <a:lstStyle/>
            <a:p>
              <a:pPr algn="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47" name="淘宝店chenying0907出品 43"/>
            <p:cNvSpPr/>
            <p:nvPr/>
          </p:nvSpPr>
          <p:spPr>
            <a:xfrm>
              <a:off x="2314741" y="3702935"/>
              <a:ext cx="759244" cy="245829"/>
            </a:xfrm>
            <a:prstGeom prst="rect">
              <a:avLst/>
            </a:prstGeom>
          </p:spPr>
          <p:txBody>
            <a:bodyPr bIns="34278" lIns="68555" rIns="68555" tIns="34278" wrap="none">
              <a:spAutoFit/>
            </a:bodyPr>
            <a:lstStyle/>
            <a:p>
              <a:pPr algn="r"/>
              <a:r>
                <a:rPr altLang="en-US" b="1" lang="zh-CN" sz="2000">
                  <a:solidFill>
                    <a:schemeClr val="bg1">
                      <a:lumMod val="50000"/>
                    </a:schemeClr>
                  </a:solidFill>
                  <a:latin charset="-122" panose="020b0503020204020204" pitchFamily="34" typeface="微软雅黑"/>
                  <a:ea charset="-122" panose="020b0503020204020204" pitchFamily="34" typeface="微软雅黑"/>
                </a:rPr>
                <a:t>添加标题</a:t>
              </a:r>
            </a:p>
          </p:txBody>
        </p:sp>
        <p:sp>
          <p:nvSpPr>
            <p:cNvPr id="48" name="淘宝店chenying0907出品 44"/>
            <p:cNvSpPr/>
            <p:nvPr/>
          </p:nvSpPr>
          <p:spPr>
            <a:xfrm>
              <a:off x="1152217" y="3987917"/>
              <a:ext cx="1921769" cy="285971"/>
            </a:xfrm>
            <a:prstGeom prst="rect">
              <a:avLst/>
            </a:prstGeom>
          </p:spPr>
          <p:txBody>
            <a:bodyPr bIns="34281" lIns="68562" rIns="68562" tIns="34281" wrap="square">
              <a:spAutoFit/>
            </a:bodyPr>
            <a:lstStyle/>
            <a:p>
              <a:pPr algn="r"/>
              <a:r>
                <a:rPr altLang="en-US" lang="zh-CN" sz="12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grpSp>
    </p:spTree>
    <p:extLst>
      <p:ext uri="{BB962C8B-B14F-4D97-AF65-F5344CB8AC3E}">
        <p14:creationId val="402894950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2250016" y="1701800"/>
            <a:ext cx="2044700" cy="1966384"/>
            <a:chOff x="2250016" y="1701800"/>
            <a:chExt cx="2044700" cy="1966384"/>
          </a:xfrm>
          <a:solidFill>
            <a:srgbClr val="00B0F0"/>
          </a:solidFill>
        </p:grpSpPr>
        <p:sp>
          <p:nvSpPr>
            <p:cNvPr id="24" name="Freeform 263"/>
            <p:cNvSpPr/>
            <p:nvPr/>
          </p:nvSpPr>
          <p:spPr bwMode="auto">
            <a:xfrm>
              <a:off x="2250016" y="1701800"/>
              <a:ext cx="2044700" cy="1966384"/>
            </a:xfrm>
            <a:custGeom>
              <a:cxnLst>
                <a:cxn ang="0">
                  <a:pos x="10" y="124"/>
                </a:cxn>
                <a:cxn ang="0">
                  <a:pos x="119" y="124"/>
                </a:cxn>
                <a:cxn ang="0">
                  <a:pos x="126" y="113"/>
                </a:cxn>
                <a:cxn ang="0">
                  <a:pos x="70" y="6"/>
                </a:cxn>
                <a:cxn ang="0">
                  <a:pos x="59" y="6"/>
                </a:cxn>
                <a:cxn ang="0">
                  <a:pos x="3" y="113"/>
                </a:cxn>
                <a:cxn ang="0">
                  <a:pos x="10" y="124"/>
                </a:cxn>
              </a:cxnLst>
              <a:rect b="b" l="0" r="r" t="0"/>
              <a:pathLst>
                <a:path h="124" w="129">
                  <a:moveTo>
                    <a:pt x="10" y="124"/>
                  </a:moveTo>
                  <a:cubicBezTo>
                    <a:pt x="119" y="124"/>
                    <a:pt x="119" y="124"/>
                    <a:pt x="119" y="124"/>
                  </a:cubicBezTo>
                  <a:cubicBezTo>
                    <a:pt x="126" y="124"/>
                    <a:pt x="129" y="119"/>
                    <a:pt x="126" y="113"/>
                  </a:cubicBezTo>
                  <a:cubicBezTo>
                    <a:pt x="70" y="6"/>
                    <a:pt x="70" y="6"/>
                    <a:pt x="70" y="6"/>
                  </a:cubicBezTo>
                  <a:cubicBezTo>
                    <a:pt x="67" y="0"/>
                    <a:pt x="62" y="0"/>
                    <a:pt x="59" y="6"/>
                  </a:cubicBezTo>
                  <a:cubicBezTo>
                    <a:pt x="3" y="113"/>
                    <a:pt x="3" y="113"/>
                    <a:pt x="3" y="113"/>
                  </a:cubicBezTo>
                  <a:cubicBezTo>
                    <a:pt x="0" y="119"/>
                    <a:pt x="3" y="124"/>
                    <a:pt x="10" y="124"/>
                  </a:cubicBezTo>
                  <a:close/>
                </a:path>
              </a:pathLst>
            </a:custGeom>
            <a:grpFill/>
            <a:ln w="9525">
              <a:noFill/>
              <a:round/>
            </a:ln>
          </p:spPr>
          <p:txBody>
            <a:bodyPr anchor="t" anchorCtr="0" bIns="60960" compatLnSpc="1" lIns="121920" numCol="1" rIns="121920" tIns="60960" vert="horz" wrap="square"/>
            <a:lstStyle/>
            <a:p>
              <a:endParaRPr lang="en-US" sz="2400">
                <a:solidFill>
                  <a:prstClr val="black"/>
                </a:solidFill>
              </a:endParaRPr>
            </a:p>
          </p:txBody>
        </p:sp>
        <p:grpSp>
          <p:nvGrpSpPr>
            <p:cNvPr id="25" name="Group 311"/>
            <p:cNvGrpSpPr/>
            <p:nvPr/>
          </p:nvGrpSpPr>
          <p:grpSpPr>
            <a:xfrm>
              <a:off x="2859316" y="2616200"/>
              <a:ext cx="819151" cy="548217"/>
              <a:chOff x="4992329" y="515938"/>
              <a:chExt cx="614363" cy="411163"/>
            </a:xfrm>
            <a:grpFill/>
          </p:grpSpPr>
          <p:sp>
            <p:nvSpPr>
              <p:cNvPr id="27" name="Freeform 59"/>
              <p:cNvSpPr/>
              <p:nvPr/>
            </p:nvSpPr>
            <p:spPr bwMode="auto">
              <a:xfrm>
                <a:off x="4992329" y="515938"/>
                <a:ext cx="436563" cy="346075"/>
              </a:xfrm>
              <a:custGeom>
                <a:cxnLst>
                  <a:cxn ang="0">
                    <a:pos x="87" y="0"/>
                  </a:cxn>
                  <a:cxn ang="0">
                    <a:pos x="0" y="67"/>
                  </a:cxn>
                  <a:cxn ang="0">
                    <a:pos x="31" y="118"/>
                  </a:cxn>
                  <a:cxn ang="0">
                    <a:pos x="9" y="138"/>
                  </a:cxn>
                  <a:cxn ang="0">
                    <a:pos x="48" y="127"/>
                  </a:cxn>
                  <a:cxn ang="0">
                    <a:pos x="87" y="134"/>
                  </a:cxn>
                  <a:cxn ang="0">
                    <a:pos x="174" y="67"/>
                  </a:cxn>
                  <a:cxn ang="0">
                    <a:pos x="87" y="0"/>
                  </a:cxn>
                </a:cxnLst>
                <a:rect b="b" l="0" r="r" t="0"/>
                <a:pathLst>
                  <a:path h="138" w="174">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28" name="Freeform 60"/>
              <p:cNvSpPr/>
              <p:nvPr/>
            </p:nvSpPr>
            <p:spPr bwMode="auto">
              <a:xfrm>
                <a:off x="5330467" y="700088"/>
                <a:ext cx="276225" cy="227013"/>
              </a:xfrm>
              <a:custGeom>
                <a:cxnLst>
                  <a:cxn ang="0">
                    <a:pos x="89" y="78"/>
                  </a:cxn>
                  <a:cxn ang="0">
                    <a:pos x="110" y="44"/>
                  </a:cxn>
                  <a:cxn ang="0">
                    <a:pos x="53" y="0"/>
                  </a:cxn>
                  <a:cxn ang="0">
                    <a:pos x="50" y="0"/>
                  </a:cxn>
                  <a:cxn ang="0">
                    <a:pos x="0" y="62"/>
                  </a:cxn>
                  <a:cxn ang="0">
                    <a:pos x="53" y="88"/>
                  </a:cxn>
                  <a:cxn ang="0">
                    <a:pos x="78" y="84"/>
                  </a:cxn>
                  <a:cxn ang="0">
                    <a:pos x="104" y="91"/>
                  </a:cxn>
                  <a:cxn ang="0">
                    <a:pos x="89" y="78"/>
                  </a:cxn>
                </a:cxnLst>
                <a:rect b="b" l="0" r="r" t="0"/>
                <a:pathLst>
                  <a:path h="91" w="110">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grpSp>
        <p:sp>
          <p:nvSpPr>
            <p:cNvPr id="26" name="Content Placeholder 2"/>
            <p:cNvSpPr txBox="1"/>
            <p:nvPr/>
          </p:nvSpPr>
          <p:spPr>
            <a:xfrm>
              <a:off x="2351316" y="3225800"/>
              <a:ext cx="1828800" cy="406400"/>
            </a:xfrm>
            <a:prstGeom prst="rect">
              <a:avLst/>
            </a:prstGeom>
            <a:grpFill/>
            <a:ln>
              <a:noFill/>
            </a:ln>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z="1600">
                  <a:solidFill>
                    <a:prstClr val="white"/>
                  </a:solidFill>
                  <a:latin charset="-122" panose="020b0503020204020204" pitchFamily="34" typeface="微软雅黑"/>
                </a:rPr>
                <a:t>添加文本</a:t>
              </a:r>
            </a:p>
          </p:txBody>
        </p:sp>
      </p:grpSp>
      <p:grpSp>
        <p:nvGrpSpPr>
          <p:cNvPr id="29" name="组合 28"/>
          <p:cNvGrpSpPr/>
          <p:nvPr/>
        </p:nvGrpSpPr>
        <p:grpSpPr>
          <a:xfrm>
            <a:off x="2250016" y="3837518"/>
            <a:ext cx="2044700" cy="1981200"/>
            <a:chOff x="2250016" y="3837518"/>
            <a:chExt cx="2044700" cy="1981200"/>
          </a:xfrm>
          <a:solidFill>
            <a:srgbClr val="00B0F0"/>
          </a:solidFill>
        </p:grpSpPr>
        <p:sp>
          <p:nvSpPr>
            <p:cNvPr id="30" name="Freeform 266"/>
            <p:cNvSpPr/>
            <p:nvPr/>
          </p:nvSpPr>
          <p:spPr bwMode="auto">
            <a:xfrm>
              <a:off x="2250016" y="3837518"/>
              <a:ext cx="2044700" cy="1981200"/>
            </a:xfrm>
            <a:custGeom>
              <a:cxnLst>
                <a:cxn ang="0">
                  <a:pos x="119" y="0"/>
                </a:cxn>
                <a:cxn ang="0">
                  <a:pos x="11" y="0"/>
                </a:cxn>
                <a:cxn ang="0">
                  <a:pos x="4" y="11"/>
                </a:cxn>
                <a:cxn ang="0">
                  <a:pos x="59" y="118"/>
                </a:cxn>
                <a:cxn ang="0">
                  <a:pos x="71" y="118"/>
                </a:cxn>
                <a:cxn ang="0">
                  <a:pos x="126" y="11"/>
                </a:cxn>
                <a:cxn ang="0">
                  <a:pos x="119" y="0"/>
                </a:cxn>
              </a:cxnLst>
              <a:rect b="b" l="0" r="r" t="0"/>
              <a:pathLst>
                <a:path h="125" w="129">
                  <a:moveTo>
                    <a:pt x="119" y="0"/>
                  </a:moveTo>
                  <a:cubicBezTo>
                    <a:pt x="11" y="0"/>
                    <a:pt x="11" y="0"/>
                    <a:pt x="11" y="0"/>
                  </a:cubicBezTo>
                  <a:cubicBezTo>
                    <a:pt x="4" y="0"/>
                    <a:pt x="0" y="5"/>
                    <a:pt x="4" y="11"/>
                  </a:cubicBezTo>
                  <a:cubicBezTo>
                    <a:pt x="59" y="118"/>
                    <a:pt x="59" y="118"/>
                    <a:pt x="59" y="118"/>
                  </a:cubicBezTo>
                  <a:cubicBezTo>
                    <a:pt x="62" y="125"/>
                    <a:pt x="67" y="125"/>
                    <a:pt x="71" y="118"/>
                  </a:cubicBezTo>
                  <a:cubicBezTo>
                    <a:pt x="126" y="11"/>
                    <a:pt x="126" y="11"/>
                    <a:pt x="126" y="11"/>
                  </a:cubicBezTo>
                  <a:cubicBezTo>
                    <a:pt x="129" y="5"/>
                    <a:pt x="126" y="0"/>
                    <a:pt x="119" y="0"/>
                  </a:cubicBezTo>
                  <a:close/>
                </a:path>
              </a:pathLst>
            </a:custGeom>
            <a:grpFill/>
            <a:ln w="9525">
              <a:noFill/>
              <a:round/>
            </a:ln>
          </p:spPr>
          <p:txBody>
            <a:bodyPr anchor="t" anchorCtr="0" bIns="60960" compatLnSpc="1" lIns="121920" numCol="1" rIns="121920" tIns="60960" vert="horz" wrap="square"/>
            <a:lstStyle/>
            <a:p>
              <a:endParaRPr lang="en-US" sz="2400">
                <a:solidFill>
                  <a:prstClr val="black"/>
                </a:solidFill>
              </a:endParaRPr>
            </a:p>
          </p:txBody>
        </p:sp>
        <p:grpSp>
          <p:nvGrpSpPr>
            <p:cNvPr id="31" name="Group 315"/>
            <p:cNvGrpSpPr/>
            <p:nvPr/>
          </p:nvGrpSpPr>
          <p:grpSpPr>
            <a:xfrm>
              <a:off x="2946400" y="4445000"/>
              <a:ext cx="658284" cy="588433"/>
              <a:chOff x="6652854" y="2162175"/>
              <a:chExt cx="493713" cy="441325"/>
            </a:xfrm>
            <a:grpFill/>
          </p:grpSpPr>
          <p:sp>
            <p:nvSpPr>
              <p:cNvPr id="34" name="Freeform 44"/>
              <p:cNvSpPr>
                <a:spLocks noEditPoints="1"/>
              </p:cNvSpPr>
              <p:nvPr/>
            </p:nvSpPr>
            <p:spPr bwMode="auto">
              <a:xfrm>
                <a:off x="6652854" y="2279650"/>
                <a:ext cx="285750" cy="285750"/>
              </a:xfrm>
              <a:custGeom>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b="b" l="0" r="r" t="0"/>
                <a:pathLst>
                  <a:path h="114" w="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35" name="Freeform 45"/>
              <p:cNvSpPr>
                <a:spLocks noEditPoints="1"/>
              </p:cNvSpPr>
              <p:nvPr/>
            </p:nvSpPr>
            <p:spPr bwMode="auto">
              <a:xfrm>
                <a:off x="6914792" y="2162175"/>
                <a:ext cx="231775" cy="233363"/>
              </a:xfrm>
              <a:custGeom>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b="b" l="0" r="r" t="0"/>
                <a:pathLst>
                  <a:path h="93" w="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36" name="Freeform 46"/>
              <p:cNvSpPr>
                <a:spLocks noEditPoints="1"/>
              </p:cNvSpPr>
              <p:nvPr/>
            </p:nvSpPr>
            <p:spPr bwMode="auto">
              <a:xfrm>
                <a:off x="6938604" y="2422525"/>
                <a:ext cx="182563" cy="180975"/>
              </a:xfrm>
              <a:custGeom>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b="b" l="0" r="r" t="0"/>
                <a:pathLst>
                  <a:path h="72" w="73">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grpSp>
        <p:sp>
          <p:nvSpPr>
            <p:cNvPr id="32" name="Content Placeholder 2"/>
            <p:cNvSpPr txBox="1"/>
            <p:nvPr/>
          </p:nvSpPr>
          <p:spPr>
            <a:xfrm>
              <a:off x="2336800" y="3937000"/>
              <a:ext cx="1828800" cy="406400"/>
            </a:xfrm>
            <a:prstGeom prst="rect">
              <a:avLst/>
            </a:prstGeom>
            <a:grpFill/>
            <a:ln>
              <a:noFill/>
            </a:ln>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mtClean="0" sz="1800">
                  <a:solidFill>
                    <a:prstClr val="white"/>
                  </a:solidFill>
                  <a:latin charset="-122" panose="020b0503020204020204" pitchFamily="34" typeface="微软雅黑"/>
                </a:rPr>
                <a:t>添加文本</a:t>
              </a:r>
            </a:p>
          </p:txBody>
        </p:sp>
      </p:grpSp>
      <p:grpSp>
        <p:nvGrpSpPr>
          <p:cNvPr id="37" name="组合 36"/>
          <p:cNvGrpSpPr/>
          <p:nvPr/>
        </p:nvGrpSpPr>
        <p:grpSpPr>
          <a:xfrm>
            <a:off x="1016000" y="3869267"/>
            <a:ext cx="2042584" cy="1966384"/>
            <a:chOff x="1016000" y="3869267"/>
            <a:chExt cx="2042584" cy="1966384"/>
          </a:xfrm>
          <a:solidFill>
            <a:srgbClr val="FE978C"/>
          </a:solidFill>
        </p:grpSpPr>
        <p:sp>
          <p:nvSpPr>
            <p:cNvPr id="38" name="Freeform 264"/>
            <p:cNvSpPr/>
            <p:nvPr/>
          </p:nvSpPr>
          <p:spPr bwMode="auto">
            <a:xfrm>
              <a:off x="1016000" y="3869267"/>
              <a:ext cx="2042584" cy="1966384"/>
            </a:xfrm>
            <a:custGeom>
              <a:cxnLst>
                <a:cxn ang="0">
                  <a:pos x="11" y="124"/>
                </a:cxn>
                <a:cxn ang="0">
                  <a:pos x="118" y="124"/>
                </a:cxn>
                <a:cxn ang="0">
                  <a:pos x="125" y="113"/>
                </a:cxn>
                <a:cxn ang="0">
                  <a:pos x="70" y="6"/>
                </a:cxn>
                <a:cxn ang="0">
                  <a:pos x="59" y="6"/>
                </a:cxn>
                <a:cxn ang="0">
                  <a:pos x="3" y="113"/>
                </a:cxn>
                <a:cxn ang="0">
                  <a:pos x="11" y="124"/>
                </a:cxn>
              </a:cxnLst>
              <a:rect b="b" l="0" r="r" t="0"/>
              <a:pathLst>
                <a:path h="124" w="129">
                  <a:moveTo>
                    <a:pt x="11" y="124"/>
                  </a:moveTo>
                  <a:cubicBezTo>
                    <a:pt x="118" y="124"/>
                    <a:pt x="118" y="124"/>
                    <a:pt x="118" y="124"/>
                  </a:cubicBezTo>
                  <a:cubicBezTo>
                    <a:pt x="125" y="124"/>
                    <a:pt x="129" y="119"/>
                    <a:pt x="125" y="113"/>
                  </a:cubicBezTo>
                  <a:cubicBezTo>
                    <a:pt x="70" y="6"/>
                    <a:pt x="70" y="6"/>
                    <a:pt x="70" y="6"/>
                  </a:cubicBezTo>
                  <a:cubicBezTo>
                    <a:pt x="67" y="0"/>
                    <a:pt x="62" y="0"/>
                    <a:pt x="59" y="6"/>
                  </a:cubicBezTo>
                  <a:cubicBezTo>
                    <a:pt x="3" y="113"/>
                    <a:pt x="3" y="113"/>
                    <a:pt x="3" y="113"/>
                  </a:cubicBezTo>
                  <a:cubicBezTo>
                    <a:pt x="0" y="119"/>
                    <a:pt x="3" y="124"/>
                    <a:pt x="11" y="124"/>
                  </a:cubicBezTo>
                  <a:close/>
                </a:path>
              </a:pathLst>
            </a:custGeom>
            <a:grpFill/>
            <a:ln w="9525">
              <a:noFill/>
              <a:round/>
            </a:ln>
          </p:spPr>
          <p:txBody>
            <a:bodyPr anchor="t" anchorCtr="0" bIns="60960" compatLnSpc="1" lIns="121920" numCol="1" rIns="121920" tIns="60960" vert="horz" wrap="square"/>
            <a:lstStyle/>
            <a:p>
              <a:endParaRPr lang="en-US" sz="2400">
                <a:solidFill>
                  <a:prstClr val="black"/>
                </a:solidFill>
              </a:endParaRPr>
            </a:p>
          </p:txBody>
        </p:sp>
        <p:sp>
          <p:nvSpPr>
            <p:cNvPr id="39" name="Freeform 63"/>
            <p:cNvSpPr>
              <a:spLocks noEditPoints="1"/>
            </p:cNvSpPr>
            <p:nvPr/>
          </p:nvSpPr>
          <p:spPr bwMode="auto">
            <a:xfrm>
              <a:off x="1727200" y="4546600"/>
              <a:ext cx="582084" cy="579967"/>
            </a:xfrm>
            <a:custGeom>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b="b" l="0" r="r" t="0"/>
              <a:pathLst>
                <a:path h="174" w="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40" name="Content Placeholder 2"/>
            <p:cNvSpPr txBox="1"/>
            <p:nvPr/>
          </p:nvSpPr>
          <p:spPr>
            <a:xfrm>
              <a:off x="1117600" y="5257800"/>
              <a:ext cx="1828800" cy="406400"/>
            </a:xfrm>
            <a:prstGeom prst="rect">
              <a:avLst/>
            </a:prstGeom>
            <a:grpFill/>
            <a:ln>
              <a:noFill/>
            </a:ln>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z="1600">
                  <a:solidFill>
                    <a:prstClr val="white"/>
                  </a:solidFill>
                  <a:latin charset="-122" panose="020b0503020204020204" pitchFamily="34" typeface="微软雅黑"/>
                </a:rPr>
                <a:t>添加文本</a:t>
              </a:r>
            </a:p>
          </p:txBody>
        </p:sp>
      </p:grpSp>
      <p:grpSp>
        <p:nvGrpSpPr>
          <p:cNvPr id="41" name="组合 40"/>
          <p:cNvGrpSpPr/>
          <p:nvPr/>
        </p:nvGrpSpPr>
        <p:grpSpPr>
          <a:xfrm>
            <a:off x="3503083" y="3869267"/>
            <a:ext cx="2042584" cy="1966384"/>
            <a:chOff x="3503083" y="3869267"/>
            <a:chExt cx="2042584" cy="1966384"/>
          </a:xfrm>
          <a:solidFill>
            <a:srgbClr val="FE978C"/>
          </a:solidFill>
        </p:grpSpPr>
        <p:sp>
          <p:nvSpPr>
            <p:cNvPr id="42" name="Freeform 265"/>
            <p:cNvSpPr/>
            <p:nvPr/>
          </p:nvSpPr>
          <p:spPr bwMode="auto">
            <a:xfrm>
              <a:off x="3503083" y="3869267"/>
              <a:ext cx="2042584" cy="1966384"/>
            </a:xfrm>
            <a:custGeom>
              <a:cxnLst>
                <a:cxn ang="0">
                  <a:pos x="10" y="124"/>
                </a:cxn>
                <a:cxn ang="0">
                  <a:pos x="118" y="124"/>
                </a:cxn>
                <a:cxn ang="0">
                  <a:pos x="125" y="113"/>
                </a:cxn>
                <a:cxn ang="0">
                  <a:pos x="70" y="6"/>
                </a:cxn>
                <a:cxn ang="0">
                  <a:pos x="58" y="6"/>
                </a:cxn>
                <a:cxn ang="0">
                  <a:pos x="3" y="113"/>
                </a:cxn>
                <a:cxn ang="0">
                  <a:pos x="10" y="124"/>
                </a:cxn>
              </a:cxnLst>
              <a:rect b="b" l="0" r="r" t="0"/>
              <a:pathLst>
                <a:path h="124" w="129">
                  <a:moveTo>
                    <a:pt x="10" y="124"/>
                  </a:moveTo>
                  <a:cubicBezTo>
                    <a:pt x="118" y="124"/>
                    <a:pt x="118" y="124"/>
                    <a:pt x="118" y="124"/>
                  </a:cubicBezTo>
                  <a:cubicBezTo>
                    <a:pt x="126" y="124"/>
                    <a:pt x="129" y="119"/>
                    <a:pt x="125" y="113"/>
                  </a:cubicBezTo>
                  <a:cubicBezTo>
                    <a:pt x="70" y="6"/>
                    <a:pt x="70" y="6"/>
                    <a:pt x="70" y="6"/>
                  </a:cubicBezTo>
                  <a:cubicBezTo>
                    <a:pt x="67" y="0"/>
                    <a:pt x="62" y="0"/>
                    <a:pt x="58" y="6"/>
                  </a:cubicBezTo>
                  <a:cubicBezTo>
                    <a:pt x="3" y="113"/>
                    <a:pt x="3" y="113"/>
                    <a:pt x="3" y="113"/>
                  </a:cubicBezTo>
                  <a:cubicBezTo>
                    <a:pt x="0" y="119"/>
                    <a:pt x="3" y="124"/>
                    <a:pt x="10" y="124"/>
                  </a:cubicBezTo>
                  <a:close/>
                </a:path>
              </a:pathLst>
            </a:custGeom>
            <a:grpFill/>
            <a:ln w="9525">
              <a:noFill/>
              <a:round/>
            </a:ln>
          </p:spPr>
          <p:txBody>
            <a:bodyPr anchor="t" anchorCtr="0" bIns="60960" compatLnSpc="1" lIns="121920" numCol="1" rIns="121920" tIns="60960" vert="horz" wrap="square"/>
            <a:lstStyle/>
            <a:p>
              <a:endParaRPr lang="en-US" sz="2400">
                <a:solidFill>
                  <a:prstClr val="black"/>
                </a:solidFill>
              </a:endParaRPr>
            </a:p>
          </p:txBody>
        </p:sp>
        <p:grpSp>
          <p:nvGrpSpPr>
            <p:cNvPr id="43" name="Group 319"/>
            <p:cNvGrpSpPr/>
            <p:nvPr/>
          </p:nvGrpSpPr>
          <p:grpSpPr>
            <a:xfrm>
              <a:off x="4093379" y="4648200"/>
              <a:ext cx="802217" cy="584200"/>
              <a:chOff x="4930417" y="3856038"/>
              <a:chExt cx="601663" cy="438150"/>
            </a:xfrm>
            <a:grpFill/>
          </p:grpSpPr>
          <p:sp>
            <p:nvSpPr>
              <p:cNvPr id="45" name="Freeform 68"/>
              <p:cNvSpPr>
                <a:spLocks noEditPoints="1"/>
              </p:cNvSpPr>
              <p:nvPr/>
            </p:nvSpPr>
            <p:spPr bwMode="auto">
              <a:xfrm>
                <a:off x="4955817" y="3856038"/>
                <a:ext cx="539750" cy="387350"/>
              </a:xfrm>
              <a:custGeom>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b="b" l="0" r="r" t="0"/>
                <a:pathLst>
                  <a:path h="155" w="216">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46" name="Freeform 69"/>
              <p:cNvSpPr/>
              <p:nvPr/>
            </p:nvSpPr>
            <p:spPr bwMode="auto">
              <a:xfrm>
                <a:off x="4930417" y="4251325"/>
                <a:ext cx="601663" cy="42863"/>
              </a:xfrm>
              <a:custGeom>
                <a:cxnLst>
                  <a:cxn ang="0">
                    <a:pos x="152" y="0"/>
                  </a:cxn>
                  <a:cxn ang="0">
                    <a:pos x="139" y="7"/>
                  </a:cxn>
                  <a:cxn ang="0">
                    <a:pos x="101" y="7"/>
                  </a:cxn>
                  <a:cxn ang="0">
                    <a:pos x="89" y="0"/>
                  </a:cxn>
                  <a:cxn ang="0">
                    <a:pos x="0" y="0"/>
                  </a:cxn>
                  <a:cxn ang="0">
                    <a:pos x="25" y="17"/>
                  </a:cxn>
                  <a:cxn ang="0">
                    <a:pos x="215" y="17"/>
                  </a:cxn>
                  <a:cxn ang="0">
                    <a:pos x="240" y="0"/>
                  </a:cxn>
                  <a:cxn ang="0">
                    <a:pos x="152" y="0"/>
                  </a:cxn>
                </a:cxnLst>
                <a:rect b="b" l="0" r="r" t="0"/>
                <a:pathLst>
                  <a:path h="17" w="240">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grpSp>
        <p:sp>
          <p:nvSpPr>
            <p:cNvPr id="44" name="Content Placeholder 2"/>
            <p:cNvSpPr txBox="1"/>
            <p:nvPr/>
          </p:nvSpPr>
          <p:spPr>
            <a:xfrm>
              <a:off x="3556000" y="5257800"/>
              <a:ext cx="1828800" cy="406400"/>
            </a:xfrm>
            <a:prstGeom prst="rect">
              <a:avLst/>
            </a:prstGeom>
            <a:grpFill/>
            <a:ln>
              <a:noFill/>
            </a:ln>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altLang="en-US" b="1" lang="zh-CN" sz="1600">
                  <a:solidFill>
                    <a:prstClr val="white"/>
                  </a:solidFill>
                  <a:latin charset="-122" panose="020b0503020204020204" pitchFamily="34" typeface="微软雅黑"/>
                </a:rPr>
                <a:t>添加文本</a:t>
              </a:r>
            </a:p>
          </p:txBody>
        </p:sp>
      </p:grpSp>
      <p:grpSp>
        <p:nvGrpSpPr>
          <p:cNvPr id="47" name="Group 27"/>
          <p:cNvGrpSpPr/>
          <p:nvPr/>
        </p:nvGrpSpPr>
        <p:grpSpPr>
          <a:xfrm>
            <a:off x="6400800" y="1846940"/>
            <a:ext cx="1524000" cy="1524000"/>
            <a:chOff x="4800600" y="1276350"/>
            <a:chExt cx="1143000" cy="1143000"/>
          </a:xfrm>
          <a:solidFill>
            <a:srgbClr val="00B0F0"/>
          </a:solidFill>
        </p:grpSpPr>
        <p:sp>
          <p:nvSpPr>
            <p:cNvPr id="48" name="Rounded Rectangle 28"/>
            <p:cNvSpPr/>
            <p:nvPr/>
          </p:nvSpPr>
          <p:spPr>
            <a:xfrm>
              <a:off x="4800600" y="1276350"/>
              <a:ext cx="1143000" cy="1143000"/>
            </a:xfrm>
            <a:prstGeom prst="roundRect">
              <a:avLst>
                <a:gd fmla="val 8667" name="adj"/>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49" name="Group 60"/>
            <p:cNvGrpSpPr/>
            <p:nvPr/>
          </p:nvGrpSpPr>
          <p:grpSpPr>
            <a:xfrm>
              <a:off x="5029198" y="1504950"/>
              <a:ext cx="685800" cy="685800"/>
              <a:chOff x="4381500" y="2925763"/>
              <a:chExt cx="363538" cy="293688"/>
            </a:xfrm>
            <a:grpFill/>
          </p:grpSpPr>
          <p:sp>
            <p:nvSpPr>
              <p:cNvPr id="50" name="Freeform 818"/>
              <p:cNvSpPr/>
              <p:nvPr/>
            </p:nvSpPr>
            <p:spPr bwMode="auto">
              <a:xfrm>
                <a:off x="4570413" y="3076575"/>
                <a:ext cx="82550" cy="142875"/>
              </a:xfrm>
              <a:custGeom>
                <a:cxnLst>
                  <a:cxn ang="0">
                    <a:pos x="18" y="0"/>
                  </a:cxn>
                  <a:cxn ang="0">
                    <a:pos x="5" y="0"/>
                  </a:cxn>
                  <a:cxn ang="0">
                    <a:pos x="0" y="4"/>
                  </a:cxn>
                  <a:cxn ang="0">
                    <a:pos x="0" y="36"/>
                  </a:cxn>
                  <a:cxn ang="0">
                    <a:pos x="5" y="40"/>
                  </a:cxn>
                  <a:cxn ang="0">
                    <a:pos x="18" y="40"/>
                  </a:cxn>
                  <a:cxn ang="0">
                    <a:pos x="23" y="36"/>
                  </a:cxn>
                  <a:cxn ang="0">
                    <a:pos x="23" y="4"/>
                  </a:cxn>
                  <a:cxn ang="0">
                    <a:pos x="18" y="0"/>
                  </a:cxn>
                </a:cxnLst>
                <a:rect b="b" l="0" r="r" t="0"/>
                <a:pathLst>
                  <a:path h="40" w="23">
                    <a:moveTo>
                      <a:pt x="18" y="0"/>
                    </a:moveTo>
                    <a:cubicBezTo>
                      <a:pt x="5" y="0"/>
                      <a:pt x="5" y="0"/>
                      <a:pt x="5" y="0"/>
                    </a:cubicBezTo>
                    <a:cubicBezTo>
                      <a:pt x="2" y="0"/>
                      <a:pt x="0" y="2"/>
                      <a:pt x="0" y="4"/>
                    </a:cubicBezTo>
                    <a:cubicBezTo>
                      <a:pt x="0" y="36"/>
                      <a:pt x="0" y="36"/>
                      <a:pt x="0" y="36"/>
                    </a:cubicBezTo>
                    <a:cubicBezTo>
                      <a:pt x="0" y="38"/>
                      <a:pt x="2" y="40"/>
                      <a:pt x="5" y="40"/>
                    </a:cubicBezTo>
                    <a:cubicBezTo>
                      <a:pt x="18" y="40"/>
                      <a:pt x="18" y="40"/>
                      <a:pt x="18" y="40"/>
                    </a:cubicBezTo>
                    <a:cubicBezTo>
                      <a:pt x="21" y="40"/>
                      <a:pt x="23" y="38"/>
                      <a:pt x="23" y="36"/>
                    </a:cubicBezTo>
                    <a:cubicBezTo>
                      <a:pt x="23" y="4"/>
                      <a:pt x="23" y="4"/>
                      <a:pt x="23" y="4"/>
                    </a:cubicBezTo>
                    <a:cubicBezTo>
                      <a:pt x="23" y="2"/>
                      <a:pt x="21" y="0"/>
                      <a:pt x="18"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51" name="Freeform 819"/>
              <p:cNvSpPr/>
              <p:nvPr/>
            </p:nvSpPr>
            <p:spPr bwMode="auto">
              <a:xfrm>
                <a:off x="4667250" y="2925763"/>
                <a:ext cx="77788" cy="293688"/>
              </a:xfrm>
              <a:custGeom>
                <a:cxnLst>
                  <a:cxn ang="0">
                    <a:pos x="5" y="82"/>
                  </a:cxn>
                  <a:cxn ang="0">
                    <a:pos x="18" y="82"/>
                  </a:cxn>
                  <a:cxn ang="0">
                    <a:pos x="22" y="78"/>
                  </a:cxn>
                  <a:cxn ang="0">
                    <a:pos x="22" y="4"/>
                  </a:cxn>
                  <a:cxn ang="0">
                    <a:pos x="18" y="0"/>
                  </a:cxn>
                  <a:cxn ang="0">
                    <a:pos x="5" y="0"/>
                  </a:cxn>
                  <a:cxn ang="0">
                    <a:pos x="0" y="4"/>
                  </a:cxn>
                  <a:cxn ang="0">
                    <a:pos x="0" y="46"/>
                  </a:cxn>
                  <a:cxn ang="0">
                    <a:pos x="0" y="78"/>
                  </a:cxn>
                  <a:cxn ang="0">
                    <a:pos x="5" y="82"/>
                  </a:cxn>
                </a:cxnLst>
                <a:rect b="b" l="0" r="r" t="0"/>
                <a:pathLst>
                  <a:path h="82" w="22">
                    <a:moveTo>
                      <a:pt x="5" y="82"/>
                    </a:moveTo>
                    <a:cubicBezTo>
                      <a:pt x="18" y="82"/>
                      <a:pt x="18" y="82"/>
                      <a:pt x="18" y="82"/>
                    </a:cubicBezTo>
                    <a:cubicBezTo>
                      <a:pt x="20" y="82"/>
                      <a:pt x="22" y="80"/>
                      <a:pt x="22" y="78"/>
                    </a:cubicBezTo>
                    <a:cubicBezTo>
                      <a:pt x="22" y="4"/>
                      <a:pt x="22" y="4"/>
                      <a:pt x="22" y="4"/>
                    </a:cubicBezTo>
                    <a:cubicBezTo>
                      <a:pt x="22" y="2"/>
                      <a:pt x="20" y="0"/>
                      <a:pt x="18" y="0"/>
                    </a:cubicBezTo>
                    <a:cubicBezTo>
                      <a:pt x="5" y="0"/>
                      <a:pt x="5" y="0"/>
                      <a:pt x="5" y="0"/>
                    </a:cubicBezTo>
                    <a:cubicBezTo>
                      <a:pt x="2" y="0"/>
                      <a:pt x="0" y="2"/>
                      <a:pt x="0" y="4"/>
                    </a:cubicBezTo>
                    <a:cubicBezTo>
                      <a:pt x="0" y="46"/>
                      <a:pt x="0" y="46"/>
                      <a:pt x="0" y="46"/>
                    </a:cubicBezTo>
                    <a:cubicBezTo>
                      <a:pt x="0" y="78"/>
                      <a:pt x="0" y="78"/>
                      <a:pt x="0" y="78"/>
                    </a:cubicBezTo>
                    <a:cubicBezTo>
                      <a:pt x="0" y="80"/>
                      <a:pt x="2" y="82"/>
                      <a:pt x="5" y="82"/>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52" name="Freeform 820"/>
              <p:cNvSpPr/>
              <p:nvPr/>
            </p:nvSpPr>
            <p:spPr bwMode="auto">
              <a:xfrm>
                <a:off x="4478338" y="3008313"/>
                <a:ext cx="77788" cy="211138"/>
              </a:xfrm>
              <a:custGeom>
                <a:cxnLst>
                  <a:cxn ang="0">
                    <a:pos x="18" y="0"/>
                  </a:cxn>
                  <a:cxn ang="0">
                    <a:pos x="4" y="0"/>
                  </a:cxn>
                  <a:cxn ang="0">
                    <a:pos x="0" y="5"/>
                  </a:cxn>
                  <a:cxn ang="0">
                    <a:pos x="0" y="42"/>
                  </a:cxn>
                  <a:cxn ang="0">
                    <a:pos x="0" y="55"/>
                  </a:cxn>
                  <a:cxn ang="0">
                    <a:pos x="4" y="59"/>
                  </a:cxn>
                  <a:cxn ang="0">
                    <a:pos x="18" y="59"/>
                  </a:cxn>
                  <a:cxn ang="0">
                    <a:pos x="22" y="55"/>
                  </a:cxn>
                  <a:cxn ang="0">
                    <a:pos x="22" y="23"/>
                  </a:cxn>
                  <a:cxn ang="0">
                    <a:pos x="22" y="5"/>
                  </a:cxn>
                  <a:cxn ang="0">
                    <a:pos x="18" y="0"/>
                  </a:cxn>
                </a:cxnLst>
                <a:rect b="b" l="0" r="r" t="0"/>
                <a:pathLst>
                  <a:path h="59" w="22">
                    <a:moveTo>
                      <a:pt x="18"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8" y="59"/>
                      <a:pt x="18" y="59"/>
                      <a:pt x="18" y="59"/>
                    </a:cubicBezTo>
                    <a:cubicBezTo>
                      <a:pt x="20" y="59"/>
                      <a:pt x="22" y="57"/>
                      <a:pt x="22" y="55"/>
                    </a:cubicBezTo>
                    <a:cubicBezTo>
                      <a:pt x="22" y="23"/>
                      <a:pt x="22" y="23"/>
                      <a:pt x="22" y="23"/>
                    </a:cubicBezTo>
                    <a:cubicBezTo>
                      <a:pt x="22" y="5"/>
                      <a:pt x="22" y="5"/>
                      <a:pt x="22" y="5"/>
                    </a:cubicBezTo>
                    <a:cubicBezTo>
                      <a:pt x="22" y="2"/>
                      <a:pt x="20" y="0"/>
                      <a:pt x="18"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53" name="Freeform 821"/>
              <p:cNvSpPr/>
              <p:nvPr/>
            </p:nvSpPr>
            <p:spPr bwMode="auto">
              <a:xfrm>
                <a:off x="4381500" y="3144838"/>
                <a:ext cx="82550" cy="74613"/>
              </a:xfrm>
              <a:custGeom>
                <a:cxnLst>
                  <a:cxn ang="0">
                    <a:pos x="18" y="0"/>
                  </a:cxn>
                  <a:cxn ang="0">
                    <a:pos x="5" y="0"/>
                  </a:cxn>
                  <a:cxn ang="0">
                    <a:pos x="0" y="4"/>
                  </a:cxn>
                  <a:cxn ang="0">
                    <a:pos x="0" y="17"/>
                  </a:cxn>
                  <a:cxn ang="0">
                    <a:pos x="5" y="21"/>
                  </a:cxn>
                  <a:cxn ang="0">
                    <a:pos x="18" y="21"/>
                  </a:cxn>
                  <a:cxn ang="0">
                    <a:pos x="23" y="17"/>
                  </a:cxn>
                  <a:cxn ang="0">
                    <a:pos x="23" y="4"/>
                  </a:cxn>
                  <a:cxn ang="0">
                    <a:pos x="18" y="0"/>
                  </a:cxn>
                </a:cxnLst>
                <a:rect b="b" l="0" r="r" t="0"/>
                <a:pathLst>
                  <a:path h="21" w="23">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1" y="21"/>
                      <a:pt x="23" y="19"/>
                      <a:pt x="23" y="17"/>
                    </a:cubicBezTo>
                    <a:cubicBezTo>
                      <a:pt x="23" y="4"/>
                      <a:pt x="23" y="4"/>
                      <a:pt x="23" y="4"/>
                    </a:cubicBezTo>
                    <a:cubicBezTo>
                      <a:pt x="23" y="2"/>
                      <a:pt x="21" y="0"/>
                      <a:pt x="18"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grpSp>
      </p:grpSp>
      <p:grpSp>
        <p:nvGrpSpPr>
          <p:cNvPr id="54" name="Group 34"/>
          <p:cNvGrpSpPr/>
          <p:nvPr/>
        </p:nvGrpSpPr>
        <p:grpSpPr>
          <a:xfrm>
            <a:off x="8128000" y="1846940"/>
            <a:ext cx="1524000" cy="1524000"/>
            <a:chOff x="6096000" y="1276350"/>
            <a:chExt cx="1143000" cy="1143000"/>
          </a:xfrm>
          <a:solidFill>
            <a:srgbClr val="FE978C"/>
          </a:solidFill>
        </p:grpSpPr>
        <p:sp>
          <p:nvSpPr>
            <p:cNvPr id="55" name="Rounded Rectangle 35"/>
            <p:cNvSpPr/>
            <p:nvPr/>
          </p:nvSpPr>
          <p:spPr>
            <a:xfrm>
              <a:off x="6096000" y="1276350"/>
              <a:ext cx="1143000" cy="1143000"/>
            </a:xfrm>
            <a:prstGeom prst="roundRect">
              <a:avLst>
                <a:gd fmla="val 8667" name="adj"/>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56" name="Group 65"/>
            <p:cNvGrpSpPr/>
            <p:nvPr/>
          </p:nvGrpSpPr>
          <p:grpSpPr>
            <a:xfrm>
              <a:off x="6259417" y="1417733"/>
              <a:ext cx="838200" cy="762000"/>
              <a:chOff x="6051550" y="2911475"/>
              <a:chExt cx="382588" cy="322263"/>
            </a:xfrm>
            <a:grpFill/>
          </p:grpSpPr>
          <p:sp>
            <p:nvSpPr>
              <p:cNvPr id="57" name="Freeform 823"/>
              <p:cNvSpPr>
                <a:spLocks noEditPoints="1"/>
              </p:cNvSpPr>
              <p:nvPr/>
            </p:nvSpPr>
            <p:spPr bwMode="auto">
              <a:xfrm>
                <a:off x="6080125" y="2911475"/>
                <a:ext cx="320675" cy="236538"/>
              </a:xfrm>
              <a:custGeom>
                <a:cxnLst>
                  <a:cxn ang="0">
                    <a:pos x="6" y="66"/>
                  </a:cxn>
                  <a:cxn ang="0">
                    <a:pos x="85" y="66"/>
                  </a:cxn>
                  <a:cxn ang="0">
                    <a:pos x="90" y="60"/>
                  </a:cxn>
                  <a:cxn ang="0">
                    <a:pos x="90" y="6"/>
                  </a:cxn>
                  <a:cxn ang="0">
                    <a:pos x="85" y="0"/>
                  </a:cxn>
                  <a:cxn ang="0">
                    <a:pos x="6" y="0"/>
                  </a:cxn>
                  <a:cxn ang="0">
                    <a:pos x="0" y="6"/>
                  </a:cxn>
                  <a:cxn ang="0">
                    <a:pos x="0" y="60"/>
                  </a:cxn>
                  <a:cxn ang="0">
                    <a:pos x="6" y="66"/>
                  </a:cxn>
                  <a:cxn ang="0">
                    <a:pos x="7" y="10"/>
                  </a:cxn>
                  <a:cxn ang="0">
                    <a:pos x="10" y="6"/>
                  </a:cxn>
                  <a:cxn ang="0">
                    <a:pos x="80" y="6"/>
                  </a:cxn>
                  <a:cxn ang="0">
                    <a:pos x="84" y="10"/>
                  </a:cxn>
                  <a:cxn ang="0">
                    <a:pos x="84" y="56"/>
                  </a:cxn>
                  <a:cxn ang="0">
                    <a:pos x="80" y="59"/>
                  </a:cxn>
                  <a:cxn ang="0">
                    <a:pos x="10" y="59"/>
                  </a:cxn>
                  <a:cxn ang="0">
                    <a:pos x="7" y="56"/>
                  </a:cxn>
                  <a:cxn ang="0">
                    <a:pos x="7" y="10"/>
                  </a:cxn>
                </a:cxnLst>
                <a:rect b="b" l="0" r="r" t="0"/>
                <a:pathLst>
                  <a:path h="66" w="90">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58" name="Freeform 824"/>
              <p:cNvSpPr/>
              <p:nvPr/>
            </p:nvSpPr>
            <p:spPr bwMode="auto">
              <a:xfrm>
                <a:off x="6051550" y="3162300"/>
                <a:ext cx="382588" cy="71438"/>
              </a:xfrm>
              <a:custGeom>
                <a:cxnLst>
                  <a:cxn ang="0">
                    <a:pos x="105" y="8"/>
                  </a:cxn>
                  <a:cxn ang="0">
                    <a:pos x="101" y="2"/>
                  </a:cxn>
                  <a:cxn ang="0">
                    <a:pos x="97" y="0"/>
                  </a:cxn>
                  <a:cxn ang="0">
                    <a:pos x="96" y="0"/>
                  </a:cxn>
                  <a:cxn ang="0">
                    <a:pos x="10" y="0"/>
                  </a:cxn>
                  <a:cxn ang="0">
                    <a:pos x="10" y="0"/>
                  </a:cxn>
                  <a:cxn ang="0">
                    <a:pos x="5" y="2"/>
                  </a:cxn>
                  <a:cxn ang="0">
                    <a:pos x="1" y="8"/>
                  </a:cxn>
                  <a:cxn ang="0">
                    <a:pos x="1" y="16"/>
                  </a:cxn>
                  <a:cxn ang="0">
                    <a:pos x="6" y="20"/>
                  </a:cxn>
                  <a:cxn ang="0">
                    <a:pos x="100" y="20"/>
                  </a:cxn>
                  <a:cxn ang="0">
                    <a:pos x="105" y="16"/>
                  </a:cxn>
                  <a:cxn ang="0">
                    <a:pos x="105" y="8"/>
                  </a:cxn>
                </a:cxnLst>
                <a:rect b="b" l="0" r="r" t="0"/>
                <a:pathLst>
                  <a:path h="20" w="107">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grpSp>
      </p:grpSp>
      <p:grpSp>
        <p:nvGrpSpPr>
          <p:cNvPr id="59" name="Group 39"/>
          <p:cNvGrpSpPr/>
          <p:nvPr/>
        </p:nvGrpSpPr>
        <p:grpSpPr>
          <a:xfrm>
            <a:off x="9855200" y="1846940"/>
            <a:ext cx="1524000" cy="1524000"/>
            <a:chOff x="7391400" y="1276350"/>
            <a:chExt cx="1143000" cy="1143000"/>
          </a:xfrm>
          <a:solidFill>
            <a:srgbClr val="00B0F0"/>
          </a:solidFill>
        </p:grpSpPr>
        <p:sp>
          <p:nvSpPr>
            <p:cNvPr id="60" name="Rounded Rectangle 40"/>
            <p:cNvSpPr/>
            <p:nvPr/>
          </p:nvSpPr>
          <p:spPr>
            <a:xfrm>
              <a:off x="7391400" y="1276350"/>
              <a:ext cx="1143000" cy="1143000"/>
            </a:xfrm>
            <a:prstGeom prst="roundRect">
              <a:avLst>
                <a:gd fmla="val 8667" name="adj"/>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61" name="Group 68"/>
            <p:cNvGrpSpPr/>
            <p:nvPr/>
          </p:nvGrpSpPr>
          <p:grpSpPr>
            <a:xfrm>
              <a:off x="7510751" y="1428750"/>
              <a:ext cx="914400" cy="762000"/>
              <a:chOff x="7700963" y="2874963"/>
              <a:chExt cx="434975" cy="369888"/>
            </a:xfrm>
            <a:grpFill/>
          </p:grpSpPr>
          <p:sp>
            <p:nvSpPr>
              <p:cNvPr id="62" name="Freeform 829"/>
              <p:cNvSpPr/>
              <p:nvPr/>
            </p:nvSpPr>
            <p:spPr bwMode="auto">
              <a:xfrm>
                <a:off x="7743825" y="3017838"/>
                <a:ext cx="346075" cy="115888"/>
              </a:xfrm>
              <a:custGeom>
                <a:cxnLst>
                  <a:cxn ang="0">
                    <a:pos x="2" y="32"/>
                  </a:cxn>
                  <a:cxn ang="0">
                    <a:pos x="3" y="32"/>
                  </a:cxn>
                  <a:cxn ang="0">
                    <a:pos x="5" y="30"/>
                  </a:cxn>
                  <a:cxn ang="0">
                    <a:pos x="5" y="26"/>
                  </a:cxn>
                  <a:cxn ang="0">
                    <a:pos x="13" y="18"/>
                  </a:cxn>
                  <a:cxn ang="0">
                    <a:pos x="43" y="18"/>
                  </a:cxn>
                  <a:cxn ang="0">
                    <a:pos x="47" y="21"/>
                  </a:cxn>
                  <a:cxn ang="0">
                    <a:pos x="47" y="30"/>
                  </a:cxn>
                  <a:cxn ang="0">
                    <a:pos x="49" y="32"/>
                  </a:cxn>
                  <a:cxn ang="0">
                    <a:pos x="49" y="32"/>
                  </a:cxn>
                  <a:cxn ang="0">
                    <a:pos x="51" y="30"/>
                  </a:cxn>
                  <a:cxn ang="0">
                    <a:pos x="51" y="21"/>
                  </a:cxn>
                  <a:cxn ang="0">
                    <a:pos x="54" y="18"/>
                  </a:cxn>
                  <a:cxn ang="0">
                    <a:pos x="85" y="18"/>
                  </a:cxn>
                  <a:cxn ang="0">
                    <a:pos x="93" y="26"/>
                  </a:cxn>
                  <a:cxn ang="0">
                    <a:pos x="93" y="30"/>
                  </a:cxn>
                  <a:cxn ang="0">
                    <a:pos x="95" y="32"/>
                  </a:cxn>
                  <a:cxn ang="0">
                    <a:pos x="95" y="32"/>
                  </a:cxn>
                  <a:cxn ang="0">
                    <a:pos x="97" y="30"/>
                  </a:cxn>
                  <a:cxn ang="0">
                    <a:pos x="97" y="26"/>
                  </a:cxn>
                  <a:cxn ang="0">
                    <a:pos x="85" y="13"/>
                  </a:cxn>
                  <a:cxn ang="0">
                    <a:pos x="54" y="13"/>
                  </a:cxn>
                  <a:cxn ang="0">
                    <a:pos x="51" y="10"/>
                  </a:cxn>
                  <a:cxn ang="0">
                    <a:pos x="51" y="2"/>
                  </a:cxn>
                  <a:cxn ang="0">
                    <a:pos x="49" y="0"/>
                  </a:cxn>
                  <a:cxn ang="0">
                    <a:pos x="49" y="0"/>
                  </a:cxn>
                  <a:cxn ang="0">
                    <a:pos x="47" y="2"/>
                  </a:cxn>
                  <a:cxn ang="0">
                    <a:pos x="47" y="10"/>
                  </a:cxn>
                  <a:cxn ang="0">
                    <a:pos x="43" y="13"/>
                  </a:cxn>
                  <a:cxn ang="0">
                    <a:pos x="13" y="13"/>
                  </a:cxn>
                  <a:cxn ang="0">
                    <a:pos x="0" y="26"/>
                  </a:cxn>
                  <a:cxn ang="0">
                    <a:pos x="0" y="30"/>
                  </a:cxn>
                  <a:cxn ang="0">
                    <a:pos x="2" y="32"/>
                  </a:cxn>
                </a:cxnLst>
                <a:rect b="b" l="0" r="r" t="0"/>
                <a:pathLst>
                  <a:path h="32" w="97">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63" name="Freeform 830"/>
              <p:cNvSpPr/>
              <p:nvPr/>
            </p:nvSpPr>
            <p:spPr bwMode="auto">
              <a:xfrm>
                <a:off x="7847013" y="2874963"/>
                <a:ext cx="142875" cy="128588"/>
              </a:xfrm>
              <a:custGeom>
                <a:cxnLst>
                  <a:cxn ang="0">
                    <a:pos x="8" y="36"/>
                  </a:cxn>
                  <a:cxn ang="0">
                    <a:pos x="18" y="36"/>
                  </a:cxn>
                  <a:cxn ang="0">
                    <a:pos x="22" y="36"/>
                  </a:cxn>
                  <a:cxn ang="0">
                    <a:pos x="32" y="36"/>
                  </a:cxn>
                  <a:cxn ang="0">
                    <a:pos x="40" y="28"/>
                  </a:cxn>
                  <a:cxn ang="0">
                    <a:pos x="40" y="8"/>
                  </a:cxn>
                  <a:cxn ang="0">
                    <a:pos x="32" y="0"/>
                  </a:cxn>
                  <a:cxn ang="0">
                    <a:pos x="8" y="0"/>
                  </a:cxn>
                  <a:cxn ang="0">
                    <a:pos x="0" y="8"/>
                  </a:cxn>
                  <a:cxn ang="0">
                    <a:pos x="0" y="28"/>
                  </a:cxn>
                  <a:cxn ang="0">
                    <a:pos x="8" y="36"/>
                  </a:cxn>
                </a:cxnLst>
                <a:rect b="b" l="0" r="r" t="0"/>
                <a:pathLst>
                  <a:path h="36" w="40">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64" name="Freeform 831"/>
              <p:cNvSpPr/>
              <p:nvPr/>
            </p:nvSpPr>
            <p:spPr bwMode="auto">
              <a:xfrm>
                <a:off x="7700963" y="3148013"/>
                <a:ext cx="103188" cy="96838"/>
              </a:xfrm>
              <a:custGeom>
                <a:cxnLst>
                  <a:cxn ang="0">
                    <a:pos x="23" y="0"/>
                  </a:cxn>
                  <a:cxn ang="0">
                    <a:pos x="6" y="0"/>
                  </a:cxn>
                  <a:cxn ang="0">
                    <a:pos x="0" y="6"/>
                  </a:cxn>
                  <a:cxn ang="0">
                    <a:pos x="0" y="21"/>
                  </a:cxn>
                  <a:cxn ang="0">
                    <a:pos x="6" y="27"/>
                  </a:cxn>
                  <a:cxn ang="0">
                    <a:pos x="23" y="27"/>
                  </a:cxn>
                  <a:cxn ang="0">
                    <a:pos x="29" y="21"/>
                  </a:cxn>
                  <a:cxn ang="0">
                    <a:pos x="29" y="6"/>
                  </a:cxn>
                  <a:cxn ang="0">
                    <a:pos x="23" y="0"/>
                  </a:cxn>
                </a:cxnLst>
                <a:rect b="b" l="0" r="r" t="0"/>
                <a:pathLst>
                  <a:path h="27" w="28">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65" name="Freeform 832"/>
              <p:cNvSpPr/>
              <p:nvPr/>
            </p:nvSpPr>
            <p:spPr bwMode="auto">
              <a:xfrm>
                <a:off x="7864475" y="3148013"/>
                <a:ext cx="106363" cy="96838"/>
              </a:xfrm>
              <a:custGeom>
                <a:cxnLst>
                  <a:cxn ang="0">
                    <a:pos x="24" y="0"/>
                  </a:cxn>
                  <a:cxn ang="0">
                    <a:pos x="6" y="0"/>
                  </a:cxn>
                  <a:cxn ang="0">
                    <a:pos x="0" y="6"/>
                  </a:cxn>
                  <a:cxn ang="0">
                    <a:pos x="0" y="21"/>
                  </a:cxn>
                  <a:cxn ang="0">
                    <a:pos x="6" y="27"/>
                  </a:cxn>
                  <a:cxn ang="0">
                    <a:pos x="24" y="27"/>
                  </a:cxn>
                  <a:cxn ang="0">
                    <a:pos x="30" y="21"/>
                  </a:cxn>
                  <a:cxn ang="0">
                    <a:pos x="30" y="6"/>
                  </a:cxn>
                  <a:cxn ang="0">
                    <a:pos x="24" y="0"/>
                  </a:cxn>
                </a:cxnLst>
                <a:rect b="b" l="0" r="r" t="0"/>
                <a:pathLst>
                  <a:path h="27" w="30">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sp>
            <p:nvSpPr>
              <p:cNvPr id="66" name="Freeform 833"/>
              <p:cNvSpPr/>
              <p:nvPr/>
            </p:nvSpPr>
            <p:spPr bwMode="auto">
              <a:xfrm>
                <a:off x="8027988" y="3148013"/>
                <a:ext cx="107950" cy="96838"/>
              </a:xfrm>
              <a:custGeom>
                <a:cxnLst>
                  <a:cxn ang="0">
                    <a:pos x="24" y="0"/>
                  </a:cxn>
                  <a:cxn ang="0">
                    <a:pos x="6" y="0"/>
                  </a:cxn>
                  <a:cxn ang="0">
                    <a:pos x="0" y="6"/>
                  </a:cxn>
                  <a:cxn ang="0">
                    <a:pos x="0" y="21"/>
                  </a:cxn>
                  <a:cxn ang="0">
                    <a:pos x="6" y="27"/>
                  </a:cxn>
                  <a:cxn ang="0">
                    <a:pos x="24" y="27"/>
                  </a:cxn>
                  <a:cxn ang="0">
                    <a:pos x="30" y="21"/>
                  </a:cxn>
                  <a:cxn ang="0">
                    <a:pos x="30" y="6"/>
                  </a:cxn>
                  <a:cxn ang="0">
                    <a:pos x="24" y="0"/>
                  </a:cxn>
                </a:cxnLst>
                <a:rect b="b" l="0" r="r" t="0"/>
                <a:pathLst>
                  <a:path h="27" w="30">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w="9525">
                <a:solidFill>
                  <a:schemeClr val="bg1"/>
                </a:solidFill>
                <a:round/>
              </a:ln>
            </p:spPr>
            <p:txBody>
              <a:bodyPr anchor="t" anchorCtr="0" bIns="60960" compatLnSpc="1" lIns="121920" numCol="1" rIns="121920" tIns="60960" vert="horz" wrap="square"/>
              <a:lstStyle/>
              <a:p>
                <a:endParaRPr lang="en-US" sz="2400">
                  <a:solidFill>
                    <a:prstClr val="black"/>
                  </a:solidFill>
                </a:endParaRPr>
              </a:p>
            </p:txBody>
          </p:sp>
        </p:grpSp>
      </p:grpSp>
      <p:sp>
        <p:nvSpPr>
          <p:cNvPr id="67" name="Text Box 10"/>
          <p:cNvSpPr txBox="1">
            <a:spLocks noChangeArrowheads="1"/>
          </p:cNvSpPr>
          <p:nvPr/>
        </p:nvSpPr>
        <p:spPr bwMode="auto">
          <a:xfrm>
            <a:off x="6427595" y="3585554"/>
            <a:ext cx="1727200" cy="2834640"/>
          </a:xfrm>
          <a:prstGeom prst="rect">
            <a:avLst/>
          </a:prstGeom>
        </p:spPr>
        <p:txBody>
          <a:bodyPr wrap="square">
            <a:spAutoFit/>
          </a:bodyPr>
          <a:lstStyle>
            <a:defPPr>
              <a:defRPr lang="zh-CN"/>
            </a:defPPr>
            <a:lvl1pPr>
              <a:lnSpc>
                <a:spcPts val="2400"/>
              </a:lnSpc>
              <a:defRPr sz="1600">
                <a:solidFill>
                  <a:schemeClr val="bg1">
                    <a:lumMod val="85000"/>
                  </a:schemeClr>
                </a:solidFill>
                <a:latin charset="-122" panose="020b0503020204020204" pitchFamily="34" typeface="微软雅黑"/>
                <a:ea charset="-122" panose="020b0503020204020204" pitchFamily="34" typeface="微软雅黑"/>
              </a:defRPr>
            </a:lvl1pPr>
          </a:lstStyle>
          <a:p>
            <a:r>
              <a:rPr altLang="en-US" b="1" lang="zh-CN" smtClean="0" sz="1800">
                <a:solidFill>
                  <a:schemeClr val="bg1">
                    <a:lumMod val="50000"/>
                  </a:schemeClr>
                </a:solidFill>
              </a:rPr>
              <a:t>添加文本：</a:t>
            </a:r>
          </a:p>
          <a:p>
            <a:r>
              <a:rPr altLang="en-US" b="1" lang="zh-CN" smtClean="0" sz="1800">
                <a:solidFill>
                  <a:schemeClr val="bg1">
                    <a:lumMod val="50000"/>
                  </a:schemeClr>
                </a:solidFill>
              </a:rPr>
              <a:t>点击此处添加你需要的内容，可以是一定篇幅的文本.点击此处添加你需要的内容，可以是一定篇幅的文本.</a:t>
            </a:r>
          </a:p>
        </p:txBody>
      </p:sp>
      <p:sp>
        <p:nvSpPr>
          <p:cNvPr id="68" name="Text Box 10"/>
          <p:cNvSpPr txBox="1">
            <a:spLocks noChangeArrowheads="1"/>
          </p:cNvSpPr>
          <p:nvPr/>
        </p:nvSpPr>
        <p:spPr bwMode="auto">
          <a:xfrm>
            <a:off x="8127999" y="3585554"/>
            <a:ext cx="1727200" cy="2834640"/>
          </a:xfrm>
          <a:prstGeom prst="rect">
            <a:avLst/>
          </a:prstGeom>
        </p:spPr>
        <p:txBody>
          <a:bodyPr wrap="square">
            <a:spAutoFit/>
          </a:bodyPr>
          <a:lstStyle>
            <a:defPPr>
              <a:defRPr lang="zh-CN"/>
            </a:defPPr>
            <a:lvl1pPr>
              <a:lnSpc>
                <a:spcPts val="2400"/>
              </a:lnSpc>
              <a:defRPr sz="1600">
                <a:solidFill>
                  <a:schemeClr val="bg1">
                    <a:lumMod val="85000"/>
                  </a:schemeClr>
                </a:solidFill>
                <a:latin charset="-122" panose="020b0503020204020204" pitchFamily="34" typeface="微软雅黑"/>
                <a:ea charset="-122" panose="020b0503020204020204" pitchFamily="34" typeface="微软雅黑"/>
              </a:defRPr>
            </a:lvl1pPr>
          </a:lstStyle>
          <a:p>
            <a:r>
              <a:rPr altLang="en-US" b="1" lang="zh-CN" smtClean="0" sz="1800">
                <a:solidFill>
                  <a:schemeClr val="bg1">
                    <a:lumMod val="50000"/>
                  </a:schemeClr>
                </a:solidFill>
              </a:rPr>
              <a:t>添加文本：</a:t>
            </a:r>
          </a:p>
          <a:p>
            <a:r>
              <a:rPr altLang="en-US" b="1" lang="zh-CN" smtClean="0" sz="1800">
                <a:solidFill>
                  <a:schemeClr val="bg1">
                    <a:lumMod val="50000"/>
                  </a:schemeClr>
                </a:solidFill>
              </a:rPr>
              <a:t>点击此处添加你需要的内容，可以是一定篇幅的文本.点击此处添加你需要的内容，可以是一定篇幅的文本.</a:t>
            </a:r>
          </a:p>
        </p:txBody>
      </p:sp>
      <p:sp>
        <p:nvSpPr>
          <p:cNvPr id="69" name="Text Box 10"/>
          <p:cNvSpPr txBox="1">
            <a:spLocks noChangeArrowheads="1"/>
          </p:cNvSpPr>
          <p:nvPr/>
        </p:nvSpPr>
        <p:spPr bwMode="auto">
          <a:xfrm>
            <a:off x="9841606" y="3585554"/>
            <a:ext cx="1727200" cy="2834640"/>
          </a:xfrm>
          <a:prstGeom prst="rect">
            <a:avLst/>
          </a:prstGeom>
        </p:spPr>
        <p:txBody>
          <a:bodyPr wrap="square">
            <a:spAutoFit/>
          </a:bodyPr>
          <a:lstStyle>
            <a:defPPr>
              <a:defRPr lang="zh-CN"/>
            </a:defPPr>
            <a:lvl1pPr>
              <a:lnSpc>
                <a:spcPts val="2400"/>
              </a:lnSpc>
              <a:defRPr sz="1600">
                <a:solidFill>
                  <a:schemeClr val="bg1">
                    <a:lumMod val="85000"/>
                  </a:schemeClr>
                </a:solidFill>
                <a:latin charset="-122" panose="020b0503020204020204" pitchFamily="34" typeface="微软雅黑"/>
                <a:ea charset="-122" panose="020b0503020204020204" pitchFamily="34" typeface="微软雅黑"/>
              </a:defRPr>
            </a:lvl1pPr>
          </a:lstStyle>
          <a:p>
            <a:r>
              <a:rPr altLang="en-US" b="1" lang="zh-CN" smtClean="0" sz="1800">
                <a:solidFill>
                  <a:schemeClr val="bg1">
                    <a:lumMod val="50000"/>
                  </a:schemeClr>
                </a:solidFill>
              </a:rPr>
              <a:t>添加文本：</a:t>
            </a:r>
          </a:p>
          <a:p>
            <a:r>
              <a:rPr altLang="en-US" b="1" lang="zh-CN" smtClean="0" sz="1800">
                <a:solidFill>
                  <a:schemeClr val="bg1">
                    <a:lumMod val="50000"/>
                  </a:schemeClr>
                </a:solidFill>
              </a:rPr>
              <a:t>点击此处添加你需要的内容，可以是一定篇幅的文本.点击此处添加你需要的内容，可以是一定篇幅的文本.</a:t>
            </a:r>
          </a:p>
        </p:txBody>
      </p:sp>
    </p:spTree>
    <p:extLst>
      <p:ext uri="{BB962C8B-B14F-4D97-AF65-F5344CB8AC3E}">
        <p14:creationId val="174833057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2" presetSubtype="1">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additive="base">
                                        <p:cTn dur="1000" fill="hold" id="25"/>
                                        <p:tgtEl>
                                          <p:spTgt spid="29"/>
                                        </p:tgtEl>
                                        <p:attrNameLst>
                                          <p:attrName>ppt_x</p:attrName>
                                        </p:attrNameLst>
                                      </p:cBhvr>
                                      <p:tavLst>
                                        <p:tav tm="0">
                                          <p:val>
                                            <p:strVal val="#ppt_x"/>
                                          </p:val>
                                        </p:tav>
                                        <p:tav tm="100000">
                                          <p:val>
                                            <p:strVal val="#ppt_x"/>
                                          </p:val>
                                        </p:tav>
                                      </p:tavLst>
                                    </p:anim>
                                    <p:anim calcmode="lin" valueType="num">
                                      <p:cBhvr additive="base">
                                        <p:cTn dur="1000" fill="hold" id="26"/>
                                        <p:tgtEl>
                                          <p:spTgt spid="29"/>
                                        </p:tgtEl>
                                        <p:attrNameLst>
                                          <p:attrName>ppt_y</p:attrName>
                                        </p:attrNameLst>
                                      </p:cBhvr>
                                      <p:tavLst>
                                        <p:tav tm="0">
                                          <p:val>
                                            <p:strVal val="0-#ppt_h/2"/>
                                          </p:val>
                                        </p:tav>
                                        <p:tav tm="100000">
                                          <p:val>
                                            <p:strVal val="#ppt_y"/>
                                          </p:val>
                                        </p:tav>
                                      </p:tavLst>
                                    </p:anim>
                                  </p:childTnLst>
                                </p:cTn>
                              </p:par>
                              <p:par>
                                <p:cTn fill="hold" id="27" nodeType="withEffect" presetClass="entr" presetID="2" presetSubtype="4">
                                  <p:stCondLst>
                                    <p:cond delay="10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1000" fill="hold" id="29"/>
                                        <p:tgtEl>
                                          <p:spTgt spid="23"/>
                                        </p:tgtEl>
                                        <p:attrNameLst>
                                          <p:attrName>ppt_x</p:attrName>
                                        </p:attrNameLst>
                                      </p:cBhvr>
                                      <p:tavLst>
                                        <p:tav tm="0">
                                          <p:val>
                                            <p:strVal val="#ppt_x"/>
                                          </p:val>
                                        </p:tav>
                                        <p:tav tm="100000">
                                          <p:val>
                                            <p:strVal val="#ppt_x"/>
                                          </p:val>
                                        </p:tav>
                                      </p:tavLst>
                                    </p:anim>
                                    <p:anim calcmode="lin" valueType="num">
                                      <p:cBhvr additive="base">
                                        <p:cTn dur="1000" fill="hold" id="30"/>
                                        <p:tgtEl>
                                          <p:spTgt spid="23"/>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3">
                                  <p:stCondLst>
                                    <p:cond delay="0"/>
                                  </p:stCondLst>
                                  <p:childTnLst>
                                    <p:set>
                                      <p:cBhvr>
                                        <p:cTn dur="1" fill="hold" id="32">
                                          <p:stCondLst>
                                            <p:cond delay="0"/>
                                          </p:stCondLst>
                                        </p:cTn>
                                        <p:tgtEl>
                                          <p:spTgt spid="37"/>
                                        </p:tgtEl>
                                        <p:attrNameLst>
                                          <p:attrName>style.visibility</p:attrName>
                                        </p:attrNameLst>
                                      </p:cBhvr>
                                      <p:to>
                                        <p:strVal val="visible"/>
                                      </p:to>
                                    </p:set>
                                    <p:anim calcmode="lin" valueType="num">
                                      <p:cBhvr additive="base">
                                        <p:cTn dur="1000" fill="hold" id="33"/>
                                        <p:tgtEl>
                                          <p:spTgt spid="37"/>
                                        </p:tgtEl>
                                        <p:attrNameLst>
                                          <p:attrName>ppt_x</p:attrName>
                                        </p:attrNameLst>
                                      </p:cBhvr>
                                      <p:tavLst>
                                        <p:tav tm="0">
                                          <p:val>
                                            <p:strVal val="1+#ppt_w/2"/>
                                          </p:val>
                                        </p:tav>
                                        <p:tav tm="100000">
                                          <p:val>
                                            <p:strVal val="#ppt_x"/>
                                          </p:val>
                                        </p:tav>
                                      </p:tavLst>
                                    </p:anim>
                                    <p:anim calcmode="lin" valueType="num">
                                      <p:cBhvr additive="base">
                                        <p:cTn dur="1000" fill="hold" id="34"/>
                                        <p:tgtEl>
                                          <p:spTgt spid="37"/>
                                        </p:tgtEl>
                                        <p:attrNameLst>
                                          <p:attrName>ppt_y</p:attrName>
                                        </p:attrNameLst>
                                      </p:cBhvr>
                                      <p:tavLst>
                                        <p:tav tm="0">
                                          <p:val>
                                            <p:strVal val="0-#ppt_h/2"/>
                                          </p:val>
                                        </p:tav>
                                        <p:tav tm="100000">
                                          <p:val>
                                            <p:strVal val="#ppt_y"/>
                                          </p:val>
                                        </p:tav>
                                      </p:tavLst>
                                    </p:anim>
                                  </p:childTnLst>
                                </p:cTn>
                              </p:par>
                              <p:par>
                                <p:cTn fill="hold" id="35" nodeType="withEffect" presetClass="entr" presetID="2" presetSubtype="12">
                                  <p:stCondLst>
                                    <p:cond delay="300"/>
                                  </p:stCondLst>
                                  <p:childTnLst>
                                    <p:set>
                                      <p:cBhvr>
                                        <p:cTn dur="1" fill="hold" id="36">
                                          <p:stCondLst>
                                            <p:cond delay="0"/>
                                          </p:stCondLst>
                                        </p:cTn>
                                        <p:tgtEl>
                                          <p:spTgt spid="41"/>
                                        </p:tgtEl>
                                        <p:attrNameLst>
                                          <p:attrName>style.visibility</p:attrName>
                                        </p:attrNameLst>
                                      </p:cBhvr>
                                      <p:to>
                                        <p:strVal val="visible"/>
                                      </p:to>
                                    </p:set>
                                    <p:anim calcmode="lin" valueType="num">
                                      <p:cBhvr additive="base">
                                        <p:cTn dur="1000" fill="hold" id="37"/>
                                        <p:tgtEl>
                                          <p:spTgt spid="41"/>
                                        </p:tgtEl>
                                        <p:attrNameLst>
                                          <p:attrName>ppt_x</p:attrName>
                                        </p:attrNameLst>
                                      </p:cBhvr>
                                      <p:tavLst>
                                        <p:tav tm="0">
                                          <p:val>
                                            <p:strVal val="0-#ppt_w/2"/>
                                          </p:val>
                                        </p:tav>
                                        <p:tav tm="100000">
                                          <p:val>
                                            <p:strVal val="#ppt_x"/>
                                          </p:val>
                                        </p:tav>
                                      </p:tavLst>
                                    </p:anim>
                                    <p:anim calcmode="lin" valueType="num">
                                      <p:cBhvr additive="base">
                                        <p:cTn dur="1000" fill="hold" id="38"/>
                                        <p:tgtEl>
                                          <p:spTgt spid="41"/>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6">
                                  <p:stCondLst>
                                    <p:cond delay="300"/>
                                  </p:stCondLst>
                                  <p:childTnLst>
                                    <p:set>
                                      <p:cBhvr>
                                        <p:cTn dur="1" fill="hold" id="40">
                                          <p:stCondLst>
                                            <p:cond delay="0"/>
                                          </p:stCondLst>
                                        </p:cTn>
                                        <p:tgtEl>
                                          <p:spTgt spid="47"/>
                                        </p:tgtEl>
                                        <p:attrNameLst>
                                          <p:attrName>style.visibility</p:attrName>
                                        </p:attrNameLst>
                                      </p:cBhvr>
                                      <p:to>
                                        <p:strVal val="visible"/>
                                      </p:to>
                                    </p:set>
                                    <p:anim calcmode="lin" valueType="num">
                                      <p:cBhvr additive="base">
                                        <p:cTn dur="1000" fill="hold" id="41"/>
                                        <p:tgtEl>
                                          <p:spTgt spid="47"/>
                                        </p:tgtEl>
                                        <p:attrNameLst>
                                          <p:attrName>ppt_x</p:attrName>
                                        </p:attrNameLst>
                                      </p:cBhvr>
                                      <p:tavLst>
                                        <p:tav tm="0">
                                          <p:val>
                                            <p:strVal val="1+#ppt_w/2"/>
                                          </p:val>
                                        </p:tav>
                                        <p:tav tm="100000">
                                          <p:val>
                                            <p:strVal val="#ppt_x"/>
                                          </p:val>
                                        </p:tav>
                                      </p:tavLst>
                                    </p:anim>
                                    <p:anim calcmode="lin" valueType="num">
                                      <p:cBhvr additive="base">
                                        <p:cTn dur="1000" fill="hold" id="42"/>
                                        <p:tgtEl>
                                          <p:spTgt spid="47"/>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1">
                                  <p:stCondLst>
                                    <p:cond delay="200"/>
                                  </p:stCondLst>
                                  <p:childTnLst>
                                    <p:set>
                                      <p:cBhvr>
                                        <p:cTn dur="1" fill="hold" id="44">
                                          <p:stCondLst>
                                            <p:cond delay="0"/>
                                          </p:stCondLst>
                                        </p:cTn>
                                        <p:tgtEl>
                                          <p:spTgt spid="54"/>
                                        </p:tgtEl>
                                        <p:attrNameLst>
                                          <p:attrName>style.visibility</p:attrName>
                                        </p:attrNameLst>
                                      </p:cBhvr>
                                      <p:to>
                                        <p:strVal val="visible"/>
                                      </p:to>
                                    </p:set>
                                    <p:anim calcmode="lin" valueType="num">
                                      <p:cBhvr additive="base">
                                        <p:cTn dur="1000" fill="hold" id="45"/>
                                        <p:tgtEl>
                                          <p:spTgt spid="54"/>
                                        </p:tgtEl>
                                        <p:attrNameLst>
                                          <p:attrName>ppt_x</p:attrName>
                                        </p:attrNameLst>
                                      </p:cBhvr>
                                      <p:tavLst>
                                        <p:tav tm="0">
                                          <p:val>
                                            <p:strVal val="#ppt_x"/>
                                          </p:val>
                                        </p:tav>
                                        <p:tav tm="100000">
                                          <p:val>
                                            <p:strVal val="#ppt_x"/>
                                          </p:val>
                                        </p:tav>
                                      </p:tavLst>
                                    </p:anim>
                                    <p:anim calcmode="lin" valueType="num">
                                      <p:cBhvr additive="base">
                                        <p:cTn dur="1000" fill="hold" id="46"/>
                                        <p:tgtEl>
                                          <p:spTgt spid="54"/>
                                        </p:tgtEl>
                                        <p:attrNameLst>
                                          <p:attrName>ppt_y</p:attrName>
                                        </p:attrNameLst>
                                      </p:cBhvr>
                                      <p:tavLst>
                                        <p:tav tm="0">
                                          <p:val>
                                            <p:strVal val="0-#ppt_h/2"/>
                                          </p:val>
                                        </p:tav>
                                        <p:tav tm="100000">
                                          <p:val>
                                            <p:strVal val="#ppt_y"/>
                                          </p:val>
                                        </p:tav>
                                      </p:tavLst>
                                    </p:anim>
                                  </p:childTnLst>
                                </p:cTn>
                              </p:par>
                              <p:par>
                                <p:cTn fill="hold" id="47" nodeType="withEffect" presetClass="entr" presetID="2" presetSubtype="9">
                                  <p:stCondLst>
                                    <p:cond delay="0"/>
                                  </p:stCondLst>
                                  <p:childTnLst>
                                    <p:set>
                                      <p:cBhvr>
                                        <p:cTn dur="1" fill="hold" id="48">
                                          <p:stCondLst>
                                            <p:cond delay="0"/>
                                          </p:stCondLst>
                                        </p:cTn>
                                        <p:tgtEl>
                                          <p:spTgt spid="59"/>
                                        </p:tgtEl>
                                        <p:attrNameLst>
                                          <p:attrName>style.visibility</p:attrName>
                                        </p:attrNameLst>
                                      </p:cBhvr>
                                      <p:to>
                                        <p:strVal val="visible"/>
                                      </p:to>
                                    </p:set>
                                    <p:anim calcmode="lin" valueType="num">
                                      <p:cBhvr additive="base">
                                        <p:cTn dur="1000" fill="hold" id="49"/>
                                        <p:tgtEl>
                                          <p:spTgt spid="59"/>
                                        </p:tgtEl>
                                        <p:attrNameLst>
                                          <p:attrName>ppt_x</p:attrName>
                                        </p:attrNameLst>
                                      </p:cBhvr>
                                      <p:tavLst>
                                        <p:tav tm="0">
                                          <p:val>
                                            <p:strVal val="0-#ppt_w/2"/>
                                          </p:val>
                                        </p:tav>
                                        <p:tav tm="100000">
                                          <p:val>
                                            <p:strVal val="#ppt_x"/>
                                          </p:val>
                                        </p:tav>
                                      </p:tavLst>
                                    </p:anim>
                                    <p:anim calcmode="lin" valueType="num">
                                      <p:cBhvr additive="base">
                                        <p:cTn dur="1000" fill="hold" id="50"/>
                                        <p:tgtEl>
                                          <p:spTgt spid="59"/>
                                        </p:tgtEl>
                                        <p:attrNameLst>
                                          <p:attrName>ppt_y</p:attrName>
                                        </p:attrNameLst>
                                      </p:cBhvr>
                                      <p:tavLst>
                                        <p:tav tm="0">
                                          <p:val>
                                            <p:strVal val="0-#ppt_h/2"/>
                                          </p:val>
                                        </p:tav>
                                        <p:tav tm="100000">
                                          <p:val>
                                            <p:strVal val="#ppt_y"/>
                                          </p:val>
                                        </p:tav>
                                      </p:tavLst>
                                    </p:anim>
                                  </p:childTnLst>
                                </p:cTn>
                              </p:par>
                              <p:par>
                                <p:cTn fill="hold" grpId="0" id="51" nodeType="withEffect" presetClass="entr" presetID="10" presetSubtype="0">
                                  <p:stCondLst>
                                    <p:cond delay="500"/>
                                  </p:stCondLst>
                                  <p:childTnLst>
                                    <p:set>
                                      <p:cBhvr>
                                        <p:cTn dur="1" fill="hold" id="52">
                                          <p:stCondLst>
                                            <p:cond delay="0"/>
                                          </p:stCondLst>
                                        </p:cTn>
                                        <p:tgtEl>
                                          <p:spTgt spid="67"/>
                                        </p:tgtEl>
                                        <p:attrNameLst>
                                          <p:attrName>style.visibility</p:attrName>
                                        </p:attrNameLst>
                                      </p:cBhvr>
                                      <p:to>
                                        <p:strVal val="visible"/>
                                      </p:to>
                                    </p:set>
                                    <p:animEffect filter="fade" transition="in">
                                      <p:cBhvr>
                                        <p:cTn dur="500" id="53"/>
                                        <p:tgtEl>
                                          <p:spTgt spid="67"/>
                                        </p:tgtEl>
                                      </p:cBhvr>
                                    </p:animEffect>
                                  </p:childTnLst>
                                </p:cTn>
                              </p:par>
                              <p:par>
                                <p:cTn fill="hold" grpId="0" id="54" nodeType="withEffect" presetClass="entr" presetID="10" presetSubtype="0">
                                  <p:stCondLst>
                                    <p:cond delay="500"/>
                                  </p:stCondLst>
                                  <p:childTnLst>
                                    <p:set>
                                      <p:cBhvr>
                                        <p:cTn dur="1" fill="hold" id="55">
                                          <p:stCondLst>
                                            <p:cond delay="0"/>
                                          </p:stCondLst>
                                        </p:cTn>
                                        <p:tgtEl>
                                          <p:spTgt spid="68"/>
                                        </p:tgtEl>
                                        <p:attrNameLst>
                                          <p:attrName>style.visibility</p:attrName>
                                        </p:attrNameLst>
                                      </p:cBhvr>
                                      <p:to>
                                        <p:strVal val="visible"/>
                                      </p:to>
                                    </p:set>
                                    <p:animEffect filter="fade" transition="in">
                                      <p:cBhvr>
                                        <p:cTn dur="500" id="56"/>
                                        <p:tgtEl>
                                          <p:spTgt spid="68"/>
                                        </p:tgtEl>
                                      </p:cBhvr>
                                    </p:animEffect>
                                  </p:childTnLst>
                                </p:cTn>
                              </p:par>
                              <p:par>
                                <p:cTn fill="hold" grpId="0" id="57" nodeType="withEffect" presetClass="entr" presetID="10" presetSubtype="0">
                                  <p:stCondLst>
                                    <p:cond delay="500"/>
                                  </p:stCondLst>
                                  <p:childTnLst>
                                    <p:set>
                                      <p:cBhvr>
                                        <p:cTn dur="1" fill="hold" id="58">
                                          <p:stCondLst>
                                            <p:cond delay="0"/>
                                          </p:stCondLst>
                                        </p:cTn>
                                        <p:tgtEl>
                                          <p:spTgt spid="69"/>
                                        </p:tgtEl>
                                        <p:attrNameLst>
                                          <p:attrName>style.visibility</p:attrName>
                                        </p:attrNameLst>
                                      </p:cBhvr>
                                      <p:to>
                                        <p:strVal val="visible"/>
                                      </p:to>
                                    </p:set>
                                    <p:animEffect filter="fade" transition="in">
                                      <p:cBhvr>
                                        <p:cTn dur="500" id="59"/>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638420" y="2001999"/>
            <a:ext cx="11220505" cy="3982029"/>
            <a:chOff x="729928" y="1384450"/>
            <a:chExt cx="7794021" cy="2766009"/>
          </a:xfrm>
        </p:grpSpPr>
        <p:grpSp>
          <p:nvGrpSpPr>
            <p:cNvPr id="24" name="组合 23"/>
            <p:cNvGrpSpPr/>
            <p:nvPr/>
          </p:nvGrpSpPr>
          <p:grpSpPr>
            <a:xfrm>
              <a:off x="761775" y="2196656"/>
              <a:ext cx="7452586" cy="1025288"/>
              <a:chOff x="1015699" y="2928875"/>
              <a:chExt cx="9936781" cy="1367050"/>
            </a:xfrm>
          </p:grpSpPr>
          <p:cxnSp>
            <p:nvCxnSpPr>
              <p:cNvPr id="42" name="Straight Connector 31"/>
              <p:cNvCxnSpPr/>
              <p:nvPr/>
            </p:nvCxnSpPr>
            <p:spPr>
              <a:xfrm flipV="1">
                <a:off x="1015699" y="3621611"/>
                <a:ext cx="9936781" cy="1"/>
              </a:xfrm>
              <a:prstGeom prst="line">
                <a:avLst/>
              </a:prstGeom>
              <a:ln w="13970">
                <a:solidFill>
                  <a:schemeClr val="bg1">
                    <a:lumMod val="50000"/>
                  </a:schemeClr>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flipV="1">
                <a:off x="2311076" y="292887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4" name="Oval 5"/>
              <p:cNvSpPr/>
              <p:nvPr/>
            </p:nvSpPr>
            <p:spPr>
              <a:xfrm>
                <a:off x="2247244"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cxnSp>
            <p:nvCxnSpPr>
              <p:cNvPr id="45" name="Straight Connector 31"/>
              <p:cNvCxnSpPr/>
              <p:nvPr/>
            </p:nvCxnSpPr>
            <p:spPr>
              <a:xfrm flipV="1">
                <a:off x="7265810" y="292887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6" name="Oval 5"/>
              <p:cNvSpPr/>
              <p:nvPr/>
            </p:nvSpPr>
            <p:spPr>
              <a:xfrm>
                <a:off x="7201978"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cxnSp>
            <p:nvCxnSpPr>
              <p:cNvPr id="47" name="Straight Connector 31"/>
              <p:cNvCxnSpPr/>
              <p:nvPr/>
            </p:nvCxnSpPr>
            <p:spPr>
              <a:xfrm flipV="1">
                <a:off x="4777173" y="359943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8" name="Oval 5"/>
              <p:cNvSpPr/>
              <p:nvPr/>
            </p:nvSpPr>
            <p:spPr>
              <a:xfrm>
                <a:off x="4713341"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cxnSp>
            <p:nvCxnSpPr>
              <p:cNvPr id="49" name="Straight Connector 31"/>
              <p:cNvCxnSpPr/>
              <p:nvPr/>
            </p:nvCxnSpPr>
            <p:spPr>
              <a:xfrm flipV="1">
                <a:off x="9743294" y="3599435"/>
                <a:ext cx="7039" cy="696490"/>
              </a:xfrm>
              <a:prstGeom prst="line">
                <a:avLst/>
              </a:prstGeom>
              <a:ln w="13970">
                <a:solidFill>
                  <a:schemeClr val="bg1">
                    <a:lumMod val="50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50" name="Oval 5"/>
              <p:cNvSpPr/>
              <p:nvPr/>
            </p:nvSpPr>
            <p:spPr>
              <a:xfrm>
                <a:off x="9679462"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800">
                  <a:solidFill>
                    <a:schemeClr val="bg1">
                      <a:lumMod val="50000"/>
                    </a:schemeClr>
                  </a:solidFill>
                </a:endParaRPr>
              </a:p>
            </p:txBody>
          </p:sp>
        </p:grpSp>
        <p:sp>
          <p:nvSpPr>
            <p:cNvPr id="25" name="矩形 24"/>
            <p:cNvSpPr/>
            <p:nvPr/>
          </p:nvSpPr>
          <p:spPr>
            <a:xfrm>
              <a:off x="2293841" y="1523838"/>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26" name="矩形 25"/>
            <p:cNvSpPr/>
            <p:nvPr/>
          </p:nvSpPr>
          <p:spPr>
            <a:xfrm>
              <a:off x="6019096" y="1523838"/>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27" name="矩形 26"/>
            <p:cNvSpPr/>
            <p:nvPr/>
          </p:nvSpPr>
          <p:spPr>
            <a:xfrm>
              <a:off x="729928" y="3221944"/>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sp>
          <p:nvSpPr>
            <p:cNvPr id="28" name="矩形 27"/>
            <p:cNvSpPr/>
            <p:nvPr/>
          </p:nvSpPr>
          <p:spPr>
            <a:xfrm>
              <a:off x="4312308" y="3221944"/>
              <a:ext cx="2504854" cy="428735"/>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200">
                  <a:solidFill>
                    <a:schemeClr val="bg1">
                      <a:lumMod val="50000"/>
                    </a:schemeClr>
                  </a:solidFill>
                  <a:latin charset="-122" panose="020b0503020204020204" pitchFamily="34" typeface="微软雅黑"/>
                  <a:ea charset="-122" panose="020b0503020204020204" pitchFamily="34" typeface="微软雅黑"/>
                  <a:cs charset="-122" typeface="宋体"/>
                </a:rPr>
                <a:t>单击此处添加段落文本单击此处添加段落文本单击此处添加段落文本</a:t>
              </a:r>
            </a:p>
          </p:txBody>
        </p:sp>
        <p:grpSp>
          <p:nvGrpSpPr>
            <p:cNvPr id="29" name="组合 28"/>
            <p:cNvGrpSpPr/>
            <p:nvPr/>
          </p:nvGrpSpPr>
          <p:grpSpPr>
            <a:xfrm>
              <a:off x="1262027" y="1384450"/>
              <a:ext cx="938264" cy="940162"/>
              <a:chOff x="1262027" y="1384450"/>
              <a:chExt cx="938264" cy="940162"/>
            </a:xfrm>
          </p:grpSpPr>
          <p:sp>
            <p:nvSpPr>
              <p:cNvPr id="40"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41" name="TextBox 25"/>
              <p:cNvSpPr txBox="1"/>
              <p:nvPr/>
            </p:nvSpPr>
            <p:spPr>
              <a:xfrm>
                <a:off x="1410142" y="1664221"/>
                <a:ext cx="621049" cy="359926"/>
              </a:xfrm>
              <a:prstGeom prst="rect">
                <a:avLst/>
              </a:prstGeom>
              <a:noFill/>
            </p:spPr>
            <p:txBody>
              <a:bodyPr rtlCol="0" wrap="non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标题</a:t>
                </a:r>
              </a:p>
            </p:txBody>
          </p:sp>
        </p:grpSp>
        <p:grpSp>
          <p:nvGrpSpPr>
            <p:cNvPr id="30" name="组合 29"/>
            <p:cNvGrpSpPr/>
            <p:nvPr/>
          </p:nvGrpSpPr>
          <p:grpSpPr>
            <a:xfrm>
              <a:off x="4980226" y="1384450"/>
              <a:ext cx="938264" cy="940162"/>
              <a:chOff x="1262027" y="1384450"/>
              <a:chExt cx="938264" cy="940162"/>
            </a:xfrm>
          </p:grpSpPr>
          <p:sp>
            <p:nvSpPr>
              <p:cNvPr id="38"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39" name="TextBox 28"/>
              <p:cNvSpPr txBox="1"/>
              <p:nvPr/>
            </p:nvSpPr>
            <p:spPr>
              <a:xfrm>
                <a:off x="1410142" y="1664221"/>
                <a:ext cx="621049" cy="359926"/>
              </a:xfrm>
              <a:prstGeom prst="rect">
                <a:avLst/>
              </a:prstGeom>
              <a:noFill/>
            </p:spPr>
            <p:txBody>
              <a:bodyPr rtlCol="0" wrap="non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标题</a:t>
                </a:r>
              </a:p>
            </p:txBody>
          </p:sp>
        </p:grpSp>
        <p:grpSp>
          <p:nvGrpSpPr>
            <p:cNvPr id="31" name="组合 30"/>
            <p:cNvGrpSpPr/>
            <p:nvPr/>
          </p:nvGrpSpPr>
          <p:grpSpPr>
            <a:xfrm>
              <a:off x="3113749" y="3210297"/>
              <a:ext cx="938264" cy="940162"/>
              <a:chOff x="1262027" y="1384450"/>
              <a:chExt cx="938264" cy="940162"/>
            </a:xfrm>
          </p:grpSpPr>
          <p:sp>
            <p:nvSpPr>
              <p:cNvPr id="36"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37" name="TextBox 31"/>
              <p:cNvSpPr txBox="1"/>
              <p:nvPr/>
            </p:nvSpPr>
            <p:spPr>
              <a:xfrm>
                <a:off x="1410143" y="1664221"/>
                <a:ext cx="621049" cy="359926"/>
              </a:xfrm>
              <a:prstGeom prst="rect">
                <a:avLst/>
              </a:prstGeom>
              <a:noFill/>
            </p:spPr>
            <p:txBody>
              <a:bodyPr rtlCol="0" wrap="non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标题</a:t>
                </a:r>
              </a:p>
            </p:txBody>
          </p:sp>
        </p:grpSp>
        <p:grpSp>
          <p:nvGrpSpPr>
            <p:cNvPr id="32" name="组合 31"/>
            <p:cNvGrpSpPr/>
            <p:nvPr/>
          </p:nvGrpSpPr>
          <p:grpSpPr>
            <a:xfrm>
              <a:off x="6835996" y="3210297"/>
              <a:ext cx="938264" cy="940162"/>
              <a:chOff x="1262027" y="1384450"/>
              <a:chExt cx="938264" cy="940162"/>
            </a:xfrm>
          </p:grpSpPr>
          <p:sp>
            <p:nvSpPr>
              <p:cNvPr id="34"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algn="ctr" cap="flat" cmpd="sng" w="25400">
                <a:noFill/>
                <a:prstDash val="solid"/>
              </a:ln>
              <a:effectLst/>
            </p:spPr>
            <p:txBody>
              <a:bodyPr anchor="ctr"/>
              <a:lstStyle/>
              <a:p>
                <a:pPr algn="ctr" fontAlgn="base">
                  <a:spcBef>
                    <a:spcPct val="0"/>
                  </a:spcBef>
                  <a:spcAft>
                    <a:spcPct val="0"/>
                  </a:spcAft>
                  <a:defRPr/>
                </a:pPr>
                <a:endParaRPr altLang="en-US" kern="0" lang="zh-CN" sz="2800">
                  <a:solidFill>
                    <a:schemeClr val="bg1">
                      <a:lumMod val="50000"/>
                    </a:schemeClr>
                  </a:solidFill>
                  <a:latin typeface="Arial"/>
                </a:endParaRPr>
              </a:p>
            </p:txBody>
          </p:sp>
          <p:sp>
            <p:nvSpPr>
              <p:cNvPr id="35" name="TextBox 34"/>
              <p:cNvSpPr txBox="1"/>
              <p:nvPr/>
            </p:nvSpPr>
            <p:spPr>
              <a:xfrm>
                <a:off x="1410141" y="1664221"/>
                <a:ext cx="621049" cy="359926"/>
              </a:xfrm>
              <a:prstGeom prst="rect">
                <a:avLst/>
              </a:prstGeom>
              <a:noFill/>
            </p:spPr>
            <p:txBody>
              <a:bodyPr rtlCol="0" wrap="non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标题</a:t>
                </a:r>
              </a:p>
            </p:txBody>
          </p:sp>
        </p:grpSp>
      </p:grpSp>
    </p:spTree>
    <p:extLst>
      <p:ext uri="{BB962C8B-B14F-4D97-AF65-F5344CB8AC3E}">
        <p14:creationId val="232183231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246094" y="1800131"/>
            <a:ext cx="10010775" cy="4369375"/>
            <a:chOff x="1246094" y="1800131"/>
            <a:chExt cx="10010775" cy="4369375"/>
          </a:xfrm>
        </p:grpSpPr>
        <p:sp>
          <p:nvSpPr>
            <p:cNvPr id="24" name="Oval 6"/>
            <p:cNvSpPr/>
            <p:nvPr/>
          </p:nvSpPr>
          <p:spPr>
            <a:xfrm>
              <a:off x="6183219" y="1993806"/>
              <a:ext cx="531813" cy="5318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a:solidFill>
                    <a:srgbClr val="F2F2F2"/>
                  </a:solidFill>
                  <a:latin charset="0" pitchFamily="2" typeface="FontAwesome"/>
                </a:rPr>
                <a:t></a:t>
              </a:r>
            </a:p>
          </p:txBody>
        </p:sp>
        <p:sp>
          <p:nvSpPr>
            <p:cNvPr id="25" name="Arc 8"/>
            <p:cNvSpPr/>
            <p:nvPr/>
          </p:nvSpPr>
          <p:spPr>
            <a:xfrm>
              <a:off x="6122894" y="1930306"/>
              <a:ext cx="652463" cy="652462"/>
            </a:xfrm>
            <a:prstGeom prst="arc">
              <a:avLst>
                <a:gd fmla="val 12770549" name="adj1"/>
                <a:gd fmla="val 2991777" name="adj2"/>
              </a:avLst>
            </a:prstGeom>
            <a:ln w="25400">
              <a:solidFill>
                <a:srgbClr val="00B0F0"/>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26" name="Oval 4"/>
            <p:cNvSpPr/>
            <p:nvPr/>
          </p:nvSpPr>
          <p:spPr>
            <a:xfrm>
              <a:off x="7235732" y="3652743"/>
              <a:ext cx="819150" cy="8191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sz="2800">
                  <a:solidFill>
                    <a:srgbClr val="F2F2F2"/>
                  </a:solidFill>
                  <a:latin charset="0" pitchFamily="2" typeface="FontAwesome"/>
                </a:rPr>
                <a:t></a:t>
              </a:r>
            </a:p>
          </p:txBody>
        </p:sp>
        <p:sp>
          <p:nvSpPr>
            <p:cNvPr id="27" name="Oval 12"/>
            <p:cNvSpPr/>
            <p:nvPr/>
          </p:nvSpPr>
          <p:spPr>
            <a:xfrm>
              <a:off x="2482757" y="3041556"/>
              <a:ext cx="819150" cy="819150"/>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sz="2800">
                  <a:solidFill>
                    <a:srgbClr val="F2F2F2"/>
                  </a:solidFill>
                  <a:latin charset="0" pitchFamily="2" typeface="FontAwesome"/>
                </a:rPr>
                <a:t></a:t>
              </a:r>
            </a:p>
          </p:txBody>
        </p:sp>
        <p:sp>
          <p:nvSpPr>
            <p:cNvPr id="28" name="Oval 13"/>
            <p:cNvSpPr/>
            <p:nvPr/>
          </p:nvSpPr>
          <p:spPr>
            <a:xfrm>
              <a:off x="1246094" y="4751293"/>
              <a:ext cx="819150" cy="8191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sz="2800">
                  <a:solidFill>
                    <a:srgbClr val="F2F2F2"/>
                  </a:solidFill>
                  <a:latin charset="0" pitchFamily="2" typeface="FontAwesome"/>
                </a:rPr>
                <a:t></a:t>
              </a:r>
            </a:p>
          </p:txBody>
        </p:sp>
        <p:sp>
          <p:nvSpPr>
            <p:cNvPr id="29" name="Arc 14"/>
            <p:cNvSpPr/>
            <p:nvPr/>
          </p:nvSpPr>
          <p:spPr>
            <a:xfrm>
              <a:off x="2420844" y="2979643"/>
              <a:ext cx="942975" cy="941388"/>
            </a:xfrm>
            <a:prstGeom prst="arc">
              <a:avLst>
                <a:gd fmla="val 16200000" name="adj1"/>
                <a:gd fmla="val 12544473" name="adj2"/>
              </a:avLst>
            </a:prstGeom>
            <a:ln w="25400">
              <a:solidFill>
                <a:srgbClr val="FE978C"/>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30" name="Oval 15"/>
            <p:cNvSpPr/>
            <p:nvPr/>
          </p:nvSpPr>
          <p:spPr>
            <a:xfrm>
              <a:off x="8213632" y="5416456"/>
              <a:ext cx="531812" cy="531812"/>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altLang="zh-CN" lang="en-US">
                  <a:solidFill>
                    <a:srgbClr val="F2F2F2"/>
                  </a:solidFill>
                  <a:latin charset="0" pitchFamily="2" typeface="FontAwesome"/>
                </a:rPr>
                <a:t></a:t>
              </a:r>
            </a:p>
          </p:txBody>
        </p:sp>
        <p:sp>
          <p:nvSpPr>
            <p:cNvPr id="31" name="Arc 16"/>
            <p:cNvSpPr/>
            <p:nvPr/>
          </p:nvSpPr>
          <p:spPr>
            <a:xfrm>
              <a:off x="8153307" y="5352956"/>
              <a:ext cx="652462" cy="652462"/>
            </a:xfrm>
            <a:prstGeom prst="arc">
              <a:avLst>
                <a:gd fmla="val 12770549" name="adj1"/>
                <a:gd fmla="val 2991777" name="adj2"/>
              </a:avLst>
            </a:prstGeom>
            <a:ln w="25400">
              <a:solidFill>
                <a:srgbClr val="FE978C"/>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grpSp>
          <p:nvGrpSpPr>
            <p:cNvPr id="32" name="Group 19"/>
            <p:cNvGrpSpPr/>
            <p:nvPr/>
          </p:nvGrpSpPr>
          <p:grpSpPr>
            <a:xfrm>
              <a:off x="2181132" y="4705253"/>
              <a:ext cx="2392362" cy="941965"/>
              <a:chOff x="2155025" y="4449725"/>
              <a:chExt cx="2391371" cy="942499"/>
            </a:xfrm>
          </p:grpSpPr>
          <p:sp>
            <p:nvSpPr>
              <p:cNvPr id="50" name="TextBox 20"/>
              <p:cNvSpPr txBox="1"/>
              <p:nvPr/>
            </p:nvSpPr>
            <p:spPr>
              <a:xfrm>
                <a:off x="2155025" y="4449725"/>
                <a:ext cx="690594" cy="365967"/>
              </a:xfrm>
              <a:prstGeom prst="rect">
                <a:avLst/>
              </a:prstGeom>
              <a:noFill/>
            </p:spPr>
            <p:txBody>
              <a:bodyPr wrap="none">
                <a:spAutoFit/>
              </a:bodyPr>
              <a:lstStyle/>
              <a:p>
                <a:pPr eaLnBrk="1" fontAlgn="auto" hangingPunct="1">
                  <a:spcBef>
                    <a:spcPct val="0"/>
                  </a:spcBef>
                  <a:spcAft>
                    <a:spcPct val="0"/>
                  </a:spcAft>
                  <a:defRPr/>
                </a:pPr>
                <a:r>
                  <a:rPr b="1" lang="en-US">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2012</a:t>
                </a:r>
              </a:p>
            </p:txBody>
          </p:sp>
          <p:sp>
            <p:nvSpPr>
              <p:cNvPr id="51" name="Rectangle 18"/>
              <p:cNvSpPr/>
              <p:nvPr/>
            </p:nvSpPr>
            <p:spPr>
              <a:xfrm>
                <a:off x="2155024" y="4807117"/>
                <a:ext cx="2391371" cy="579448"/>
              </a:xfrm>
              <a:prstGeom prst="rect">
                <a:avLst/>
              </a:prstGeom>
            </p:spPr>
            <p:txBody>
              <a:bodyPr>
                <a:spAutoFit/>
              </a:bodyPr>
              <a:lstStyle/>
              <a:p>
                <a:pPr algn="ctr" lvl="0"/>
                <a:r>
                  <a:rPr altLang="en-US" lang="zh-CN" sz="1600">
                    <a:solidFill>
                      <a:srgbClr val="FFFFFF">
                        <a:lumMod val="50000"/>
                      </a:srgbClr>
                    </a:solidFill>
                    <a:latin charset="0" panose="020b0606030504020204" pitchFamily="34" typeface="Open Sans"/>
                    <a:cs charset="0" pitchFamily="34" typeface="Calibri"/>
                  </a:rPr>
                  <a:t>加入文字描文字描述文表述文字案描述表达。</a:t>
                </a:r>
              </a:p>
            </p:txBody>
          </p:sp>
        </p:grpSp>
        <p:grpSp>
          <p:nvGrpSpPr>
            <p:cNvPr id="34" name="Group 20"/>
            <p:cNvGrpSpPr/>
            <p:nvPr/>
          </p:nvGrpSpPr>
          <p:grpSpPr>
            <a:xfrm>
              <a:off x="3452719" y="2993931"/>
              <a:ext cx="2390775" cy="943550"/>
              <a:chOff x="2155025" y="4449725"/>
              <a:chExt cx="2391371" cy="942443"/>
            </a:xfrm>
          </p:grpSpPr>
          <p:sp>
            <p:nvSpPr>
              <p:cNvPr id="48" name="TextBox 23"/>
              <p:cNvSpPr txBox="1"/>
              <p:nvPr/>
            </p:nvSpPr>
            <p:spPr>
              <a:xfrm>
                <a:off x="2155025" y="4449725"/>
                <a:ext cx="691052" cy="365331"/>
              </a:xfrm>
              <a:prstGeom prst="rect">
                <a:avLst/>
              </a:prstGeom>
              <a:noFill/>
            </p:spPr>
            <p:txBody>
              <a:bodyPr wrap="none">
                <a:spAutoFit/>
              </a:bodyPr>
              <a:lstStyle/>
              <a:p>
                <a:pPr eaLnBrk="1" fontAlgn="auto" hangingPunct="1">
                  <a:spcBef>
                    <a:spcPct val="0"/>
                  </a:spcBef>
                  <a:spcAft>
                    <a:spcPct val="0"/>
                  </a:spcAft>
                  <a:defRPr/>
                </a:pPr>
                <a:r>
                  <a:rPr b="1" lang="en-US">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2013</a:t>
                </a:r>
              </a:p>
            </p:txBody>
          </p:sp>
          <p:sp>
            <p:nvSpPr>
              <p:cNvPr id="49" name="Rectangle 22"/>
              <p:cNvSpPr/>
              <p:nvPr/>
            </p:nvSpPr>
            <p:spPr>
              <a:xfrm>
                <a:off x="2155025" y="4808079"/>
                <a:ext cx="2391371" cy="578441"/>
              </a:xfrm>
              <a:prstGeom prst="rect">
                <a:avLst/>
              </a:prstGeom>
            </p:spPr>
            <p:txBody>
              <a:bodyPr>
                <a:spAutoFit/>
              </a:bodyPr>
              <a:lstStyle/>
              <a:p>
                <a:pPr algn="ctr" lvl="0"/>
                <a:r>
                  <a:rPr altLang="en-US" lang="zh-CN" sz="1600">
                    <a:solidFill>
                      <a:srgbClr val="FFFFFF">
                        <a:lumMod val="50000"/>
                      </a:srgbClr>
                    </a:solidFill>
                    <a:latin charset="0" panose="020b0606030504020204" pitchFamily="34" typeface="Open Sans"/>
                    <a:cs charset="0" pitchFamily="34" typeface="Calibri"/>
                  </a:rPr>
                  <a:t>加入文字描文字描述文表述文字案描述表达。</a:t>
                </a:r>
              </a:p>
            </p:txBody>
          </p:sp>
        </p:grpSp>
        <p:grpSp>
          <p:nvGrpSpPr>
            <p:cNvPr id="35" name="Group 23"/>
            <p:cNvGrpSpPr/>
            <p:nvPr/>
          </p:nvGrpSpPr>
          <p:grpSpPr>
            <a:xfrm>
              <a:off x="6918232" y="1800131"/>
              <a:ext cx="2392362" cy="943550"/>
              <a:chOff x="2155025" y="4449725"/>
              <a:chExt cx="2391371" cy="942443"/>
            </a:xfrm>
          </p:grpSpPr>
          <p:sp>
            <p:nvSpPr>
              <p:cNvPr id="46" name="TextBox 26"/>
              <p:cNvSpPr txBox="1"/>
              <p:nvPr/>
            </p:nvSpPr>
            <p:spPr>
              <a:xfrm>
                <a:off x="2155024" y="4449725"/>
                <a:ext cx="690594" cy="365331"/>
              </a:xfrm>
              <a:prstGeom prst="rect">
                <a:avLst/>
              </a:prstGeom>
              <a:noFill/>
            </p:spPr>
            <p:txBody>
              <a:bodyPr wrap="none">
                <a:spAutoFit/>
              </a:bodyPr>
              <a:lstStyle/>
              <a:p>
                <a:pPr eaLnBrk="1" fontAlgn="auto" hangingPunct="1">
                  <a:spcBef>
                    <a:spcPct val="0"/>
                  </a:spcBef>
                  <a:spcAft>
                    <a:spcPct val="0"/>
                  </a:spcAft>
                  <a:defRPr/>
                </a:pPr>
                <a:r>
                  <a:rPr b="1" lang="en-US">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2014</a:t>
                </a:r>
              </a:p>
            </p:txBody>
          </p:sp>
          <p:sp>
            <p:nvSpPr>
              <p:cNvPr id="47" name="Rectangle 25"/>
              <p:cNvSpPr/>
              <p:nvPr/>
            </p:nvSpPr>
            <p:spPr>
              <a:xfrm>
                <a:off x="2155024" y="4808079"/>
                <a:ext cx="2391371" cy="578441"/>
              </a:xfrm>
              <a:prstGeom prst="rect">
                <a:avLst/>
              </a:prstGeom>
            </p:spPr>
            <p:txBody>
              <a:bodyPr>
                <a:spAutoFit/>
              </a:bodyPr>
              <a:lstStyle/>
              <a:p>
                <a:pPr algn="ctr" lvl="0"/>
                <a:r>
                  <a:rPr altLang="en-US" lang="zh-CN" sz="1600">
                    <a:solidFill>
                      <a:srgbClr val="FFFFFF">
                        <a:lumMod val="50000"/>
                      </a:srgbClr>
                    </a:solidFill>
                    <a:latin charset="0" panose="020b0606030504020204" pitchFamily="34" typeface="Open Sans"/>
                    <a:cs charset="0" pitchFamily="34" typeface="Calibri"/>
                  </a:rPr>
                  <a:t>加入文字描文字描述文表述文字案描述表达。</a:t>
                </a:r>
              </a:p>
            </p:txBody>
          </p:sp>
        </p:grpSp>
        <p:grpSp>
          <p:nvGrpSpPr>
            <p:cNvPr id="36" name="Group 26"/>
            <p:cNvGrpSpPr/>
            <p:nvPr/>
          </p:nvGrpSpPr>
          <p:grpSpPr>
            <a:xfrm>
              <a:off x="8150132" y="3606703"/>
              <a:ext cx="2390775" cy="941962"/>
              <a:chOff x="2155025" y="4449725"/>
              <a:chExt cx="2391371" cy="942496"/>
            </a:xfrm>
          </p:grpSpPr>
          <p:sp>
            <p:nvSpPr>
              <p:cNvPr id="44" name="TextBox 29"/>
              <p:cNvSpPr txBox="1"/>
              <p:nvPr/>
            </p:nvSpPr>
            <p:spPr>
              <a:xfrm>
                <a:off x="2155024" y="4449725"/>
                <a:ext cx="691052" cy="365967"/>
              </a:xfrm>
              <a:prstGeom prst="rect">
                <a:avLst/>
              </a:prstGeom>
              <a:noFill/>
            </p:spPr>
            <p:txBody>
              <a:bodyPr wrap="none">
                <a:spAutoFit/>
              </a:bodyPr>
              <a:lstStyle/>
              <a:p>
                <a:pPr eaLnBrk="1" fontAlgn="auto" hangingPunct="1">
                  <a:spcBef>
                    <a:spcPct val="0"/>
                  </a:spcBef>
                  <a:spcAft>
                    <a:spcPct val="0"/>
                  </a:spcAft>
                  <a:defRPr/>
                </a:pPr>
                <a:r>
                  <a:rPr b="1" lang="en-US" smtClean="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2016</a:t>
                </a:r>
              </a:p>
            </p:txBody>
          </p:sp>
          <p:sp>
            <p:nvSpPr>
              <p:cNvPr id="45" name="Rectangle 28"/>
              <p:cNvSpPr/>
              <p:nvPr/>
            </p:nvSpPr>
            <p:spPr>
              <a:xfrm>
                <a:off x="2155024" y="4807114"/>
                <a:ext cx="2391371" cy="579448"/>
              </a:xfrm>
              <a:prstGeom prst="rect">
                <a:avLst/>
              </a:prstGeom>
            </p:spPr>
            <p:txBody>
              <a:bodyPr>
                <a:spAutoFit/>
              </a:bodyPr>
              <a:lstStyle/>
              <a:p>
                <a:pPr algn="ctr" lvl="0"/>
                <a:r>
                  <a:rPr altLang="en-US" lang="zh-CN" sz="1600">
                    <a:solidFill>
                      <a:srgbClr val="FFFFFF">
                        <a:lumMod val="50000"/>
                      </a:srgbClr>
                    </a:solidFill>
                    <a:latin charset="0" panose="020b0606030504020204" pitchFamily="34" typeface="Open Sans"/>
                    <a:cs charset="0" pitchFamily="34" typeface="Calibri"/>
                  </a:rPr>
                  <a:t>加入文字描文字描述文表述文字案描述表达。</a:t>
                </a:r>
              </a:p>
            </p:txBody>
          </p:sp>
        </p:grpSp>
        <p:grpSp>
          <p:nvGrpSpPr>
            <p:cNvPr id="37" name="Group 29"/>
            <p:cNvGrpSpPr/>
            <p:nvPr/>
          </p:nvGrpSpPr>
          <p:grpSpPr>
            <a:xfrm>
              <a:off x="8866094" y="5227540"/>
              <a:ext cx="2390775" cy="941966"/>
              <a:chOff x="2155025" y="4449725"/>
              <a:chExt cx="2391371" cy="942500"/>
            </a:xfrm>
          </p:grpSpPr>
          <p:sp>
            <p:nvSpPr>
              <p:cNvPr id="42" name="TextBox 32"/>
              <p:cNvSpPr txBox="1"/>
              <p:nvPr/>
            </p:nvSpPr>
            <p:spPr>
              <a:xfrm>
                <a:off x="2155025" y="4449725"/>
                <a:ext cx="741865" cy="365967"/>
              </a:xfrm>
              <a:prstGeom prst="rect">
                <a:avLst/>
              </a:prstGeom>
              <a:noFill/>
            </p:spPr>
            <p:txBody>
              <a:bodyPr wrap="none">
                <a:spAutoFit/>
              </a:bodyPr>
              <a:lstStyle/>
              <a:p>
                <a:pPr eaLnBrk="1" fontAlgn="auto" hangingPunct="1">
                  <a:spcBef>
                    <a:spcPct val="0"/>
                  </a:spcBef>
                  <a:spcAft>
                    <a:spcPct val="0"/>
                  </a:spcAft>
                  <a:defRPr/>
                </a:pPr>
                <a:r>
                  <a:rPr b="1" lang="en-US" smtClean="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20XX</a:t>
                </a:r>
              </a:p>
            </p:txBody>
          </p:sp>
          <p:sp>
            <p:nvSpPr>
              <p:cNvPr id="43" name="Rectangle 31"/>
              <p:cNvSpPr/>
              <p:nvPr/>
            </p:nvSpPr>
            <p:spPr>
              <a:xfrm>
                <a:off x="2155025" y="4807119"/>
                <a:ext cx="2391371" cy="579448"/>
              </a:xfrm>
              <a:prstGeom prst="rect">
                <a:avLst/>
              </a:prstGeom>
            </p:spPr>
            <p:txBody>
              <a:bodyPr>
                <a:spAutoFit/>
              </a:bodyPr>
              <a:lstStyle/>
              <a:p>
                <a:pPr algn="ctr" lvl="0"/>
                <a:r>
                  <a:rPr altLang="en-US" lang="zh-CN" sz="1600">
                    <a:solidFill>
                      <a:srgbClr val="FFFFFF">
                        <a:lumMod val="50000"/>
                      </a:srgbClr>
                    </a:solidFill>
                    <a:latin charset="0" panose="020b0606030504020204" pitchFamily="34" typeface="Open Sans"/>
                    <a:cs charset="0" pitchFamily="34" typeface="Calibri"/>
                  </a:rPr>
                  <a:t>加入文字描文字描述文表述文字案描述表达。</a:t>
                </a:r>
              </a:p>
            </p:txBody>
          </p:sp>
        </p:grpSp>
        <p:cxnSp>
          <p:nvCxnSpPr>
            <p:cNvPr id="38" name="Curved Connector 33"/>
            <p:cNvCxnSpPr>
              <a:stCxn id="28" idx="0"/>
            </p:cNvCxnSpPr>
            <p:nvPr/>
          </p:nvCxnSpPr>
          <p:spPr>
            <a:xfrm flipH="1" flipV="1" rot="5400000">
              <a:off x="1535813" y="3804349"/>
              <a:ext cx="1066800" cy="827088"/>
            </a:xfrm>
            <a:prstGeom prst="curvedConnector3">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37"/>
            <p:cNvSpPr/>
            <p:nvPr/>
          </p:nvSpPr>
          <p:spPr>
            <a:xfrm>
              <a:off x="3247932" y="2260506"/>
              <a:ext cx="2955925" cy="844550"/>
            </a:xfrm>
            <a:custGeom>
              <a:gdLst>
                <a:gd fmla="*/ 0 w 2955851" name="connsiteX0"/>
                <a:gd fmla="*/ 845092 h 845092" name="connsiteY0"/>
                <a:gd fmla="*/ 935665 w 2955851" name="connsiteX1"/>
                <a:gd fmla="*/ 58282 h 845092" name="connsiteY1"/>
                <a:gd fmla="*/ 2955851 w 2955851" name="connsiteX2"/>
                <a:gd fmla="*/ 58282 h 845092" name="connsiteY2"/>
              </a:gdLst>
              <a:cxnLst>
                <a:cxn ang="0">
                  <a:pos x="connsiteX0" y="connsiteY0"/>
                </a:cxn>
                <a:cxn ang="0">
                  <a:pos x="connsiteX1" y="connsiteY1"/>
                </a:cxn>
                <a:cxn ang="0">
                  <a:pos x="connsiteX2" y="connsiteY2"/>
                </a:cxn>
              </a:cxnLst>
              <a:rect b="b" l="l" r="r" t="t"/>
              <a:pathLst>
                <a:path h="845092" w="2955851">
                  <a:moveTo>
                    <a:pt x="0" y="845092"/>
                  </a:moveTo>
                  <a:cubicBezTo>
                    <a:pt x="221511" y="517254"/>
                    <a:pt x="443023" y="189417"/>
                    <a:pt x="935665" y="58282"/>
                  </a:cubicBezTo>
                  <a:cubicBezTo>
                    <a:pt x="1428307" y="-72853"/>
                    <a:pt x="2955851" y="58282"/>
                    <a:pt x="2955851" y="58282"/>
                  </a:cubicBezTo>
                </a:path>
              </a:pathLst>
            </a:custGeom>
            <a:noFill/>
            <a:ln w="25400">
              <a:solidFill>
                <a:srgbClr val="FE97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cxnSp>
          <p:nvCxnSpPr>
            <p:cNvPr id="40" name="Curved Connector 39"/>
            <p:cNvCxnSpPr>
              <a:stCxn id="25" idx="2"/>
              <a:endCxn id="26" idx="0"/>
            </p:cNvCxnSpPr>
            <p:nvPr/>
          </p:nvCxnSpPr>
          <p:spPr>
            <a:xfrm flipH="1" flipV="1" rot="10800000">
              <a:off x="6659469" y="2504981"/>
              <a:ext cx="985838" cy="1147762"/>
            </a:xfrm>
            <a:prstGeom prst="curvedConnector4">
              <a:avLst>
                <a:gd fmla="val -23181" name="adj1"/>
                <a:gd fmla="val 53346" name="adj2"/>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1" name="Curved Connector 41"/>
            <p:cNvCxnSpPr>
              <a:stCxn id="26" idx="4"/>
            </p:cNvCxnSpPr>
            <p:nvPr/>
          </p:nvCxnSpPr>
          <p:spPr>
            <a:xfrm flipH="1" rot="16200000">
              <a:off x="7634988" y="4482212"/>
              <a:ext cx="881063" cy="860425"/>
            </a:xfrm>
            <a:prstGeom prst="curvedConnector3">
              <a:avLst/>
            </a:prstGeom>
            <a:ln w="25400">
              <a:solidFill>
                <a:srgbClr val="FE978C"/>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612408136"/>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22" presetSubtype="8">
                                  <p:stCondLst>
                                    <p:cond delay="0"/>
                                  </p:stCondLst>
                                  <p:childTnLst>
                                    <p:set>
                                      <p:cBhvr>
                                        <p:cTn dur="1" fill="hold" id="25">
                                          <p:stCondLst>
                                            <p:cond delay="0"/>
                                          </p:stCondLst>
                                        </p:cTn>
                                        <p:tgtEl>
                                          <p:spTgt spid="23"/>
                                        </p:tgtEl>
                                        <p:attrNameLst>
                                          <p:attrName>style.visibility</p:attrName>
                                        </p:attrNameLst>
                                      </p:cBhvr>
                                      <p:to>
                                        <p:strVal val="visible"/>
                                      </p:to>
                                    </p:set>
                                    <p:animEffect filter="wipe(left)" transition="in">
                                      <p:cBhvr>
                                        <p:cTn dur="1250" id="2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椭圆 22"/>
          <p:cNvSpPr/>
          <p:nvPr/>
        </p:nvSpPr>
        <p:spPr>
          <a:xfrm>
            <a:off x="8682548" y="2424244"/>
            <a:ext cx="1489989" cy="14899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6519721" y="2341475"/>
            <a:ext cx="1655526" cy="1655524"/>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3951230" y="2194780"/>
            <a:ext cx="1948918" cy="19489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994236" y="2424244"/>
            <a:ext cx="1489989" cy="1489986"/>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6766679" y="2652741"/>
            <a:ext cx="1334680" cy="1032992"/>
            <a:chOff x="6329723" y="3431336"/>
            <a:chExt cx="1237550" cy="957817"/>
          </a:xfrm>
        </p:grpSpPr>
        <p:sp>
          <p:nvSpPr>
            <p:cNvPr id="28" name="KSO_Shape"/>
            <p:cNvSpPr/>
            <p:nvPr/>
          </p:nvSpPr>
          <p:spPr bwMode="auto">
            <a:xfrm>
              <a:off x="6664272" y="3431336"/>
              <a:ext cx="453627" cy="45362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29" name="文本框 62"/>
            <p:cNvSpPr txBox="1"/>
            <p:nvPr/>
          </p:nvSpPr>
          <p:spPr>
            <a:xfrm>
              <a:off x="6329724" y="3989043"/>
              <a:ext cx="1237550" cy="367404"/>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cxnSp>
        <p:nvCxnSpPr>
          <p:cNvPr id="30" name="直接连接符 29"/>
          <p:cNvCxnSpPr/>
          <p:nvPr/>
        </p:nvCxnSpPr>
        <p:spPr>
          <a:xfrm>
            <a:off x="1771232" y="4555535"/>
            <a:ext cx="918711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1653345" y="4389505"/>
            <a:ext cx="157890" cy="15789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2" name="椭圆 31"/>
          <p:cNvSpPr/>
          <p:nvPr/>
        </p:nvSpPr>
        <p:spPr>
          <a:xfrm>
            <a:off x="10532489" y="4389505"/>
            <a:ext cx="157890" cy="15789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4" name="椭圆 33"/>
          <p:cNvSpPr/>
          <p:nvPr/>
        </p:nvSpPr>
        <p:spPr>
          <a:xfrm>
            <a:off x="2680654" y="4389505"/>
            <a:ext cx="157890" cy="157890"/>
          </a:xfrm>
          <a:prstGeom prst="ellipse">
            <a:avLst/>
          </a:prstGeom>
          <a:solidFill>
            <a:srgbClr val="FE978C"/>
          </a:solid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5" name="椭圆 34"/>
          <p:cNvSpPr/>
          <p:nvPr/>
        </p:nvSpPr>
        <p:spPr>
          <a:xfrm>
            <a:off x="4863604" y="4389505"/>
            <a:ext cx="157890" cy="15789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6" name="椭圆 35"/>
          <p:cNvSpPr/>
          <p:nvPr/>
        </p:nvSpPr>
        <p:spPr>
          <a:xfrm>
            <a:off x="7185945" y="4389505"/>
            <a:ext cx="157890" cy="157890"/>
          </a:xfrm>
          <a:prstGeom prst="ellipse">
            <a:avLst/>
          </a:prstGeom>
          <a:solidFill>
            <a:srgbClr val="FE978C"/>
          </a:solid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7" name="椭圆 36"/>
          <p:cNvSpPr/>
          <p:nvPr/>
        </p:nvSpPr>
        <p:spPr>
          <a:xfrm>
            <a:off x="9472848" y="4389505"/>
            <a:ext cx="157890" cy="15789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grpSp>
        <p:nvGrpSpPr>
          <p:cNvPr id="38" name="组合 37"/>
          <p:cNvGrpSpPr/>
          <p:nvPr/>
        </p:nvGrpSpPr>
        <p:grpSpPr>
          <a:xfrm>
            <a:off x="2114742" y="2661656"/>
            <a:ext cx="1463750" cy="1015162"/>
            <a:chOff x="3102008" y="3586933"/>
            <a:chExt cx="1357226" cy="941284"/>
          </a:xfrm>
        </p:grpSpPr>
        <p:sp>
          <p:nvSpPr>
            <p:cNvPr id="39" name="KSO_Shape"/>
            <p:cNvSpPr/>
            <p:nvPr/>
          </p:nvSpPr>
          <p:spPr bwMode="auto">
            <a:xfrm>
              <a:off x="3445744" y="3586933"/>
              <a:ext cx="430626" cy="439414"/>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40" name="文本框 59"/>
            <p:cNvSpPr txBox="1"/>
            <p:nvPr/>
          </p:nvSpPr>
          <p:spPr>
            <a:xfrm>
              <a:off x="3102007" y="4128107"/>
              <a:ext cx="1357226" cy="367404"/>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41" name="组合 40"/>
          <p:cNvGrpSpPr/>
          <p:nvPr/>
        </p:nvGrpSpPr>
        <p:grpSpPr>
          <a:xfrm>
            <a:off x="4272027" y="2627727"/>
            <a:ext cx="1685515" cy="1083021"/>
            <a:chOff x="4716874" y="2621791"/>
            <a:chExt cx="1562853" cy="1004204"/>
          </a:xfrm>
        </p:grpSpPr>
        <p:sp>
          <p:nvSpPr>
            <p:cNvPr id="42" name="KSO_Shape"/>
            <p:cNvSpPr/>
            <p:nvPr/>
          </p:nvSpPr>
          <p:spPr bwMode="auto">
            <a:xfrm>
              <a:off x="5143687" y="2621791"/>
              <a:ext cx="441100" cy="441836"/>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43" name="文本框 60"/>
            <p:cNvSpPr txBox="1"/>
            <p:nvPr/>
          </p:nvSpPr>
          <p:spPr>
            <a:xfrm>
              <a:off x="4716874" y="3225886"/>
              <a:ext cx="1562853" cy="367404"/>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44" name="组合 43"/>
          <p:cNvGrpSpPr/>
          <p:nvPr/>
        </p:nvGrpSpPr>
        <p:grpSpPr>
          <a:xfrm>
            <a:off x="8807889" y="2652741"/>
            <a:ext cx="1592960" cy="1032992"/>
            <a:chOff x="7925165" y="3431336"/>
            <a:chExt cx="1477034" cy="957817"/>
          </a:xfrm>
        </p:grpSpPr>
        <p:sp>
          <p:nvSpPr>
            <p:cNvPr id="45" name="KSO_Shape"/>
            <p:cNvSpPr/>
            <p:nvPr/>
          </p:nvSpPr>
          <p:spPr bwMode="auto">
            <a:xfrm>
              <a:off x="8272488" y="3431336"/>
              <a:ext cx="520284" cy="433570"/>
            </a:xfrm>
            <a:custGeom>
              <a:gdLst>
                <a:gd fmla="*/ 2147483646 w 282" name="T0"/>
                <a:gd fmla="*/ 2147483646 h 235" name="T1"/>
                <a:gd fmla="*/ 2147483646 w 282" name="T2"/>
                <a:gd fmla="*/ 2147483646 h 235" name="T3"/>
                <a:gd fmla="*/ 2147483646 w 282" name="T4"/>
                <a:gd fmla="*/ 2147483646 h 235" name="T5"/>
                <a:gd fmla="*/ 2147483646 w 282" name="T6"/>
                <a:gd fmla="*/ 2147483646 h 235" name="T7"/>
                <a:gd fmla="*/ 2147483646 w 282" name="T8"/>
                <a:gd fmla="*/ 2147483646 h 235" name="T9"/>
                <a:gd fmla="*/ 2147483646 w 282" name="T10"/>
                <a:gd fmla="*/ 2147483646 h 235" name="T11"/>
                <a:gd fmla="*/ 2147483646 w 282" name="T12"/>
                <a:gd fmla="*/ 2147483646 h 235" name="T13"/>
                <a:gd fmla="*/ 2147483646 w 282" name="T14"/>
                <a:gd fmla="*/ 2147483646 h 235" name="T15"/>
                <a:gd fmla="*/ 2147483646 w 282" name="T16"/>
                <a:gd fmla="*/ 2147483646 h 235" name="T17"/>
                <a:gd fmla="*/ 2147483646 w 282" name="T18"/>
                <a:gd fmla="*/ 2147483646 h 235" name="T19"/>
                <a:gd fmla="*/ 2147483646 w 282" name="T20"/>
                <a:gd fmla="*/ 2147483646 h 235" name="T21"/>
                <a:gd fmla="*/ 2147483646 w 282" name="T22"/>
                <a:gd fmla="*/ 2147483646 h 235" name="T23"/>
                <a:gd fmla="*/ 2147483646 w 282" name="T24"/>
                <a:gd fmla="*/ 2147483646 h 235" name="T25"/>
                <a:gd fmla="*/ 2147483646 w 282" name="T26"/>
                <a:gd fmla="*/ 2147483646 h 235" name="T27"/>
                <a:gd fmla="*/ 2147483646 w 282" name="T28"/>
                <a:gd fmla="*/ 2147483646 h 235" name="T29"/>
                <a:gd fmla="*/ 2147483646 w 282" name="T30"/>
                <a:gd fmla="*/ 2147483646 h 235" name="T31"/>
                <a:gd fmla="*/ 2147483646 w 282" name="T32"/>
                <a:gd fmla="*/ 2147483646 h 235" name="T33"/>
                <a:gd fmla="*/ 2147483646 w 282" name="T34"/>
                <a:gd fmla="*/ 2147483646 h 235" name="T35"/>
                <a:gd fmla="*/ 2147483646 w 282" name="T36"/>
                <a:gd fmla="*/ 2147483646 h 235" name="T37"/>
                <a:gd fmla="*/ 2147483646 w 282" name="T38"/>
                <a:gd fmla="*/ 2147483646 h 235" name="T39"/>
                <a:gd fmla="*/ 2147483646 w 282" name="T40"/>
                <a:gd fmla="*/ 2147483646 h 235" name="T41"/>
                <a:gd fmla="*/ 2147483646 w 282" name="T42"/>
                <a:gd fmla="*/ 2147483646 h 235" name="T43"/>
                <a:gd fmla="*/ 2147483646 w 282" name="T44"/>
                <a:gd fmla="*/ 2147483646 h 235" name="T45"/>
                <a:gd fmla="*/ 2147483646 w 282" name="T46"/>
                <a:gd fmla="*/ 2147483646 h 235" name="T47"/>
                <a:gd fmla="*/ 2147483646 w 282" name="T48"/>
                <a:gd fmla="*/ 2147483646 h 235" name="T49"/>
                <a:gd fmla="*/ 2147483646 w 282" name="T50"/>
                <a:gd fmla="*/ 2147483646 h 235" name="T51"/>
                <a:gd fmla="*/ 2147483646 w 282" name="T52"/>
                <a:gd fmla="*/ 2147483646 h 235" name="T53"/>
                <a:gd fmla="*/ 2147483646 w 282" name="T54"/>
                <a:gd fmla="*/ 2147483646 h 235" name="T55"/>
                <a:gd fmla="*/ 2147483646 w 282" name="T56"/>
                <a:gd fmla="*/ 2147483646 h 235" name="T57"/>
                <a:gd fmla="*/ 2147483646 w 282" name="T58"/>
                <a:gd fmla="*/ 2147483646 h 235" name="T59"/>
                <a:gd fmla="*/ 2147483646 w 282" name="T60"/>
                <a:gd fmla="*/ 2147483646 h 235" name="T61"/>
                <a:gd fmla="*/ 2147483646 w 282" name="T62"/>
                <a:gd fmla="*/ 2147483646 h 235" name="T63"/>
                <a:gd fmla="*/ 2147483646 w 282" name="T64"/>
                <a:gd fmla="*/ 2147483646 h 235" name="T65"/>
                <a:gd fmla="*/ 2147483646 w 282" name="T66"/>
                <a:gd fmla="*/ 2147483646 h 235" name="T67"/>
                <a:gd fmla="*/ 2147483646 w 282" name="T68"/>
                <a:gd fmla="*/ 2147483646 h 235" name="T69"/>
                <a:gd fmla="*/ 2147483646 w 282" name="T70"/>
                <a:gd fmla="*/ 2147483646 h 235" name="T71"/>
                <a:gd fmla="*/ 2147483646 w 282" name="T72"/>
                <a:gd fmla="*/ 2147483646 h 235" name="T73"/>
                <a:gd fmla="*/ 2147483646 w 282" name="T74"/>
                <a:gd fmla="*/ 2147483646 h 235" name="T75"/>
                <a:gd fmla="*/ 2147483646 w 282" name="T76"/>
                <a:gd fmla="*/ 2147483646 h 235" name="T77"/>
                <a:gd fmla="*/ 2147483646 w 282" name="T78"/>
                <a:gd fmla="*/ 2147483646 h 235" name="T79"/>
                <a:gd fmla="*/ 2147483646 w 282" name="T80"/>
                <a:gd fmla="*/ 2147483646 h 235" name="T81"/>
                <a:gd fmla="*/ 2147483646 w 282" name="T82"/>
                <a:gd fmla="*/ 2147483646 h 235" name="T83"/>
                <a:gd fmla="*/ 2147483646 w 282" name="T84"/>
                <a:gd fmla="*/ 2147483646 h 235" name="T85"/>
                <a:gd fmla="*/ 2147483646 w 282" name="T86"/>
                <a:gd fmla="*/ 2147483646 h 235" name="T87"/>
                <a:gd fmla="*/ 2147483646 w 282" name="T88"/>
                <a:gd fmla="*/ 2147483646 h 235" name="T89"/>
                <a:gd fmla="*/ 2147483646 w 282" name="T90"/>
                <a:gd fmla="*/ 2147483646 h 235" name="T91"/>
                <a:gd fmla="*/ 2147483646 w 282" name="T92"/>
                <a:gd fmla="*/ 2147483646 h 235" name="T93"/>
                <a:gd fmla="*/ 2147483646 w 282" name="T94"/>
                <a:gd fmla="*/ 2147483646 h 235" name="T95"/>
                <a:gd fmla="*/ 2147483646 w 282" name="T96"/>
                <a:gd fmla="*/ 2147483646 h 235" name="T97"/>
                <a:gd fmla="*/ 2147483646 w 282" name="T98"/>
                <a:gd fmla="*/ 2147483646 h 235" name="T99"/>
                <a:gd fmla="*/ 2147483646 w 282" name="T100"/>
                <a:gd fmla="*/ 2147483646 h 235" name="T101"/>
                <a:gd fmla="*/ 0 w 282" name="T102"/>
                <a:gd fmla="*/ 2147483646 h 235" name="T103"/>
                <a:gd fmla="*/ 0 w 282" name="T104"/>
                <a:gd fmla="*/ 2147483646 h 235" name="T105"/>
                <a:gd fmla="*/ 2147483646 w 282" name="T106"/>
                <a:gd fmla="*/ 2147483646 h 235" name="T107"/>
                <a:gd fmla="*/ 2147483646 w 282" name="T108"/>
                <a:gd fmla="*/ 2147483646 h 235" name="T109"/>
                <a:gd fmla="*/ 2147483646 w 282" name="T110"/>
                <a:gd fmla="*/ 2147483646 h 235" name="T111"/>
                <a:gd fmla="*/ 2147483646 w 282" name="T112"/>
                <a:gd fmla="*/ 2147483646 h 235" name="T113"/>
                <a:gd fmla="*/ 2147483646 w 282" name="T114"/>
                <a:gd fmla="*/ 2147483646 h 235" name="T115"/>
                <a:gd fmla="*/ 2147483646 w 282" name="T116"/>
                <a:gd fmla="*/ 2147483646 h 235" name="T117"/>
                <a:gd fmla="*/ 2147483646 w 282" name="T118"/>
                <a:gd fmla="*/ 2147483646 h 235" name="T119"/>
                <a:gd fmla="*/ 2147483646 w 282" name="T120"/>
                <a:gd fmla="*/ 2147483646 h 235" name="T121"/>
                <a:gd fmla="*/ 2147483646 w 282" name="T122"/>
                <a:gd fmla="*/ 2147483646 h 23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5" w="282">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46" name="文本框 63"/>
            <p:cNvSpPr txBox="1"/>
            <p:nvPr/>
          </p:nvSpPr>
          <p:spPr>
            <a:xfrm>
              <a:off x="7925164" y="3989043"/>
              <a:ext cx="1477034" cy="367404"/>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sp>
        <p:nvSpPr>
          <p:cNvPr id="47" name="矩形 46"/>
          <p:cNvSpPr/>
          <p:nvPr/>
        </p:nvSpPr>
        <p:spPr>
          <a:xfrm>
            <a:off x="1945980" y="4926541"/>
            <a:ext cx="1995158" cy="923544"/>
          </a:xfrm>
          <a:prstGeom prst="rect">
            <a:avLst/>
          </a:prstGeom>
        </p:spPr>
        <p:txBody>
          <a:bodyPr wrap="square">
            <a:spAutoFit/>
          </a:bodyPr>
          <a:lstStyle/>
          <a:p>
            <a:pPr>
              <a:lnSpc>
                <a:spcPct val="130000"/>
              </a:lnSpc>
              <a:spcBef>
                <a:spcPct val="0"/>
              </a:spcBef>
              <a:buNone/>
            </a:pPr>
            <a:r>
              <a:rPr altLang="en-US" lang="zh-CN" sz="14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48" name="矩形 47"/>
          <p:cNvSpPr/>
          <p:nvPr/>
        </p:nvSpPr>
        <p:spPr>
          <a:xfrm>
            <a:off x="4056642" y="4885545"/>
            <a:ext cx="1995158" cy="923544"/>
          </a:xfrm>
          <a:prstGeom prst="rect">
            <a:avLst/>
          </a:prstGeom>
        </p:spPr>
        <p:txBody>
          <a:bodyPr wrap="square">
            <a:spAutoFit/>
          </a:bodyPr>
          <a:lstStyle/>
          <a:p>
            <a:pPr>
              <a:lnSpc>
                <a:spcPct val="130000"/>
              </a:lnSpc>
              <a:spcBef>
                <a:spcPct val="0"/>
              </a:spcBef>
              <a:buNone/>
            </a:pPr>
            <a:r>
              <a:rPr altLang="en-US" lang="zh-CN" sz="14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49" name="矩形 48"/>
          <p:cNvSpPr/>
          <p:nvPr/>
        </p:nvSpPr>
        <p:spPr>
          <a:xfrm>
            <a:off x="6194821" y="4885545"/>
            <a:ext cx="1995158" cy="923544"/>
          </a:xfrm>
          <a:prstGeom prst="rect">
            <a:avLst/>
          </a:prstGeom>
        </p:spPr>
        <p:txBody>
          <a:bodyPr wrap="square">
            <a:spAutoFit/>
          </a:bodyPr>
          <a:lstStyle/>
          <a:p>
            <a:pPr>
              <a:lnSpc>
                <a:spcPct val="130000"/>
              </a:lnSpc>
              <a:spcBef>
                <a:spcPct val="0"/>
              </a:spcBef>
              <a:buNone/>
            </a:pPr>
            <a:r>
              <a:rPr altLang="en-US" lang="zh-CN" sz="14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50" name="矩形 49"/>
          <p:cNvSpPr/>
          <p:nvPr/>
        </p:nvSpPr>
        <p:spPr>
          <a:xfrm>
            <a:off x="8341944" y="4885545"/>
            <a:ext cx="1995158" cy="923544"/>
          </a:xfrm>
          <a:prstGeom prst="rect">
            <a:avLst/>
          </a:prstGeom>
        </p:spPr>
        <p:txBody>
          <a:bodyPr wrap="square">
            <a:spAutoFit/>
          </a:bodyPr>
          <a:lstStyle/>
          <a:p>
            <a:pPr>
              <a:lnSpc>
                <a:spcPct val="130000"/>
              </a:lnSpc>
              <a:spcBef>
                <a:spcPct val="0"/>
              </a:spcBef>
              <a:buNone/>
            </a:pPr>
            <a:r>
              <a:rPr altLang="en-US" lang="zh-CN" sz="14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Tree>
    <p:extLst>
      <p:ext uri="{BB962C8B-B14F-4D97-AF65-F5344CB8AC3E}">
        <p14:creationId val="319124730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decel="100000" fill="hold" grpId="0" id="23" nodeType="afterEffect" presetClass="entr" presetID="49" presetSubtype="0">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p:cTn dur="500" fill="hold" id="25"/>
                                        <p:tgtEl>
                                          <p:spTgt spid="31"/>
                                        </p:tgtEl>
                                        <p:attrNameLst>
                                          <p:attrName>ppt_w</p:attrName>
                                        </p:attrNameLst>
                                      </p:cBhvr>
                                      <p:tavLst>
                                        <p:tav tm="0">
                                          <p:val>
                                            <p:fltVal val="0"/>
                                          </p:val>
                                        </p:tav>
                                        <p:tav tm="100000">
                                          <p:val>
                                            <p:strVal val="#ppt_w"/>
                                          </p:val>
                                        </p:tav>
                                      </p:tavLst>
                                    </p:anim>
                                    <p:anim calcmode="lin" valueType="num">
                                      <p:cBhvr>
                                        <p:cTn dur="500" fill="hold" id="26"/>
                                        <p:tgtEl>
                                          <p:spTgt spid="31"/>
                                        </p:tgtEl>
                                        <p:attrNameLst>
                                          <p:attrName>ppt_h</p:attrName>
                                        </p:attrNameLst>
                                      </p:cBhvr>
                                      <p:tavLst>
                                        <p:tav tm="0">
                                          <p:val>
                                            <p:fltVal val="0"/>
                                          </p:val>
                                        </p:tav>
                                        <p:tav tm="100000">
                                          <p:val>
                                            <p:strVal val="#ppt_h"/>
                                          </p:val>
                                        </p:tav>
                                      </p:tavLst>
                                    </p:anim>
                                    <p:anim calcmode="lin" valueType="num">
                                      <p:cBhvr>
                                        <p:cTn dur="500" fill="hold" id="27"/>
                                        <p:tgtEl>
                                          <p:spTgt spid="31"/>
                                        </p:tgtEl>
                                        <p:attrNameLst>
                                          <p:attrName>style.rotation</p:attrName>
                                        </p:attrNameLst>
                                      </p:cBhvr>
                                      <p:tavLst>
                                        <p:tav tm="0">
                                          <p:val>
                                            <p:fltVal val="360"/>
                                          </p:val>
                                        </p:tav>
                                        <p:tav tm="100000">
                                          <p:val>
                                            <p:fltVal val="0"/>
                                          </p:val>
                                        </p:tav>
                                      </p:tavLst>
                                    </p:anim>
                                    <p:animEffect filter="fade" transition="in">
                                      <p:cBhvr>
                                        <p:cTn dur="500" id="28"/>
                                        <p:tgtEl>
                                          <p:spTgt spid="31"/>
                                        </p:tgtEl>
                                      </p:cBhvr>
                                    </p:animEffect>
                                  </p:childTnLst>
                                </p:cTn>
                              </p:par>
                            </p:childTnLst>
                          </p:cTn>
                        </p:par>
                        <p:par>
                          <p:cTn fill="hold" id="29" nodeType="afterGroup">
                            <p:stCondLst>
                              <p:cond delay="2250"/>
                            </p:stCondLst>
                            <p:childTnLst>
                              <p:par>
                                <p:cTn fill="hold" id="30" nodeType="afterEffect" presetClass="entr" presetID="22" presetSubtype="8">
                                  <p:stCondLst>
                                    <p:cond delay="0"/>
                                  </p:stCondLst>
                                  <p:childTnLst>
                                    <p:set>
                                      <p:cBhvr>
                                        <p:cTn dur="1" fill="hold" id="31">
                                          <p:stCondLst>
                                            <p:cond delay="0"/>
                                          </p:stCondLst>
                                        </p:cTn>
                                        <p:tgtEl>
                                          <p:spTgt spid="30"/>
                                        </p:tgtEl>
                                        <p:attrNameLst>
                                          <p:attrName>style.visibility</p:attrName>
                                        </p:attrNameLst>
                                      </p:cBhvr>
                                      <p:to>
                                        <p:strVal val="visible"/>
                                      </p:to>
                                    </p:set>
                                    <p:animEffect filter="wipe(left)" transition="in">
                                      <p:cBhvr>
                                        <p:cTn dur="3000" id="32"/>
                                        <p:tgtEl>
                                          <p:spTgt spid="30"/>
                                        </p:tgtEl>
                                      </p:cBhvr>
                                    </p:animEffect>
                                  </p:childTnLst>
                                </p:cTn>
                              </p:par>
                              <p:par>
                                <p:cTn decel="100000" fill="hold" grpId="0" id="33" nodeType="withEffect" presetClass="entr" presetID="49" presetSubtype="0">
                                  <p:stCondLst>
                                    <p:cond delay="250"/>
                                  </p:stCondLst>
                                  <p:childTnLst>
                                    <p:set>
                                      <p:cBhvr>
                                        <p:cTn dur="1" fill="hold" id="34">
                                          <p:stCondLst>
                                            <p:cond delay="0"/>
                                          </p:stCondLst>
                                        </p:cTn>
                                        <p:tgtEl>
                                          <p:spTgt spid="34"/>
                                        </p:tgtEl>
                                        <p:attrNameLst>
                                          <p:attrName>style.visibility</p:attrName>
                                        </p:attrNameLst>
                                      </p:cBhvr>
                                      <p:to>
                                        <p:strVal val="visible"/>
                                      </p:to>
                                    </p:set>
                                    <p:anim calcmode="lin" valueType="num">
                                      <p:cBhvr>
                                        <p:cTn dur="500" fill="hold" id="35"/>
                                        <p:tgtEl>
                                          <p:spTgt spid="34"/>
                                        </p:tgtEl>
                                        <p:attrNameLst>
                                          <p:attrName>ppt_w</p:attrName>
                                        </p:attrNameLst>
                                      </p:cBhvr>
                                      <p:tavLst>
                                        <p:tav tm="0">
                                          <p:val>
                                            <p:fltVal val="0"/>
                                          </p:val>
                                        </p:tav>
                                        <p:tav tm="100000">
                                          <p:val>
                                            <p:strVal val="#ppt_w"/>
                                          </p:val>
                                        </p:tav>
                                      </p:tavLst>
                                    </p:anim>
                                    <p:anim calcmode="lin" valueType="num">
                                      <p:cBhvr>
                                        <p:cTn dur="500" fill="hold" id="36"/>
                                        <p:tgtEl>
                                          <p:spTgt spid="34"/>
                                        </p:tgtEl>
                                        <p:attrNameLst>
                                          <p:attrName>ppt_h</p:attrName>
                                        </p:attrNameLst>
                                      </p:cBhvr>
                                      <p:tavLst>
                                        <p:tav tm="0">
                                          <p:val>
                                            <p:fltVal val="0"/>
                                          </p:val>
                                        </p:tav>
                                        <p:tav tm="100000">
                                          <p:val>
                                            <p:strVal val="#ppt_h"/>
                                          </p:val>
                                        </p:tav>
                                      </p:tavLst>
                                    </p:anim>
                                    <p:anim calcmode="lin" valueType="num">
                                      <p:cBhvr>
                                        <p:cTn dur="500" fill="hold" id="37"/>
                                        <p:tgtEl>
                                          <p:spTgt spid="34"/>
                                        </p:tgtEl>
                                        <p:attrNameLst>
                                          <p:attrName>style.rotation</p:attrName>
                                        </p:attrNameLst>
                                      </p:cBhvr>
                                      <p:tavLst>
                                        <p:tav tm="0">
                                          <p:val>
                                            <p:fltVal val="360"/>
                                          </p:val>
                                        </p:tav>
                                        <p:tav tm="100000">
                                          <p:val>
                                            <p:fltVal val="0"/>
                                          </p:val>
                                        </p:tav>
                                      </p:tavLst>
                                    </p:anim>
                                    <p:animEffect filter="fade" transition="in">
                                      <p:cBhvr>
                                        <p:cTn dur="500" id="38"/>
                                        <p:tgtEl>
                                          <p:spTgt spid="34"/>
                                        </p:tgtEl>
                                      </p:cBhvr>
                                    </p:animEffect>
                                  </p:childTnLst>
                                </p:cTn>
                              </p:par>
                              <p:par>
                                <p:cTn decel="100000" fill="hold" grpId="0" id="39" nodeType="withEffect" presetClass="entr" presetID="49" presetSubtype="0">
                                  <p:stCondLst>
                                    <p:cond delay="750"/>
                                  </p:stCondLst>
                                  <p:childTnLst>
                                    <p:set>
                                      <p:cBhvr>
                                        <p:cTn dur="1" fill="hold" id="40">
                                          <p:stCondLst>
                                            <p:cond delay="0"/>
                                          </p:stCondLst>
                                        </p:cTn>
                                        <p:tgtEl>
                                          <p:spTgt spid="35"/>
                                        </p:tgtEl>
                                        <p:attrNameLst>
                                          <p:attrName>style.visibility</p:attrName>
                                        </p:attrNameLst>
                                      </p:cBhvr>
                                      <p:to>
                                        <p:strVal val="visible"/>
                                      </p:to>
                                    </p:set>
                                    <p:anim calcmode="lin" valueType="num">
                                      <p:cBhvr>
                                        <p:cTn dur="500" fill="hold" id="41"/>
                                        <p:tgtEl>
                                          <p:spTgt spid="35"/>
                                        </p:tgtEl>
                                        <p:attrNameLst>
                                          <p:attrName>ppt_w</p:attrName>
                                        </p:attrNameLst>
                                      </p:cBhvr>
                                      <p:tavLst>
                                        <p:tav tm="0">
                                          <p:val>
                                            <p:fltVal val="0"/>
                                          </p:val>
                                        </p:tav>
                                        <p:tav tm="100000">
                                          <p:val>
                                            <p:strVal val="#ppt_w"/>
                                          </p:val>
                                        </p:tav>
                                      </p:tavLst>
                                    </p:anim>
                                    <p:anim calcmode="lin" valueType="num">
                                      <p:cBhvr>
                                        <p:cTn dur="500" fill="hold" id="42"/>
                                        <p:tgtEl>
                                          <p:spTgt spid="35"/>
                                        </p:tgtEl>
                                        <p:attrNameLst>
                                          <p:attrName>ppt_h</p:attrName>
                                        </p:attrNameLst>
                                      </p:cBhvr>
                                      <p:tavLst>
                                        <p:tav tm="0">
                                          <p:val>
                                            <p:fltVal val="0"/>
                                          </p:val>
                                        </p:tav>
                                        <p:tav tm="100000">
                                          <p:val>
                                            <p:strVal val="#ppt_h"/>
                                          </p:val>
                                        </p:tav>
                                      </p:tavLst>
                                    </p:anim>
                                    <p:anim calcmode="lin" valueType="num">
                                      <p:cBhvr>
                                        <p:cTn dur="500" fill="hold" id="43"/>
                                        <p:tgtEl>
                                          <p:spTgt spid="35"/>
                                        </p:tgtEl>
                                        <p:attrNameLst>
                                          <p:attrName>style.rotation</p:attrName>
                                        </p:attrNameLst>
                                      </p:cBhvr>
                                      <p:tavLst>
                                        <p:tav tm="0">
                                          <p:val>
                                            <p:fltVal val="360"/>
                                          </p:val>
                                        </p:tav>
                                        <p:tav tm="100000">
                                          <p:val>
                                            <p:fltVal val="0"/>
                                          </p:val>
                                        </p:tav>
                                      </p:tavLst>
                                    </p:anim>
                                    <p:animEffect filter="fade" transition="in">
                                      <p:cBhvr>
                                        <p:cTn dur="500" id="44"/>
                                        <p:tgtEl>
                                          <p:spTgt spid="35"/>
                                        </p:tgtEl>
                                      </p:cBhvr>
                                    </p:animEffect>
                                  </p:childTnLst>
                                </p:cTn>
                              </p:par>
                              <p:par>
                                <p:cTn decel="100000" fill="hold" grpId="0" id="45" nodeType="withEffect" presetClass="entr" presetID="49" presetSubtype="0">
                                  <p:stCondLst>
                                    <p:cond delay="1250"/>
                                  </p:stCondLst>
                                  <p:childTnLst>
                                    <p:set>
                                      <p:cBhvr>
                                        <p:cTn dur="1" fill="hold" id="46">
                                          <p:stCondLst>
                                            <p:cond delay="0"/>
                                          </p:stCondLst>
                                        </p:cTn>
                                        <p:tgtEl>
                                          <p:spTgt spid="36"/>
                                        </p:tgtEl>
                                        <p:attrNameLst>
                                          <p:attrName>style.visibility</p:attrName>
                                        </p:attrNameLst>
                                      </p:cBhvr>
                                      <p:to>
                                        <p:strVal val="visible"/>
                                      </p:to>
                                    </p:set>
                                    <p:anim calcmode="lin" valueType="num">
                                      <p:cBhvr>
                                        <p:cTn dur="500" fill="hold" id="47"/>
                                        <p:tgtEl>
                                          <p:spTgt spid="36"/>
                                        </p:tgtEl>
                                        <p:attrNameLst>
                                          <p:attrName>ppt_w</p:attrName>
                                        </p:attrNameLst>
                                      </p:cBhvr>
                                      <p:tavLst>
                                        <p:tav tm="0">
                                          <p:val>
                                            <p:fltVal val="0"/>
                                          </p:val>
                                        </p:tav>
                                        <p:tav tm="100000">
                                          <p:val>
                                            <p:strVal val="#ppt_w"/>
                                          </p:val>
                                        </p:tav>
                                      </p:tavLst>
                                    </p:anim>
                                    <p:anim calcmode="lin" valueType="num">
                                      <p:cBhvr>
                                        <p:cTn dur="500" fill="hold" id="48"/>
                                        <p:tgtEl>
                                          <p:spTgt spid="36"/>
                                        </p:tgtEl>
                                        <p:attrNameLst>
                                          <p:attrName>ppt_h</p:attrName>
                                        </p:attrNameLst>
                                      </p:cBhvr>
                                      <p:tavLst>
                                        <p:tav tm="0">
                                          <p:val>
                                            <p:fltVal val="0"/>
                                          </p:val>
                                        </p:tav>
                                        <p:tav tm="100000">
                                          <p:val>
                                            <p:strVal val="#ppt_h"/>
                                          </p:val>
                                        </p:tav>
                                      </p:tavLst>
                                    </p:anim>
                                    <p:anim calcmode="lin" valueType="num">
                                      <p:cBhvr>
                                        <p:cTn dur="500" fill="hold" id="49"/>
                                        <p:tgtEl>
                                          <p:spTgt spid="36"/>
                                        </p:tgtEl>
                                        <p:attrNameLst>
                                          <p:attrName>style.rotation</p:attrName>
                                        </p:attrNameLst>
                                      </p:cBhvr>
                                      <p:tavLst>
                                        <p:tav tm="0">
                                          <p:val>
                                            <p:fltVal val="360"/>
                                          </p:val>
                                        </p:tav>
                                        <p:tav tm="100000">
                                          <p:val>
                                            <p:fltVal val="0"/>
                                          </p:val>
                                        </p:tav>
                                      </p:tavLst>
                                    </p:anim>
                                    <p:animEffect filter="fade" transition="in">
                                      <p:cBhvr>
                                        <p:cTn dur="500" id="50"/>
                                        <p:tgtEl>
                                          <p:spTgt spid="36"/>
                                        </p:tgtEl>
                                      </p:cBhvr>
                                    </p:animEffect>
                                  </p:childTnLst>
                                </p:cTn>
                              </p:par>
                              <p:par>
                                <p:cTn decel="100000" fill="hold" grpId="0" id="51" nodeType="withEffect" presetClass="entr" presetID="49" presetSubtype="0">
                                  <p:stCondLst>
                                    <p:cond delay="1750"/>
                                  </p:stCondLst>
                                  <p:childTnLst>
                                    <p:set>
                                      <p:cBhvr>
                                        <p:cTn dur="1" fill="hold" id="52">
                                          <p:stCondLst>
                                            <p:cond delay="0"/>
                                          </p:stCondLst>
                                        </p:cTn>
                                        <p:tgtEl>
                                          <p:spTgt spid="37"/>
                                        </p:tgtEl>
                                        <p:attrNameLst>
                                          <p:attrName>style.visibility</p:attrName>
                                        </p:attrNameLst>
                                      </p:cBhvr>
                                      <p:to>
                                        <p:strVal val="visible"/>
                                      </p:to>
                                    </p:set>
                                    <p:anim calcmode="lin" valueType="num">
                                      <p:cBhvr>
                                        <p:cTn dur="500" fill="hold" id="53"/>
                                        <p:tgtEl>
                                          <p:spTgt spid="37"/>
                                        </p:tgtEl>
                                        <p:attrNameLst>
                                          <p:attrName>ppt_w</p:attrName>
                                        </p:attrNameLst>
                                      </p:cBhvr>
                                      <p:tavLst>
                                        <p:tav tm="0">
                                          <p:val>
                                            <p:fltVal val="0"/>
                                          </p:val>
                                        </p:tav>
                                        <p:tav tm="100000">
                                          <p:val>
                                            <p:strVal val="#ppt_w"/>
                                          </p:val>
                                        </p:tav>
                                      </p:tavLst>
                                    </p:anim>
                                    <p:anim calcmode="lin" valueType="num">
                                      <p:cBhvr>
                                        <p:cTn dur="500" fill="hold" id="54"/>
                                        <p:tgtEl>
                                          <p:spTgt spid="37"/>
                                        </p:tgtEl>
                                        <p:attrNameLst>
                                          <p:attrName>ppt_h</p:attrName>
                                        </p:attrNameLst>
                                      </p:cBhvr>
                                      <p:tavLst>
                                        <p:tav tm="0">
                                          <p:val>
                                            <p:fltVal val="0"/>
                                          </p:val>
                                        </p:tav>
                                        <p:tav tm="100000">
                                          <p:val>
                                            <p:strVal val="#ppt_h"/>
                                          </p:val>
                                        </p:tav>
                                      </p:tavLst>
                                    </p:anim>
                                    <p:anim calcmode="lin" valueType="num">
                                      <p:cBhvr>
                                        <p:cTn dur="500" fill="hold" id="55"/>
                                        <p:tgtEl>
                                          <p:spTgt spid="37"/>
                                        </p:tgtEl>
                                        <p:attrNameLst>
                                          <p:attrName>style.rotation</p:attrName>
                                        </p:attrNameLst>
                                      </p:cBhvr>
                                      <p:tavLst>
                                        <p:tav tm="0">
                                          <p:val>
                                            <p:fltVal val="360"/>
                                          </p:val>
                                        </p:tav>
                                        <p:tav tm="100000">
                                          <p:val>
                                            <p:fltVal val="0"/>
                                          </p:val>
                                        </p:tav>
                                      </p:tavLst>
                                    </p:anim>
                                    <p:animEffect filter="fade" transition="in">
                                      <p:cBhvr>
                                        <p:cTn dur="500" id="56"/>
                                        <p:tgtEl>
                                          <p:spTgt spid="37"/>
                                        </p:tgtEl>
                                      </p:cBhvr>
                                    </p:animEffect>
                                  </p:childTnLst>
                                </p:cTn>
                              </p:par>
                              <p:par>
                                <p:cTn decel="100000" fill="hold" grpId="0" id="57" nodeType="withEffect" presetClass="entr" presetID="49" presetSubtype="0">
                                  <p:stCondLst>
                                    <p:cond delay="2250"/>
                                  </p:stCondLst>
                                  <p:childTnLst>
                                    <p:set>
                                      <p:cBhvr>
                                        <p:cTn dur="1" fill="hold" id="58">
                                          <p:stCondLst>
                                            <p:cond delay="0"/>
                                          </p:stCondLst>
                                        </p:cTn>
                                        <p:tgtEl>
                                          <p:spTgt spid="32"/>
                                        </p:tgtEl>
                                        <p:attrNameLst>
                                          <p:attrName>style.visibility</p:attrName>
                                        </p:attrNameLst>
                                      </p:cBhvr>
                                      <p:to>
                                        <p:strVal val="visible"/>
                                      </p:to>
                                    </p:set>
                                    <p:anim calcmode="lin" valueType="num">
                                      <p:cBhvr>
                                        <p:cTn dur="500" fill="hold" id="59"/>
                                        <p:tgtEl>
                                          <p:spTgt spid="32"/>
                                        </p:tgtEl>
                                        <p:attrNameLst>
                                          <p:attrName>ppt_w</p:attrName>
                                        </p:attrNameLst>
                                      </p:cBhvr>
                                      <p:tavLst>
                                        <p:tav tm="0">
                                          <p:val>
                                            <p:fltVal val="0"/>
                                          </p:val>
                                        </p:tav>
                                        <p:tav tm="100000">
                                          <p:val>
                                            <p:strVal val="#ppt_w"/>
                                          </p:val>
                                        </p:tav>
                                      </p:tavLst>
                                    </p:anim>
                                    <p:anim calcmode="lin" valueType="num">
                                      <p:cBhvr>
                                        <p:cTn dur="500" fill="hold" id="60"/>
                                        <p:tgtEl>
                                          <p:spTgt spid="32"/>
                                        </p:tgtEl>
                                        <p:attrNameLst>
                                          <p:attrName>ppt_h</p:attrName>
                                        </p:attrNameLst>
                                      </p:cBhvr>
                                      <p:tavLst>
                                        <p:tav tm="0">
                                          <p:val>
                                            <p:fltVal val="0"/>
                                          </p:val>
                                        </p:tav>
                                        <p:tav tm="100000">
                                          <p:val>
                                            <p:strVal val="#ppt_h"/>
                                          </p:val>
                                        </p:tav>
                                      </p:tavLst>
                                    </p:anim>
                                    <p:anim calcmode="lin" valueType="num">
                                      <p:cBhvr>
                                        <p:cTn dur="500" fill="hold" id="61"/>
                                        <p:tgtEl>
                                          <p:spTgt spid="32"/>
                                        </p:tgtEl>
                                        <p:attrNameLst>
                                          <p:attrName>style.rotation</p:attrName>
                                        </p:attrNameLst>
                                      </p:cBhvr>
                                      <p:tavLst>
                                        <p:tav tm="0">
                                          <p:val>
                                            <p:fltVal val="360"/>
                                          </p:val>
                                        </p:tav>
                                        <p:tav tm="100000">
                                          <p:val>
                                            <p:fltVal val="0"/>
                                          </p:val>
                                        </p:tav>
                                      </p:tavLst>
                                    </p:anim>
                                    <p:animEffect filter="fade" transition="in">
                                      <p:cBhvr>
                                        <p:cTn dur="500" id="62"/>
                                        <p:tgtEl>
                                          <p:spTgt spid="32"/>
                                        </p:tgtEl>
                                      </p:cBhvr>
                                    </p:animEffect>
                                  </p:childTnLst>
                                </p:cTn>
                              </p:par>
                            </p:childTnLst>
                          </p:cTn>
                        </p:par>
                        <p:par>
                          <p:cTn fill="hold" id="63" nodeType="afterGroup">
                            <p:stCondLst>
                              <p:cond delay="5250"/>
                            </p:stCondLst>
                            <p:childTnLst>
                              <p:par>
                                <p:cTn fill="hold" grpId="0" id="64" nodeType="afterEffect" presetClass="entr" presetID="42" presetSubtype="0">
                                  <p:stCondLst>
                                    <p:cond delay="0"/>
                                  </p:stCondLst>
                                  <p:childTnLst>
                                    <p:set>
                                      <p:cBhvr>
                                        <p:cTn dur="1" fill="hold" id="65">
                                          <p:stCondLst>
                                            <p:cond delay="0"/>
                                          </p:stCondLst>
                                        </p:cTn>
                                        <p:tgtEl>
                                          <p:spTgt spid="26"/>
                                        </p:tgtEl>
                                        <p:attrNameLst>
                                          <p:attrName>style.visibility</p:attrName>
                                        </p:attrNameLst>
                                      </p:cBhvr>
                                      <p:to>
                                        <p:strVal val="visible"/>
                                      </p:to>
                                    </p:set>
                                    <p:animEffect filter="fade" transition="in">
                                      <p:cBhvr>
                                        <p:cTn dur="1000" id="66"/>
                                        <p:tgtEl>
                                          <p:spTgt spid="26"/>
                                        </p:tgtEl>
                                      </p:cBhvr>
                                    </p:animEffect>
                                    <p:anim calcmode="lin" valueType="num">
                                      <p:cBhvr>
                                        <p:cTn dur="1000" fill="hold" id="67"/>
                                        <p:tgtEl>
                                          <p:spTgt spid="26"/>
                                        </p:tgtEl>
                                        <p:attrNameLst>
                                          <p:attrName>ppt_x</p:attrName>
                                        </p:attrNameLst>
                                      </p:cBhvr>
                                      <p:tavLst>
                                        <p:tav tm="0">
                                          <p:val>
                                            <p:strVal val="#ppt_x"/>
                                          </p:val>
                                        </p:tav>
                                        <p:tav tm="100000">
                                          <p:val>
                                            <p:strVal val="#ppt_x"/>
                                          </p:val>
                                        </p:tav>
                                      </p:tavLst>
                                    </p:anim>
                                    <p:anim calcmode="lin" valueType="num">
                                      <p:cBhvr>
                                        <p:cTn dur="1000" fill="hold" id="68"/>
                                        <p:tgtEl>
                                          <p:spTgt spid="26"/>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200"/>
                                  </p:stCondLst>
                                  <p:childTnLst>
                                    <p:set>
                                      <p:cBhvr>
                                        <p:cTn dur="1" fill="hold" id="70">
                                          <p:stCondLst>
                                            <p:cond delay="0"/>
                                          </p:stCondLst>
                                        </p:cTn>
                                        <p:tgtEl>
                                          <p:spTgt spid="25"/>
                                        </p:tgtEl>
                                        <p:attrNameLst>
                                          <p:attrName>style.visibility</p:attrName>
                                        </p:attrNameLst>
                                      </p:cBhvr>
                                      <p:to>
                                        <p:strVal val="visible"/>
                                      </p:to>
                                    </p:set>
                                    <p:animEffect filter="fade" transition="in">
                                      <p:cBhvr>
                                        <p:cTn dur="1000" id="71"/>
                                        <p:tgtEl>
                                          <p:spTgt spid="25"/>
                                        </p:tgtEl>
                                      </p:cBhvr>
                                    </p:animEffect>
                                    <p:anim calcmode="lin" valueType="num">
                                      <p:cBhvr>
                                        <p:cTn dur="1000" fill="hold" id="72"/>
                                        <p:tgtEl>
                                          <p:spTgt spid="25"/>
                                        </p:tgtEl>
                                        <p:attrNameLst>
                                          <p:attrName>ppt_x</p:attrName>
                                        </p:attrNameLst>
                                      </p:cBhvr>
                                      <p:tavLst>
                                        <p:tav tm="0">
                                          <p:val>
                                            <p:strVal val="#ppt_x"/>
                                          </p:val>
                                        </p:tav>
                                        <p:tav tm="100000">
                                          <p:val>
                                            <p:strVal val="#ppt_x"/>
                                          </p:val>
                                        </p:tav>
                                      </p:tavLst>
                                    </p:anim>
                                    <p:anim calcmode="lin" valueType="num">
                                      <p:cBhvr>
                                        <p:cTn dur="1000" fill="hold" id="73"/>
                                        <p:tgtEl>
                                          <p:spTgt spid="25"/>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200"/>
                                  </p:stCondLst>
                                  <p:childTnLst>
                                    <p:set>
                                      <p:cBhvr>
                                        <p:cTn dur="1" fill="hold" id="75">
                                          <p:stCondLst>
                                            <p:cond delay="0"/>
                                          </p:stCondLst>
                                        </p:cTn>
                                        <p:tgtEl>
                                          <p:spTgt spid="24"/>
                                        </p:tgtEl>
                                        <p:attrNameLst>
                                          <p:attrName>style.visibility</p:attrName>
                                        </p:attrNameLst>
                                      </p:cBhvr>
                                      <p:to>
                                        <p:strVal val="visible"/>
                                      </p:to>
                                    </p:set>
                                    <p:animEffect filter="fade" transition="in">
                                      <p:cBhvr>
                                        <p:cTn dur="1000" id="76"/>
                                        <p:tgtEl>
                                          <p:spTgt spid="24"/>
                                        </p:tgtEl>
                                      </p:cBhvr>
                                    </p:animEffect>
                                    <p:anim calcmode="lin" valueType="num">
                                      <p:cBhvr>
                                        <p:cTn dur="1000" fill="hold" id="77"/>
                                        <p:tgtEl>
                                          <p:spTgt spid="24"/>
                                        </p:tgtEl>
                                        <p:attrNameLst>
                                          <p:attrName>ppt_x</p:attrName>
                                        </p:attrNameLst>
                                      </p:cBhvr>
                                      <p:tavLst>
                                        <p:tav tm="0">
                                          <p:val>
                                            <p:strVal val="#ppt_x"/>
                                          </p:val>
                                        </p:tav>
                                        <p:tav tm="100000">
                                          <p:val>
                                            <p:strVal val="#ppt_x"/>
                                          </p:val>
                                        </p:tav>
                                      </p:tavLst>
                                    </p:anim>
                                    <p:anim calcmode="lin" valueType="num">
                                      <p:cBhvr>
                                        <p:cTn dur="1000" fill="hold" id="78"/>
                                        <p:tgtEl>
                                          <p:spTgt spid="24"/>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200"/>
                                  </p:stCondLst>
                                  <p:childTnLst>
                                    <p:set>
                                      <p:cBhvr>
                                        <p:cTn dur="1" fill="hold" id="80">
                                          <p:stCondLst>
                                            <p:cond delay="0"/>
                                          </p:stCondLst>
                                        </p:cTn>
                                        <p:tgtEl>
                                          <p:spTgt spid="23"/>
                                        </p:tgtEl>
                                        <p:attrNameLst>
                                          <p:attrName>style.visibility</p:attrName>
                                        </p:attrNameLst>
                                      </p:cBhvr>
                                      <p:to>
                                        <p:strVal val="visible"/>
                                      </p:to>
                                    </p:set>
                                    <p:animEffect filter="fade" transition="in">
                                      <p:cBhvr>
                                        <p:cTn dur="1000" id="81"/>
                                        <p:tgtEl>
                                          <p:spTgt spid="23"/>
                                        </p:tgtEl>
                                      </p:cBhvr>
                                    </p:animEffect>
                                    <p:anim calcmode="lin" valueType="num">
                                      <p:cBhvr>
                                        <p:cTn dur="1000" fill="hold" id="82"/>
                                        <p:tgtEl>
                                          <p:spTgt spid="23"/>
                                        </p:tgtEl>
                                        <p:attrNameLst>
                                          <p:attrName>ppt_x</p:attrName>
                                        </p:attrNameLst>
                                      </p:cBhvr>
                                      <p:tavLst>
                                        <p:tav tm="0">
                                          <p:val>
                                            <p:strVal val="#ppt_x"/>
                                          </p:val>
                                        </p:tav>
                                        <p:tav tm="100000">
                                          <p:val>
                                            <p:strVal val="#ppt_x"/>
                                          </p:val>
                                        </p:tav>
                                      </p:tavLst>
                                    </p:anim>
                                    <p:anim calcmode="lin" valueType="num">
                                      <p:cBhvr>
                                        <p:cTn dur="1000" fill="hold" id="83"/>
                                        <p:tgtEl>
                                          <p:spTgt spid="23"/>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6450"/>
                            </p:stCondLst>
                            <p:childTnLst>
                              <p:par>
                                <p:cTn fill="hold" id="85" nodeType="afterEffect" presetClass="entr" presetID="42" presetSubtype="0">
                                  <p:stCondLst>
                                    <p:cond delay="0"/>
                                  </p:stCondLst>
                                  <p:childTnLst>
                                    <p:set>
                                      <p:cBhvr>
                                        <p:cTn dur="1" fill="hold" id="86">
                                          <p:stCondLst>
                                            <p:cond delay="0"/>
                                          </p:stCondLst>
                                        </p:cTn>
                                        <p:tgtEl>
                                          <p:spTgt spid="38"/>
                                        </p:tgtEl>
                                        <p:attrNameLst>
                                          <p:attrName>style.visibility</p:attrName>
                                        </p:attrNameLst>
                                      </p:cBhvr>
                                      <p:to>
                                        <p:strVal val="visible"/>
                                      </p:to>
                                    </p:set>
                                    <p:animEffect filter="fade" transition="in">
                                      <p:cBhvr>
                                        <p:cTn dur="1000" id="87"/>
                                        <p:tgtEl>
                                          <p:spTgt spid="38"/>
                                        </p:tgtEl>
                                      </p:cBhvr>
                                    </p:animEffect>
                                    <p:anim calcmode="lin" valueType="num">
                                      <p:cBhvr>
                                        <p:cTn dur="1000" fill="hold" id="88"/>
                                        <p:tgtEl>
                                          <p:spTgt spid="38"/>
                                        </p:tgtEl>
                                        <p:attrNameLst>
                                          <p:attrName>ppt_x</p:attrName>
                                        </p:attrNameLst>
                                      </p:cBhvr>
                                      <p:tavLst>
                                        <p:tav tm="0">
                                          <p:val>
                                            <p:strVal val="#ppt_x"/>
                                          </p:val>
                                        </p:tav>
                                        <p:tav tm="100000">
                                          <p:val>
                                            <p:strVal val="#ppt_x"/>
                                          </p:val>
                                        </p:tav>
                                      </p:tavLst>
                                    </p:anim>
                                    <p:anim calcmode="lin" valueType="num">
                                      <p:cBhvr>
                                        <p:cTn dur="1000" fill="hold" id="89"/>
                                        <p:tgtEl>
                                          <p:spTgt spid="38"/>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7450"/>
                            </p:stCondLst>
                            <p:childTnLst>
                              <p:par>
                                <p:cTn fill="hold" id="91" nodeType="afterEffect" presetClass="entr" presetID="42" presetSubtype="0">
                                  <p:stCondLst>
                                    <p:cond delay="0"/>
                                  </p:stCondLst>
                                  <p:childTnLst>
                                    <p:set>
                                      <p:cBhvr>
                                        <p:cTn dur="1" fill="hold" id="92">
                                          <p:stCondLst>
                                            <p:cond delay="0"/>
                                          </p:stCondLst>
                                        </p:cTn>
                                        <p:tgtEl>
                                          <p:spTgt spid="41"/>
                                        </p:tgtEl>
                                        <p:attrNameLst>
                                          <p:attrName>style.visibility</p:attrName>
                                        </p:attrNameLst>
                                      </p:cBhvr>
                                      <p:to>
                                        <p:strVal val="visible"/>
                                      </p:to>
                                    </p:set>
                                    <p:animEffect filter="fade" transition="in">
                                      <p:cBhvr>
                                        <p:cTn dur="1000" id="93"/>
                                        <p:tgtEl>
                                          <p:spTgt spid="41"/>
                                        </p:tgtEl>
                                      </p:cBhvr>
                                    </p:animEffect>
                                    <p:anim calcmode="lin" valueType="num">
                                      <p:cBhvr>
                                        <p:cTn dur="1000" fill="hold" id="94"/>
                                        <p:tgtEl>
                                          <p:spTgt spid="41"/>
                                        </p:tgtEl>
                                        <p:attrNameLst>
                                          <p:attrName>ppt_x</p:attrName>
                                        </p:attrNameLst>
                                      </p:cBhvr>
                                      <p:tavLst>
                                        <p:tav tm="0">
                                          <p:val>
                                            <p:strVal val="#ppt_x"/>
                                          </p:val>
                                        </p:tav>
                                        <p:tav tm="100000">
                                          <p:val>
                                            <p:strVal val="#ppt_x"/>
                                          </p:val>
                                        </p:tav>
                                      </p:tavLst>
                                    </p:anim>
                                    <p:anim calcmode="lin" valueType="num">
                                      <p:cBhvr>
                                        <p:cTn dur="1000" fill="hold" id="95"/>
                                        <p:tgtEl>
                                          <p:spTgt spid="41"/>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8450"/>
                            </p:stCondLst>
                            <p:childTnLst>
                              <p:par>
                                <p:cTn fill="hold" id="97" nodeType="afterEffect" presetClass="entr" presetID="42" presetSubtype="0">
                                  <p:stCondLst>
                                    <p:cond delay="0"/>
                                  </p:stCondLst>
                                  <p:childTnLst>
                                    <p:set>
                                      <p:cBhvr>
                                        <p:cTn dur="1" fill="hold" id="98">
                                          <p:stCondLst>
                                            <p:cond delay="0"/>
                                          </p:stCondLst>
                                        </p:cTn>
                                        <p:tgtEl>
                                          <p:spTgt spid="27"/>
                                        </p:tgtEl>
                                        <p:attrNameLst>
                                          <p:attrName>style.visibility</p:attrName>
                                        </p:attrNameLst>
                                      </p:cBhvr>
                                      <p:to>
                                        <p:strVal val="visible"/>
                                      </p:to>
                                    </p:set>
                                    <p:animEffect filter="fade" transition="in">
                                      <p:cBhvr>
                                        <p:cTn dur="1000" id="99"/>
                                        <p:tgtEl>
                                          <p:spTgt spid="27"/>
                                        </p:tgtEl>
                                      </p:cBhvr>
                                    </p:animEffect>
                                    <p:anim calcmode="lin" valueType="num">
                                      <p:cBhvr>
                                        <p:cTn dur="1000" fill="hold" id="100"/>
                                        <p:tgtEl>
                                          <p:spTgt spid="27"/>
                                        </p:tgtEl>
                                        <p:attrNameLst>
                                          <p:attrName>ppt_x</p:attrName>
                                        </p:attrNameLst>
                                      </p:cBhvr>
                                      <p:tavLst>
                                        <p:tav tm="0">
                                          <p:val>
                                            <p:strVal val="#ppt_x"/>
                                          </p:val>
                                        </p:tav>
                                        <p:tav tm="100000">
                                          <p:val>
                                            <p:strVal val="#ppt_x"/>
                                          </p:val>
                                        </p:tav>
                                      </p:tavLst>
                                    </p:anim>
                                    <p:anim calcmode="lin" valueType="num">
                                      <p:cBhvr>
                                        <p:cTn dur="1000" fill="hold" id="101"/>
                                        <p:tgtEl>
                                          <p:spTgt spid="27"/>
                                        </p:tgtEl>
                                        <p:attrNameLst>
                                          <p:attrName>ppt_y</p:attrName>
                                        </p:attrNameLst>
                                      </p:cBhvr>
                                      <p:tavLst>
                                        <p:tav tm="0">
                                          <p:val>
                                            <p:strVal val="#ppt_y+.1"/>
                                          </p:val>
                                        </p:tav>
                                        <p:tav tm="100000">
                                          <p:val>
                                            <p:strVal val="#ppt_y"/>
                                          </p:val>
                                        </p:tav>
                                      </p:tavLst>
                                    </p:anim>
                                  </p:childTnLst>
                                </p:cTn>
                              </p:par>
                            </p:childTnLst>
                          </p:cTn>
                        </p:par>
                        <p:par>
                          <p:cTn fill="hold" id="102" nodeType="afterGroup">
                            <p:stCondLst>
                              <p:cond delay="9450"/>
                            </p:stCondLst>
                            <p:childTnLst>
                              <p:par>
                                <p:cTn fill="hold" id="103" nodeType="afterEffect" presetClass="entr" presetID="42" presetSubtype="0">
                                  <p:stCondLst>
                                    <p:cond delay="0"/>
                                  </p:stCondLst>
                                  <p:childTnLst>
                                    <p:set>
                                      <p:cBhvr>
                                        <p:cTn dur="1" fill="hold" id="104">
                                          <p:stCondLst>
                                            <p:cond delay="0"/>
                                          </p:stCondLst>
                                        </p:cTn>
                                        <p:tgtEl>
                                          <p:spTgt spid="44"/>
                                        </p:tgtEl>
                                        <p:attrNameLst>
                                          <p:attrName>style.visibility</p:attrName>
                                        </p:attrNameLst>
                                      </p:cBhvr>
                                      <p:to>
                                        <p:strVal val="visible"/>
                                      </p:to>
                                    </p:set>
                                    <p:animEffect filter="fade" transition="in">
                                      <p:cBhvr>
                                        <p:cTn dur="1000" id="105"/>
                                        <p:tgtEl>
                                          <p:spTgt spid="44"/>
                                        </p:tgtEl>
                                      </p:cBhvr>
                                    </p:animEffect>
                                    <p:anim calcmode="lin" valueType="num">
                                      <p:cBhvr>
                                        <p:cTn dur="1000" fill="hold" id="106"/>
                                        <p:tgtEl>
                                          <p:spTgt spid="44"/>
                                        </p:tgtEl>
                                        <p:attrNameLst>
                                          <p:attrName>ppt_x</p:attrName>
                                        </p:attrNameLst>
                                      </p:cBhvr>
                                      <p:tavLst>
                                        <p:tav tm="0">
                                          <p:val>
                                            <p:strVal val="#ppt_x"/>
                                          </p:val>
                                        </p:tav>
                                        <p:tav tm="100000">
                                          <p:val>
                                            <p:strVal val="#ppt_x"/>
                                          </p:val>
                                        </p:tav>
                                      </p:tavLst>
                                    </p:anim>
                                    <p:anim calcmode="lin" valueType="num">
                                      <p:cBhvr>
                                        <p:cTn dur="1000" fill="hold" id="107"/>
                                        <p:tgtEl>
                                          <p:spTgt spid="44"/>
                                        </p:tgtEl>
                                        <p:attrNameLst>
                                          <p:attrName>ppt_y</p:attrName>
                                        </p:attrNameLst>
                                      </p:cBhvr>
                                      <p:tavLst>
                                        <p:tav tm="0">
                                          <p:val>
                                            <p:strVal val="#ppt_y+.1"/>
                                          </p:val>
                                        </p:tav>
                                        <p:tav tm="100000">
                                          <p:val>
                                            <p:strVal val="#ppt_y"/>
                                          </p:val>
                                        </p:tav>
                                      </p:tavLst>
                                    </p:anim>
                                  </p:childTnLst>
                                </p:cTn>
                              </p:par>
                              <p:par>
                                <p:cTn fill="hold" grpId="0" id="108" nodeType="withEffect" presetClass="entr" presetID="53" presetSubtype="0">
                                  <p:stCondLst>
                                    <p:cond delay="500"/>
                                  </p:stCondLst>
                                  <p:childTnLst>
                                    <p:set>
                                      <p:cBhvr>
                                        <p:cTn dur="1" fill="hold" id="109">
                                          <p:stCondLst>
                                            <p:cond delay="0"/>
                                          </p:stCondLst>
                                        </p:cTn>
                                        <p:tgtEl>
                                          <p:spTgt spid="47"/>
                                        </p:tgtEl>
                                        <p:attrNameLst>
                                          <p:attrName>style.visibility</p:attrName>
                                        </p:attrNameLst>
                                      </p:cBhvr>
                                      <p:to>
                                        <p:strVal val="visible"/>
                                      </p:to>
                                    </p:set>
                                    <p:anim calcmode="lin" valueType="num">
                                      <p:cBhvr>
                                        <p:cTn dur="500" fill="hold" id="110"/>
                                        <p:tgtEl>
                                          <p:spTgt spid="47"/>
                                        </p:tgtEl>
                                        <p:attrNameLst>
                                          <p:attrName>ppt_w</p:attrName>
                                        </p:attrNameLst>
                                      </p:cBhvr>
                                      <p:tavLst>
                                        <p:tav tm="0">
                                          <p:val>
                                            <p:fltVal val="0"/>
                                          </p:val>
                                        </p:tav>
                                        <p:tav tm="100000">
                                          <p:val>
                                            <p:strVal val="#ppt_w"/>
                                          </p:val>
                                        </p:tav>
                                      </p:tavLst>
                                    </p:anim>
                                    <p:anim calcmode="lin" valueType="num">
                                      <p:cBhvr>
                                        <p:cTn dur="500" fill="hold" id="111"/>
                                        <p:tgtEl>
                                          <p:spTgt spid="47"/>
                                        </p:tgtEl>
                                        <p:attrNameLst>
                                          <p:attrName>ppt_h</p:attrName>
                                        </p:attrNameLst>
                                      </p:cBhvr>
                                      <p:tavLst>
                                        <p:tav tm="0">
                                          <p:val>
                                            <p:fltVal val="0"/>
                                          </p:val>
                                        </p:tav>
                                        <p:tav tm="100000">
                                          <p:val>
                                            <p:strVal val="#ppt_h"/>
                                          </p:val>
                                        </p:tav>
                                      </p:tavLst>
                                    </p:anim>
                                    <p:animEffect filter="fade" transition="in">
                                      <p:cBhvr>
                                        <p:cTn dur="500" id="112"/>
                                        <p:tgtEl>
                                          <p:spTgt spid="47"/>
                                        </p:tgtEl>
                                      </p:cBhvr>
                                    </p:animEffect>
                                  </p:childTnLst>
                                </p:cTn>
                              </p:par>
                              <p:par>
                                <p:cTn fill="hold" grpId="0" id="113" nodeType="withEffect" presetClass="entr" presetID="53" presetSubtype="0">
                                  <p:stCondLst>
                                    <p:cond delay="500"/>
                                  </p:stCondLst>
                                  <p:childTnLst>
                                    <p:set>
                                      <p:cBhvr>
                                        <p:cTn dur="1" fill="hold" id="114">
                                          <p:stCondLst>
                                            <p:cond delay="0"/>
                                          </p:stCondLst>
                                        </p:cTn>
                                        <p:tgtEl>
                                          <p:spTgt spid="48"/>
                                        </p:tgtEl>
                                        <p:attrNameLst>
                                          <p:attrName>style.visibility</p:attrName>
                                        </p:attrNameLst>
                                      </p:cBhvr>
                                      <p:to>
                                        <p:strVal val="visible"/>
                                      </p:to>
                                    </p:set>
                                    <p:anim calcmode="lin" valueType="num">
                                      <p:cBhvr>
                                        <p:cTn dur="500" fill="hold" id="115"/>
                                        <p:tgtEl>
                                          <p:spTgt spid="48"/>
                                        </p:tgtEl>
                                        <p:attrNameLst>
                                          <p:attrName>ppt_w</p:attrName>
                                        </p:attrNameLst>
                                      </p:cBhvr>
                                      <p:tavLst>
                                        <p:tav tm="0">
                                          <p:val>
                                            <p:fltVal val="0"/>
                                          </p:val>
                                        </p:tav>
                                        <p:tav tm="100000">
                                          <p:val>
                                            <p:strVal val="#ppt_w"/>
                                          </p:val>
                                        </p:tav>
                                      </p:tavLst>
                                    </p:anim>
                                    <p:anim calcmode="lin" valueType="num">
                                      <p:cBhvr>
                                        <p:cTn dur="500" fill="hold" id="116"/>
                                        <p:tgtEl>
                                          <p:spTgt spid="48"/>
                                        </p:tgtEl>
                                        <p:attrNameLst>
                                          <p:attrName>ppt_h</p:attrName>
                                        </p:attrNameLst>
                                      </p:cBhvr>
                                      <p:tavLst>
                                        <p:tav tm="0">
                                          <p:val>
                                            <p:fltVal val="0"/>
                                          </p:val>
                                        </p:tav>
                                        <p:tav tm="100000">
                                          <p:val>
                                            <p:strVal val="#ppt_h"/>
                                          </p:val>
                                        </p:tav>
                                      </p:tavLst>
                                    </p:anim>
                                    <p:animEffect filter="fade" transition="in">
                                      <p:cBhvr>
                                        <p:cTn dur="500" id="117"/>
                                        <p:tgtEl>
                                          <p:spTgt spid="48"/>
                                        </p:tgtEl>
                                      </p:cBhvr>
                                    </p:animEffect>
                                  </p:childTnLst>
                                </p:cTn>
                              </p:par>
                              <p:par>
                                <p:cTn fill="hold" grpId="0" id="118" nodeType="withEffect" presetClass="entr" presetID="53" presetSubtype="0">
                                  <p:stCondLst>
                                    <p:cond delay="500"/>
                                  </p:stCondLst>
                                  <p:childTnLst>
                                    <p:set>
                                      <p:cBhvr>
                                        <p:cTn dur="1" fill="hold" id="119">
                                          <p:stCondLst>
                                            <p:cond delay="0"/>
                                          </p:stCondLst>
                                        </p:cTn>
                                        <p:tgtEl>
                                          <p:spTgt spid="49"/>
                                        </p:tgtEl>
                                        <p:attrNameLst>
                                          <p:attrName>style.visibility</p:attrName>
                                        </p:attrNameLst>
                                      </p:cBhvr>
                                      <p:to>
                                        <p:strVal val="visible"/>
                                      </p:to>
                                    </p:set>
                                    <p:anim calcmode="lin" valueType="num">
                                      <p:cBhvr>
                                        <p:cTn dur="500" fill="hold" id="120"/>
                                        <p:tgtEl>
                                          <p:spTgt spid="49"/>
                                        </p:tgtEl>
                                        <p:attrNameLst>
                                          <p:attrName>ppt_w</p:attrName>
                                        </p:attrNameLst>
                                      </p:cBhvr>
                                      <p:tavLst>
                                        <p:tav tm="0">
                                          <p:val>
                                            <p:fltVal val="0"/>
                                          </p:val>
                                        </p:tav>
                                        <p:tav tm="100000">
                                          <p:val>
                                            <p:strVal val="#ppt_w"/>
                                          </p:val>
                                        </p:tav>
                                      </p:tavLst>
                                    </p:anim>
                                    <p:anim calcmode="lin" valueType="num">
                                      <p:cBhvr>
                                        <p:cTn dur="500" fill="hold" id="121"/>
                                        <p:tgtEl>
                                          <p:spTgt spid="49"/>
                                        </p:tgtEl>
                                        <p:attrNameLst>
                                          <p:attrName>ppt_h</p:attrName>
                                        </p:attrNameLst>
                                      </p:cBhvr>
                                      <p:tavLst>
                                        <p:tav tm="0">
                                          <p:val>
                                            <p:fltVal val="0"/>
                                          </p:val>
                                        </p:tav>
                                        <p:tav tm="100000">
                                          <p:val>
                                            <p:strVal val="#ppt_h"/>
                                          </p:val>
                                        </p:tav>
                                      </p:tavLst>
                                    </p:anim>
                                    <p:animEffect filter="fade" transition="in">
                                      <p:cBhvr>
                                        <p:cTn dur="500" id="122"/>
                                        <p:tgtEl>
                                          <p:spTgt spid="49"/>
                                        </p:tgtEl>
                                      </p:cBhvr>
                                    </p:animEffect>
                                  </p:childTnLst>
                                </p:cTn>
                              </p:par>
                              <p:par>
                                <p:cTn fill="hold" grpId="0" id="123" nodeType="withEffect" presetClass="entr" presetID="53" presetSubtype="0">
                                  <p:stCondLst>
                                    <p:cond delay="500"/>
                                  </p:stCondLst>
                                  <p:childTnLst>
                                    <p:set>
                                      <p:cBhvr>
                                        <p:cTn dur="1" fill="hold" id="124">
                                          <p:stCondLst>
                                            <p:cond delay="0"/>
                                          </p:stCondLst>
                                        </p:cTn>
                                        <p:tgtEl>
                                          <p:spTgt spid="50"/>
                                        </p:tgtEl>
                                        <p:attrNameLst>
                                          <p:attrName>style.visibility</p:attrName>
                                        </p:attrNameLst>
                                      </p:cBhvr>
                                      <p:to>
                                        <p:strVal val="visible"/>
                                      </p:to>
                                    </p:set>
                                    <p:anim calcmode="lin" valueType="num">
                                      <p:cBhvr>
                                        <p:cTn dur="500" fill="hold" id="125"/>
                                        <p:tgtEl>
                                          <p:spTgt spid="50"/>
                                        </p:tgtEl>
                                        <p:attrNameLst>
                                          <p:attrName>ppt_w</p:attrName>
                                        </p:attrNameLst>
                                      </p:cBhvr>
                                      <p:tavLst>
                                        <p:tav tm="0">
                                          <p:val>
                                            <p:fltVal val="0"/>
                                          </p:val>
                                        </p:tav>
                                        <p:tav tm="100000">
                                          <p:val>
                                            <p:strVal val="#ppt_w"/>
                                          </p:val>
                                        </p:tav>
                                      </p:tavLst>
                                    </p:anim>
                                    <p:anim calcmode="lin" valueType="num">
                                      <p:cBhvr>
                                        <p:cTn dur="500" fill="hold" id="126"/>
                                        <p:tgtEl>
                                          <p:spTgt spid="50"/>
                                        </p:tgtEl>
                                        <p:attrNameLst>
                                          <p:attrName>ppt_h</p:attrName>
                                        </p:attrNameLst>
                                      </p:cBhvr>
                                      <p:tavLst>
                                        <p:tav tm="0">
                                          <p:val>
                                            <p:fltVal val="0"/>
                                          </p:val>
                                        </p:tav>
                                        <p:tav tm="100000">
                                          <p:val>
                                            <p:strVal val="#ppt_h"/>
                                          </p:val>
                                        </p:tav>
                                      </p:tavLst>
                                    </p:anim>
                                    <p:animEffect filter="fade" transition="in">
                                      <p:cBhvr>
                                        <p:cTn dur="500" id="12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31"/>
      <p:bldP grpId="0" spid="32"/>
      <p:bldP grpId="0" spid="34"/>
      <p:bldP grpId="0" spid="35"/>
      <p:bldP grpId="0" spid="36"/>
      <p:bldP grpId="0" spid="37"/>
      <p:bldP grpId="0" spid="47"/>
      <p:bldP grpId="0" spid="48"/>
      <p:bldP grpId="0" spid="49"/>
      <p:bldP grpId="0" spid="5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5"/>
          <p:cNvSpPr/>
          <p:nvPr/>
        </p:nvSpPr>
        <p:spPr>
          <a:xfrm flipV="1" rot="21192136">
            <a:off x="6808949" y="26687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5"/>
          <p:cNvSpPr/>
          <p:nvPr/>
        </p:nvSpPr>
        <p:spPr>
          <a:xfrm flipV="1" rot="523637">
            <a:off x="7155990" y="5527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5"/>
          <p:cNvSpPr/>
          <p:nvPr/>
        </p:nvSpPr>
        <p:spPr>
          <a:xfrm flipV="1" rot="583429">
            <a:off x="6826467" y="-6810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5"/>
          <p:cNvSpPr/>
          <p:nvPr/>
        </p:nvSpPr>
        <p:spPr>
          <a:xfrm flipV="1" rot="21306780">
            <a:off x="7001311" y="13747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rot="21192136">
            <a:off x="8504399" y="242518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5"/>
          <p:cNvSpPr/>
          <p:nvPr/>
        </p:nvSpPr>
        <p:spPr>
          <a:xfrm flipV="1" rot="523637">
            <a:off x="8851440" y="30917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5"/>
          <p:cNvSpPr/>
          <p:nvPr/>
        </p:nvSpPr>
        <p:spPr>
          <a:xfrm flipV="1" rot="583429">
            <a:off x="8521917" y="-92460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5"/>
          <p:cNvSpPr/>
          <p:nvPr/>
        </p:nvSpPr>
        <p:spPr>
          <a:xfrm flipV="1" rot="21306780">
            <a:off x="8696761" y="113122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8800">
                <a:solidFill>
                  <a:schemeClr val="bg1"/>
                </a:solidFill>
              </a:rPr>
              <a:t>03</a:t>
            </a: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46638" y="2486324"/>
              <a:ext cx="3230880" cy="1005840"/>
            </a:xfrm>
            <a:prstGeom prst="rect">
              <a:avLst/>
            </a:prstGeom>
          </p:spPr>
          <p:txBody>
            <a:bodyPr wrap="none">
              <a:spAutoFit/>
            </a:bodyPr>
            <a:lstStyle/>
            <a:p>
              <a:pPr algn="ctr"/>
              <a:r>
                <a:rPr altLang="en-US" b="1" kumimoji="1" lang="zh-CN" smtClean="0" sz="6000">
                  <a:solidFill>
                    <a:srgbClr val="00B0F0"/>
                  </a:solidFill>
                  <a:latin charset="-122" panose="020b0503020204020204" pitchFamily="34" typeface="微软雅黑"/>
                  <a:ea charset="-122" panose="020b0503020204020204" pitchFamily="34" typeface="微软雅黑"/>
                </a:rPr>
                <a:t>加入标题</a:t>
              </a:r>
            </a:p>
          </p:txBody>
        </p:sp>
        <p:sp>
          <p:nvSpPr>
            <p:cNvPr id="14" name="矩形 13"/>
            <p:cNvSpPr/>
            <p:nvPr/>
          </p:nvSpPr>
          <p:spPr>
            <a:xfrm>
              <a:off x="5158307" y="3545922"/>
              <a:ext cx="6207543" cy="619628"/>
            </a:xfrm>
            <a:prstGeom prst="rect">
              <a:avLst/>
            </a:prstGeom>
          </p:spPr>
          <p:txBody>
            <a:bodyPr wrap="square">
              <a:spAutoFit/>
            </a:bodyPr>
            <a:lstStyle/>
            <a:p>
              <a:pPr algn="ctr">
                <a:lnSpc>
                  <a:spcPct val="130000"/>
                </a:lnSpc>
              </a:pPr>
              <a:r>
                <a:rPr altLang="en-US" lang="zh-CN" smtClean="0" sz="1333">
                  <a:solidFill>
                    <a:schemeClr val="bg1">
                      <a:lumMod val="50000"/>
                    </a:schemeClr>
                  </a:solidFill>
                  <a:latin charset="-122" panose="020b0503020204020204" pitchFamily="34" typeface="微软雅黑"/>
                  <a:ea charset="-122" panose="020b0503020204020204" pitchFamily="34" typeface="微软雅黑"/>
                </a:rPr>
                <a:t>点击此处添加文本内容，如关键词、部分简单介绍等。点击此处添加文本内容，部分简单介绍等。点击此处添加文本内容，如关键词、部分简单介。</a:t>
              </a:r>
            </a:p>
          </p:txBody>
        </p:sp>
      </p:grpSp>
    </p:spTree>
    <p:extLst>
      <p:ext uri="{BB962C8B-B14F-4D97-AF65-F5344CB8AC3E}">
        <p14:creationId val="27398235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500" fill="hold" id="7"/>
                                        <p:tgtEl>
                                          <p:spTgt spid="4"/>
                                        </p:tgtEl>
                                        <p:attrNameLst>
                                          <p:attrName>ppt_w</p:attrName>
                                        </p:attrNameLst>
                                      </p:cBhvr>
                                      <p:tavLst>
                                        <p:tav tm="0">
                                          <p:val>
                                            <p:fltVal val="0"/>
                                          </p:val>
                                        </p:tav>
                                        <p:tav tm="100000">
                                          <p:val>
                                            <p:strVal val="#ppt_w"/>
                                          </p:val>
                                        </p:tav>
                                      </p:tavLst>
                                    </p:anim>
                                    <p:anim calcmode="lin" valueType="num">
                                      <p:cBhvr>
                                        <p:cTn dur="3500" fill="hold" id="8"/>
                                        <p:tgtEl>
                                          <p:spTgt spid="4"/>
                                        </p:tgtEl>
                                        <p:attrNameLst>
                                          <p:attrName>ppt_h</p:attrName>
                                        </p:attrNameLst>
                                      </p:cBhvr>
                                      <p:tavLst>
                                        <p:tav tm="0">
                                          <p:val>
                                            <p:fltVal val="0"/>
                                          </p:val>
                                        </p:tav>
                                        <p:tav tm="100000">
                                          <p:val>
                                            <p:strVal val="#ppt_h"/>
                                          </p:val>
                                        </p:tav>
                                      </p:tavLst>
                                    </p:anim>
                                    <p:anim calcmode="lin" valueType="num">
                                      <p:cBhvr>
                                        <p:cTn dur="3500" fill="hold" id="9"/>
                                        <p:tgtEl>
                                          <p:spTgt spid="4"/>
                                        </p:tgtEl>
                                        <p:attrNameLst>
                                          <p:attrName>style.rotation</p:attrName>
                                        </p:attrNameLst>
                                      </p:cBhvr>
                                      <p:tavLst>
                                        <p:tav tm="0">
                                          <p:val>
                                            <p:fltVal val="90"/>
                                          </p:val>
                                        </p:tav>
                                        <p:tav tm="100000">
                                          <p:val>
                                            <p:fltVal val="0"/>
                                          </p:val>
                                        </p:tav>
                                      </p:tavLst>
                                    </p:anim>
                                    <p:animEffect filter="fade" transition="in">
                                      <p:cBhvr>
                                        <p:cTn dur="35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3"/>
                                        </p:tgtEl>
                                        <p:attrNameLst>
                                          <p:attrName>style.visibility</p:attrName>
                                        </p:attrNameLst>
                                      </p:cBhvr>
                                      <p:to>
                                        <p:strVal val="visible"/>
                                      </p:to>
                                    </p:set>
                                    <p:anim calcmode="lin" valueType="num">
                                      <p:cBhvr>
                                        <p:cTn dur="3500" fill="hold" id="13"/>
                                        <p:tgtEl>
                                          <p:spTgt spid="3"/>
                                        </p:tgtEl>
                                        <p:attrNameLst>
                                          <p:attrName>ppt_w</p:attrName>
                                        </p:attrNameLst>
                                      </p:cBhvr>
                                      <p:tavLst>
                                        <p:tav tm="0">
                                          <p:val>
                                            <p:fltVal val="0"/>
                                          </p:val>
                                        </p:tav>
                                        <p:tav tm="100000">
                                          <p:val>
                                            <p:strVal val="#ppt_w"/>
                                          </p:val>
                                        </p:tav>
                                      </p:tavLst>
                                    </p:anim>
                                    <p:anim calcmode="lin" valueType="num">
                                      <p:cBhvr>
                                        <p:cTn dur="3500" fill="hold" id="14"/>
                                        <p:tgtEl>
                                          <p:spTgt spid="3"/>
                                        </p:tgtEl>
                                        <p:attrNameLst>
                                          <p:attrName>ppt_h</p:attrName>
                                        </p:attrNameLst>
                                      </p:cBhvr>
                                      <p:tavLst>
                                        <p:tav tm="0">
                                          <p:val>
                                            <p:fltVal val="0"/>
                                          </p:val>
                                        </p:tav>
                                        <p:tav tm="100000">
                                          <p:val>
                                            <p:strVal val="#ppt_h"/>
                                          </p:val>
                                        </p:tav>
                                      </p:tavLst>
                                    </p:anim>
                                    <p:anim calcmode="lin" valueType="num">
                                      <p:cBhvr>
                                        <p:cTn dur="3500" fill="hold" id="15"/>
                                        <p:tgtEl>
                                          <p:spTgt spid="3"/>
                                        </p:tgtEl>
                                        <p:attrNameLst>
                                          <p:attrName>style.rotation</p:attrName>
                                        </p:attrNameLst>
                                      </p:cBhvr>
                                      <p:tavLst>
                                        <p:tav tm="0">
                                          <p:val>
                                            <p:fltVal val="90"/>
                                          </p:val>
                                        </p:tav>
                                        <p:tav tm="100000">
                                          <p:val>
                                            <p:fltVal val="0"/>
                                          </p:val>
                                        </p:tav>
                                      </p:tavLst>
                                    </p:anim>
                                    <p:animEffect filter="fade" transition="in">
                                      <p:cBhvr>
                                        <p:cTn dur="3500" id="16"/>
                                        <p:tgtEl>
                                          <p:spTgt spid="3"/>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3500" fill="hold" id="19"/>
                                        <p:tgtEl>
                                          <p:spTgt spid="5"/>
                                        </p:tgtEl>
                                        <p:attrNameLst>
                                          <p:attrName>ppt_w</p:attrName>
                                        </p:attrNameLst>
                                      </p:cBhvr>
                                      <p:tavLst>
                                        <p:tav tm="0">
                                          <p:val>
                                            <p:fltVal val="0"/>
                                          </p:val>
                                        </p:tav>
                                        <p:tav tm="100000">
                                          <p:val>
                                            <p:strVal val="#ppt_w"/>
                                          </p:val>
                                        </p:tav>
                                      </p:tavLst>
                                    </p:anim>
                                    <p:anim calcmode="lin" valueType="num">
                                      <p:cBhvr>
                                        <p:cTn dur="3500" fill="hold" id="20"/>
                                        <p:tgtEl>
                                          <p:spTgt spid="5"/>
                                        </p:tgtEl>
                                        <p:attrNameLst>
                                          <p:attrName>ppt_h</p:attrName>
                                        </p:attrNameLst>
                                      </p:cBhvr>
                                      <p:tavLst>
                                        <p:tav tm="0">
                                          <p:val>
                                            <p:fltVal val="0"/>
                                          </p:val>
                                        </p:tav>
                                        <p:tav tm="100000">
                                          <p:val>
                                            <p:strVal val="#ppt_h"/>
                                          </p:val>
                                        </p:tav>
                                      </p:tavLst>
                                    </p:anim>
                                    <p:anim calcmode="lin" valueType="num">
                                      <p:cBhvr>
                                        <p:cTn dur="3500" fill="hold" id="21"/>
                                        <p:tgtEl>
                                          <p:spTgt spid="5"/>
                                        </p:tgtEl>
                                        <p:attrNameLst>
                                          <p:attrName>style.rotation</p:attrName>
                                        </p:attrNameLst>
                                      </p:cBhvr>
                                      <p:tavLst>
                                        <p:tav tm="0">
                                          <p:val>
                                            <p:fltVal val="90"/>
                                          </p:val>
                                        </p:tav>
                                        <p:tav tm="100000">
                                          <p:val>
                                            <p:fltVal val="0"/>
                                          </p:val>
                                        </p:tav>
                                      </p:tavLst>
                                    </p:anim>
                                    <p:animEffect filter="fade" transition="in">
                                      <p:cBhvr>
                                        <p:cTn dur="35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3500" fill="hold" id="25"/>
                                        <p:tgtEl>
                                          <p:spTgt spid="2"/>
                                        </p:tgtEl>
                                        <p:attrNameLst>
                                          <p:attrName>ppt_w</p:attrName>
                                        </p:attrNameLst>
                                      </p:cBhvr>
                                      <p:tavLst>
                                        <p:tav tm="0">
                                          <p:val>
                                            <p:fltVal val="0"/>
                                          </p:val>
                                        </p:tav>
                                        <p:tav tm="100000">
                                          <p:val>
                                            <p:strVal val="#ppt_w"/>
                                          </p:val>
                                        </p:tav>
                                      </p:tavLst>
                                    </p:anim>
                                    <p:anim calcmode="lin" valueType="num">
                                      <p:cBhvr>
                                        <p:cTn dur="3500" fill="hold" id="26"/>
                                        <p:tgtEl>
                                          <p:spTgt spid="2"/>
                                        </p:tgtEl>
                                        <p:attrNameLst>
                                          <p:attrName>ppt_h</p:attrName>
                                        </p:attrNameLst>
                                      </p:cBhvr>
                                      <p:tavLst>
                                        <p:tav tm="0">
                                          <p:val>
                                            <p:fltVal val="0"/>
                                          </p:val>
                                        </p:tav>
                                        <p:tav tm="100000">
                                          <p:val>
                                            <p:strVal val="#ppt_h"/>
                                          </p:val>
                                        </p:tav>
                                      </p:tavLst>
                                    </p:anim>
                                    <p:anim calcmode="lin" valueType="num">
                                      <p:cBhvr>
                                        <p:cTn dur="3500" fill="hold" id="27"/>
                                        <p:tgtEl>
                                          <p:spTgt spid="2"/>
                                        </p:tgtEl>
                                        <p:attrNameLst>
                                          <p:attrName>style.rotation</p:attrName>
                                        </p:attrNameLst>
                                      </p:cBhvr>
                                      <p:tavLst>
                                        <p:tav tm="0">
                                          <p:val>
                                            <p:fltVal val="90"/>
                                          </p:val>
                                        </p:tav>
                                        <p:tav tm="100000">
                                          <p:val>
                                            <p:fltVal val="0"/>
                                          </p:val>
                                        </p:tav>
                                      </p:tavLst>
                                    </p:anim>
                                    <p:animEffect filter="fade" transition="in">
                                      <p:cBhvr>
                                        <p:cTn dur="3500" id="28"/>
                                        <p:tgtEl>
                                          <p:spTgt spid="2"/>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3500" fill="hold" id="31"/>
                                        <p:tgtEl>
                                          <p:spTgt spid="8"/>
                                        </p:tgtEl>
                                        <p:attrNameLst>
                                          <p:attrName>ppt_w</p:attrName>
                                        </p:attrNameLst>
                                      </p:cBhvr>
                                      <p:tavLst>
                                        <p:tav tm="0">
                                          <p:val>
                                            <p:fltVal val="0"/>
                                          </p:val>
                                        </p:tav>
                                        <p:tav tm="100000">
                                          <p:val>
                                            <p:strVal val="#ppt_w"/>
                                          </p:val>
                                        </p:tav>
                                      </p:tavLst>
                                    </p:anim>
                                    <p:anim calcmode="lin" valueType="num">
                                      <p:cBhvr>
                                        <p:cTn dur="3500" fill="hold" id="32"/>
                                        <p:tgtEl>
                                          <p:spTgt spid="8"/>
                                        </p:tgtEl>
                                        <p:attrNameLst>
                                          <p:attrName>ppt_h</p:attrName>
                                        </p:attrNameLst>
                                      </p:cBhvr>
                                      <p:tavLst>
                                        <p:tav tm="0">
                                          <p:val>
                                            <p:fltVal val="0"/>
                                          </p:val>
                                        </p:tav>
                                        <p:tav tm="100000">
                                          <p:val>
                                            <p:strVal val="#ppt_h"/>
                                          </p:val>
                                        </p:tav>
                                      </p:tavLst>
                                    </p:anim>
                                    <p:anim calcmode="lin" valueType="num">
                                      <p:cBhvr>
                                        <p:cTn dur="3500" fill="hold" id="33"/>
                                        <p:tgtEl>
                                          <p:spTgt spid="8"/>
                                        </p:tgtEl>
                                        <p:attrNameLst>
                                          <p:attrName>style.rotation</p:attrName>
                                        </p:attrNameLst>
                                      </p:cBhvr>
                                      <p:tavLst>
                                        <p:tav tm="0">
                                          <p:val>
                                            <p:fltVal val="90"/>
                                          </p:val>
                                        </p:tav>
                                        <p:tav tm="100000">
                                          <p:val>
                                            <p:fltVal val="0"/>
                                          </p:val>
                                        </p:tav>
                                      </p:tavLst>
                                    </p:anim>
                                    <p:animEffect filter="fade" transition="in">
                                      <p:cBhvr>
                                        <p:cTn dur="3500" id="34"/>
                                        <p:tgtEl>
                                          <p:spTgt spid="8"/>
                                        </p:tgtEl>
                                      </p:cBhvr>
                                    </p:animEffect>
                                  </p:childTnLst>
                                </p:cTn>
                              </p:par>
                              <p:par>
                                <p:cTn fill="hold" grpId="0" id="35" nodeType="withEffect" presetClass="entr" presetID="31" presetSubtype="0">
                                  <p:stCondLst>
                                    <p:cond delay="200"/>
                                  </p:stCondLst>
                                  <p:childTnLst>
                                    <p:set>
                                      <p:cBhvr>
                                        <p:cTn dur="1" fill="hold" id="36">
                                          <p:stCondLst>
                                            <p:cond delay="0"/>
                                          </p:stCondLst>
                                        </p:cTn>
                                        <p:tgtEl>
                                          <p:spTgt spid="7"/>
                                        </p:tgtEl>
                                        <p:attrNameLst>
                                          <p:attrName>style.visibility</p:attrName>
                                        </p:attrNameLst>
                                      </p:cBhvr>
                                      <p:to>
                                        <p:strVal val="visible"/>
                                      </p:to>
                                    </p:set>
                                    <p:anim calcmode="lin" valueType="num">
                                      <p:cBhvr>
                                        <p:cTn dur="3500" fill="hold" id="37"/>
                                        <p:tgtEl>
                                          <p:spTgt spid="7"/>
                                        </p:tgtEl>
                                        <p:attrNameLst>
                                          <p:attrName>ppt_w</p:attrName>
                                        </p:attrNameLst>
                                      </p:cBhvr>
                                      <p:tavLst>
                                        <p:tav tm="0">
                                          <p:val>
                                            <p:fltVal val="0"/>
                                          </p:val>
                                        </p:tav>
                                        <p:tav tm="100000">
                                          <p:val>
                                            <p:strVal val="#ppt_w"/>
                                          </p:val>
                                        </p:tav>
                                      </p:tavLst>
                                    </p:anim>
                                    <p:anim calcmode="lin" valueType="num">
                                      <p:cBhvr>
                                        <p:cTn dur="3500" fill="hold" id="38"/>
                                        <p:tgtEl>
                                          <p:spTgt spid="7"/>
                                        </p:tgtEl>
                                        <p:attrNameLst>
                                          <p:attrName>ppt_h</p:attrName>
                                        </p:attrNameLst>
                                      </p:cBhvr>
                                      <p:tavLst>
                                        <p:tav tm="0">
                                          <p:val>
                                            <p:fltVal val="0"/>
                                          </p:val>
                                        </p:tav>
                                        <p:tav tm="100000">
                                          <p:val>
                                            <p:strVal val="#ppt_h"/>
                                          </p:val>
                                        </p:tav>
                                      </p:tavLst>
                                    </p:anim>
                                    <p:anim calcmode="lin" valueType="num">
                                      <p:cBhvr>
                                        <p:cTn dur="3500" fill="hold" id="39"/>
                                        <p:tgtEl>
                                          <p:spTgt spid="7"/>
                                        </p:tgtEl>
                                        <p:attrNameLst>
                                          <p:attrName>style.rotation</p:attrName>
                                        </p:attrNameLst>
                                      </p:cBhvr>
                                      <p:tavLst>
                                        <p:tav tm="0">
                                          <p:val>
                                            <p:fltVal val="90"/>
                                          </p:val>
                                        </p:tav>
                                        <p:tav tm="100000">
                                          <p:val>
                                            <p:fltVal val="0"/>
                                          </p:val>
                                        </p:tav>
                                      </p:tavLst>
                                    </p:anim>
                                    <p:animEffect filter="fade" transition="in">
                                      <p:cBhvr>
                                        <p:cTn dur="3500" id="40"/>
                                        <p:tgtEl>
                                          <p:spTgt spid="7"/>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3500" fill="hold" id="43"/>
                                        <p:tgtEl>
                                          <p:spTgt spid="9"/>
                                        </p:tgtEl>
                                        <p:attrNameLst>
                                          <p:attrName>ppt_w</p:attrName>
                                        </p:attrNameLst>
                                      </p:cBhvr>
                                      <p:tavLst>
                                        <p:tav tm="0">
                                          <p:val>
                                            <p:fltVal val="0"/>
                                          </p:val>
                                        </p:tav>
                                        <p:tav tm="100000">
                                          <p:val>
                                            <p:strVal val="#ppt_w"/>
                                          </p:val>
                                        </p:tav>
                                      </p:tavLst>
                                    </p:anim>
                                    <p:anim calcmode="lin" valueType="num">
                                      <p:cBhvr>
                                        <p:cTn dur="3500" fill="hold" id="44"/>
                                        <p:tgtEl>
                                          <p:spTgt spid="9"/>
                                        </p:tgtEl>
                                        <p:attrNameLst>
                                          <p:attrName>ppt_h</p:attrName>
                                        </p:attrNameLst>
                                      </p:cBhvr>
                                      <p:tavLst>
                                        <p:tav tm="0">
                                          <p:val>
                                            <p:fltVal val="0"/>
                                          </p:val>
                                        </p:tav>
                                        <p:tav tm="100000">
                                          <p:val>
                                            <p:strVal val="#ppt_h"/>
                                          </p:val>
                                        </p:tav>
                                      </p:tavLst>
                                    </p:anim>
                                    <p:anim calcmode="lin" valueType="num">
                                      <p:cBhvr>
                                        <p:cTn dur="3500" fill="hold" id="45"/>
                                        <p:tgtEl>
                                          <p:spTgt spid="9"/>
                                        </p:tgtEl>
                                        <p:attrNameLst>
                                          <p:attrName>style.rotation</p:attrName>
                                        </p:attrNameLst>
                                      </p:cBhvr>
                                      <p:tavLst>
                                        <p:tav tm="0">
                                          <p:val>
                                            <p:fltVal val="90"/>
                                          </p:val>
                                        </p:tav>
                                        <p:tav tm="100000">
                                          <p:val>
                                            <p:fltVal val="0"/>
                                          </p:val>
                                        </p:tav>
                                      </p:tavLst>
                                    </p:anim>
                                    <p:animEffect filter="fade" transition="in">
                                      <p:cBhvr>
                                        <p:cTn dur="3500" id="46"/>
                                        <p:tgtEl>
                                          <p:spTgt spid="9"/>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p:cTn dur="3500" fill="hold" id="49"/>
                                        <p:tgtEl>
                                          <p:spTgt spid="6"/>
                                        </p:tgtEl>
                                        <p:attrNameLst>
                                          <p:attrName>ppt_w</p:attrName>
                                        </p:attrNameLst>
                                      </p:cBhvr>
                                      <p:tavLst>
                                        <p:tav tm="0">
                                          <p:val>
                                            <p:fltVal val="0"/>
                                          </p:val>
                                        </p:tav>
                                        <p:tav tm="100000">
                                          <p:val>
                                            <p:strVal val="#ppt_w"/>
                                          </p:val>
                                        </p:tav>
                                      </p:tavLst>
                                    </p:anim>
                                    <p:anim calcmode="lin" valueType="num">
                                      <p:cBhvr>
                                        <p:cTn dur="3500" fill="hold" id="50"/>
                                        <p:tgtEl>
                                          <p:spTgt spid="6"/>
                                        </p:tgtEl>
                                        <p:attrNameLst>
                                          <p:attrName>ppt_h</p:attrName>
                                        </p:attrNameLst>
                                      </p:cBhvr>
                                      <p:tavLst>
                                        <p:tav tm="0">
                                          <p:val>
                                            <p:fltVal val="0"/>
                                          </p:val>
                                        </p:tav>
                                        <p:tav tm="100000">
                                          <p:val>
                                            <p:strVal val="#ppt_h"/>
                                          </p:val>
                                        </p:tav>
                                      </p:tavLst>
                                    </p:anim>
                                    <p:anim calcmode="lin" valueType="num">
                                      <p:cBhvr>
                                        <p:cTn dur="3500" fill="hold" id="51"/>
                                        <p:tgtEl>
                                          <p:spTgt spid="6"/>
                                        </p:tgtEl>
                                        <p:attrNameLst>
                                          <p:attrName>style.rotation</p:attrName>
                                        </p:attrNameLst>
                                      </p:cBhvr>
                                      <p:tavLst>
                                        <p:tav tm="0">
                                          <p:val>
                                            <p:fltVal val="90"/>
                                          </p:val>
                                        </p:tav>
                                        <p:tav tm="100000">
                                          <p:val>
                                            <p:fltVal val="0"/>
                                          </p:val>
                                        </p:tav>
                                      </p:tavLst>
                                    </p:anim>
                                    <p:animEffect filter="fade" transition="in">
                                      <p:cBhvr>
                                        <p:cTn dur="3500" id="52"/>
                                        <p:tgtEl>
                                          <p:spTgt spid="6"/>
                                        </p:tgtEl>
                                      </p:cBhvr>
                                    </p:animEffect>
                                  </p:childTnLst>
                                </p:cTn>
                              </p:par>
                              <p:par>
                                <p:cTn fill="hold" grpId="0" id="53" nodeType="withEffect" presetClass="entr" presetID="42" presetSubtype="0">
                                  <p:stCondLst>
                                    <p:cond delay="750"/>
                                  </p:stCondLst>
                                  <p:childTnLst>
                                    <p:set>
                                      <p:cBhvr>
                                        <p:cTn dur="1" fill="hold" id="54">
                                          <p:stCondLst>
                                            <p:cond delay="0"/>
                                          </p:stCondLst>
                                        </p:cTn>
                                        <p:tgtEl>
                                          <p:spTgt spid="11"/>
                                        </p:tgtEl>
                                        <p:attrNameLst>
                                          <p:attrName>style.visibility</p:attrName>
                                        </p:attrNameLst>
                                      </p:cBhvr>
                                      <p:to>
                                        <p:strVal val="visible"/>
                                      </p:to>
                                    </p:set>
                                    <p:animEffect filter="fade" transition="in">
                                      <p:cBhvr>
                                        <p:cTn dur="1000" id="55"/>
                                        <p:tgtEl>
                                          <p:spTgt spid="11"/>
                                        </p:tgtEl>
                                      </p:cBhvr>
                                    </p:animEffect>
                                    <p:anim calcmode="lin" valueType="num">
                                      <p:cBhvr>
                                        <p:cTn dur="1000" fill="hold" id="56"/>
                                        <p:tgtEl>
                                          <p:spTgt spid="11"/>
                                        </p:tgtEl>
                                        <p:attrNameLst>
                                          <p:attrName>ppt_x</p:attrName>
                                        </p:attrNameLst>
                                      </p:cBhvr>
                                      <p:tavLst>
                                        <p:tav tm="0">
                                          <p:val>
                                            <p:strVal val="#ppt_x"/>
                                          </p:val>
                                        </p:tav>
                                        <p:tav tm="100000">
                                          <p:val>
                                            <p:strVal val="#ppt_x"/>
                                          </p:val>
                                        </p:tav>
                                      </p:tavLst>
                                    </p:anim>
                                    <p:anim calcmode="lin" valueType="num">
                                      <p:cBhvr>
                                        <p:cTn dur="1000" fill="hold" id="57"/>
                                        <p:tgtEl>
                                          <p:spTgt spid="11"/>
                                        </p:tgtEl>
                                        <p:attrNameLst>
                                          <p:attrName>ppt_y</p:attrName>
                                        </p:attrNameLst>
                                      </p:cBhvr>
                                      <p:tavLst>
                                        <p:tav tm="0">
                                          <p:val>
                                            <p:strVal val="#ppt_y+.1"/>
                                          </p:val>
                                        </p:tav>
                                        <p:tav tm="100000">
                                          <p:val>
                                            <p:strVal val="#ppt_y"/>
                                          </p:val>
                                        </p:tav>
                                      </p:tavLst>
                                    </p:anim>
                                  </p:childTnLst>
                                </p:cTn>
                              </p:par>
                              <p:par>
                                <p:cTn fill="hold" id="58" nodeType="withEffect" presetClass="entr" presetID="22" presetSubtype="8">
                                  <p:stCondLst>
                                    <p:cond delay="1500"/>
                                  </p:stCondLst>
                                  <p:childTnLst>
                                    <p:set>
                                      <p:cBhvr>
                                        <p:cTn dur="1" fill="hold" id="59">
                                          <p:stCondLst>
                                            <p:cond delay="0"/>
                                          </p:stCondLst>
                                        </p:cTn>
                                        <p:tgtEl>
                                          <p:spTgt spid="12"/>
                                        </p:tgtEl>
                                        <p:attrNameLst>
                                          <p:attrName>style.visibility</p:attrName>
                                        </p:attrNameLst>
                                      </p:cBhvr>
                                      <p:to>
                                        <p:strVal val="visible"/>
                                      </p:to>
                                    </p:set>
                                    <p:animEffect filter="wipe(left)" transition="in">
                                      <p:cBhvr>
                                        <p:cTn dur="500" id="6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2"/>
          <p:cNvSpPr>
            <a:spLocks noChangeArrowheads="1"/>
          </p:cNvSpPr>
          <p:nvPr/>
        </p:nvSpPr>
        <p:spPr bwMode="auto">
          <a:xfrm>
            <a:off x="1778704" y="3463466"/>
            <a:ext cx="2490085" cy="2574925"/>
          </a:xfrm>
          <a:prstGeom prst="rect">
            <a:avLst/>
          </a:prstGeom>
          <a:solidFill>
            <a:srgbClr val="01B0F1"/>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 name="出品 4"/>
          <p:cNvSpPr>
            <a:spLocks noChangeArrowheads="1"/>
          </p:cNvSpPr>
          <p:nvPr>
            <p:custDataLst>
              <p:tags r:id="rId3"/>
            </p:custDataLst>
          </p:nvPr>
        </p:nvSpPr>
        <p:spPr bwMode="auto">
          <a:xfrm>
            <a:off x="4757738" y="3463466"/>
            <a:ext cx="2487612" cy="2573338"/>
          </a:xfrm>
          <a:prstGeom prst="rect">
            <a:avLst/>
          </a:prstGeom>
          <a:solidFill>
            <a:srgbClr val="FE978C"/>
          </a:solidFill>
          <a:ln w="12700">
            <a:solidFill>
              <a:srgbClr val="FE978C"/>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5" name="5"/>
          <p:cNvSpPr>
            <a:spLocks noChangeArrowheads="1"/>
          </p:cNvSpPr>
          <p:nvPr/>
        </p:nvSpPr>
        <p:spPr bwMode="auto">
          <a:xfrm rot="10800000">
            <a:off x="7721600" y="3463466"/>
            <a:ext cx="2488871" cy="2573338"/>
          </a:xfrm>
          <a:prstGeom prst="rect">
            <a:avLst/>
          </a:prstGeom>
          <a:solidFill>
            <a:srgbClr val="01B0F1"/>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6" name="PA_淘宝店c品 1"/>
          <p:cNvSpPr>
            <a:spLocks noChangeArrowheads="1"/>
          </p:cNvSpPr>
          <p:nvPr>
            <p:custDataLst>
              <p:tags r:id="rId4"/>
            </p:custDataLst>
          </p:nvPr>
        </p:nvSpPr>
        <p:spPr bwMode="auto">
          <a:xfrm>
            <a:off x="2152650" y="4436604"/>
            <a:ext cx="16716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prstDash val="sysDash"/>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p:txBody>
      </p:sp>
      <p:sp>
        <p:nvSpPr>
          <p:cNvPr id="27" name="品 19"/>
          <p:cNvSpPr>
            <a:spLocks noChangeArrowheads="1"/>
          </p:cNvSpPr>
          <p:nvPr>
            <p:custDataLst>
              <p:tags r:id="rId5"/>
            </p:custDataLst>
          </p:nvPr>
        </p:nvSpPr>
        <p:spPr bwMode="auto">
          <a:xfrm>
            <a:off x="2471738" y="3684129"/>
            <a:ext cx="11779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8" name="品 1"/>
          <p:cNvSpPr>
            <a:spLocks noChangeArrowheads="1"/>
          </p:cNvSpPr>
          <p:nvPr>
            <p:custDataLst>
              <p:tags r:id="rId6"/>
            </p:custDataLst>
          </p:nvPr>
        </p:nvSpPr>
        <p:spPr bwMode="auto">
          <a:xfrm>
            <a:off x="5159375" y="4450891"/>
            <a:ext cx="16716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prstDash val="sysDash"/>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p:txBody>
      </p:sp>
      <p:sp>
        <p:nvSpPr>
          <p:cNvPr id="29" name="PA_21"/>
          <p:cNvSpPr>
            <a:spLocks noChangeArrowheads="1"/>
          </p:cNvSpPr>
          <p:nvPr>
            <p:custDataLst>
              <p:tags r:id="rId7"/>
            </p:custDataLst>
          </p:nvPr>
        </p:nvSpPr>
        <p:spPr bwMode="auto">
          <a:xfrm>
            <a:off x="5451475" y="3698416"/>
            <a:ext cx="11763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30" name="1"/>
          <p:cNvSpPr>
            <a:spLocks noChangeArrowheads="1"/>
          </p:cNvSpPr>
          <p:nvPr>
            <p:custDataLst>
              <p:tags r:id="rId8"/>
            </p:custDataLst>
          </p:nvPr>
        </p:nvSpPr>
        <p:spPr bwMode="auto">
          <a:xfrm>
            <a:off x="8047039" y="4436604"/>
            <a:ext cx="16716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prstDash val="sysDash"/>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a:p>
            <a:pPr algn="ctr" eaLnBrk="1" hangingPunct="1">
              <a:lnSpc>
                <a:spcPct val="150000"/>
              </a:lnSpc>
              <a:spcBef>
                <a:spcPct val="0"/>
              </a:spcBef>
              <a:buFont charset="0" panose="020b0604020202020204" pitchFamily="34" typeface="Arial"/>
              <a:buNone/>
            </a:pPr>
            <a:r>
              <a:rPr altLang="en-US" lang="zh-CN" sz="1400">
                <a:solidFill>
                  <a:schemeClr val="bg1"/>
                </a:solidFill>
                <a:latin charset="0" pitchFamily="2" typeface="Franklin Gothic Book"/>
                <a:ea charset="-122" panose="020b0503020204020204" pitchFamily="34" typeface="微软雅黑"/>
                <a:sym charset="0" pitchFamily="2" typeface="Franklin Gothic Book"/>
              </a:rPr>
              <a:t>点击添加文字说明</a:t>
            </a:r>
          </a:p>
        </p:txBody>
      </p:sp>
      <p:sp>
        <p:nvSpPr>
          <p:cNvPr id="31" name="23"/>
          <p:cNvSpPr>
            <a:spLocks noChangeArrowheads="1"/>
          </p:cNvSpPr>
          <p:nvPr>
            <p:custDataLst>
              <p:tags r:id="rId9"/>
            </p:custDataLst>
          </p:nvPr>
        </p:nvSpPr>
        <p:spPr bwMode="auto">
          <a:xfrm>
            <a:off x="8324849" y="3684129"/>
            <a:ext cx="11779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32" name="17"/>
          <p:cNvSpPr>
            <a:spLocks noChangeArrowheads="1"/>
          </p:cNvSpPr>
          <p:nvPr>
            <p:custDataLst>
              <p:tags r:id="rId10"/>
            </p:custDataLst>
          </p:nvPr>
        </p:nvSpPr>
        <p:spPr bwMode="auto">
          <a:xfrm>
            <a:off x="2019300" y="1901366"/>
            <a:ext cx="2009775"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r>
              <a:rPr altLang="zh-CN" b="1" lang="en-US" sz="8800">
                <a:solidFill>
                  <a:srgbClr val="01B0F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34" name="27"/>
          <p:cNvSpPr>
            <a:spLocks noChangeArrowheads="1"/>
          </p:cNvSpPr>
          <p:nvPr>
            <p:custDataLst>
              <p:tags r:id="rId11"/>
            </p:custDataLst>
          </p:nvPr>
        </p:nvSpPr>
        <p:spPr bwMode="auto">
          <a:xfrm>
            <a:off x="5207000" y="1909304"/>
            <a:ext cx="1795463"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r>
              <a:rPr altLang="zh-CN" b="1" lang="en-US" sz="8800">
                <a:solidFill>
                  <a:srgbClr val="FE978C"/>
                </a:solidFill>
                <a:latin charset="-122" panose="020b0503020204020204" pitchFamily="34" typeface="微软雅黑"/>
                <a:ea charset="-122" panose="020b0503020204020204" pitchFamily="34" typeface="微软雅黑"/>
              </a:rPr>
              <a:t>02</a:t>
            </a:r>
          </a:p>
        </p:txBody>
      </p:sp>
      <p:sp>
        <p:nvSpPr>
          <p:cNvPr id="35" name="28"/>
          <p:cNvSpPr>
            <a:spLocks noChangeArrowheads="1"/>
          </p:cNvSpPr>
          <p:nvPr>
            <p:custDataLst>
              <p:tags r:id="rId12"/>
            </p:custDataLst>
          </p:nvPr>
        </p:nvSpPr>
        <p:spPr bwMode="auto">
          <a:xfrm>
            <a:off x="8181974" y="1963279"/>
            <a:ext cx="16192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r>
              <a:rPr altLang="zh-CN" b="1" lang="en-US" sz="8800">
                <a:solidFill>
                  <a:srgbClr val="01B0F1"/>
                </a:solidFill>
                <a:latin charset="-122" panose="020b0503020204020204" pitchFamily="34" typeface="微软雅黑"/>
                <a:ea charset="-122" panose="020b0503020204020204" pitchFamily="34" typeface="微软雅黑"/>
              </a:rPr>
              <a:t>03</a:t>
            </a:r>
          </a:p>
        </p:txBody>
      </p:sp>
    </p:spTree>
    <p:extLst>
      <p:ext uri="{BB962C8B-B14F-4D97-AF65-F5344CB8AC3E}">
        <p14:creationId val="114645469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grpId="0" id="22" nodeType="withEffect" presetClass="entr" presetID="10" presetSubtype="0">
                                  <p:stCondLst>
                                    <p:cond delay="800"/>
                                  </p:stCondLst>
                                  <p:childTnLst>
                                    <p:set>
                                      <p:cBhvr>
                                        <p:cTn dur="1" fill="hold" id="23">
                                          <p:stCondLst>
                                            <p:cond delay="0"/>
                                          </p:stCondLst>
                                        </p:cTn>
                                        <p:tgtEl>
                                          <p:spTgt spid="24"/>
                                        </p:tgtEl>
                                        <p:attrNameLst>
                                          <p:attrName>style.visibility</p:attrName>
                                        </p:attrNameLst>
                                      </p:cBhvr>
                                      <p:to>
                                        <p:strVal val="visible"/>
                                      </p:to>
                                    </p:set>
                                    <p:animEffect filter="fade" transition="in">
                                      <p:cBhvr>
                                        <p:cTn dur="500" id="24"/>
                                        <p:tgtEl>
                                          <p:spTgt spid="24"/>
                                        </p:tgtEl>
                                      </p:cBhvr>
                                    </p:animEffect>
                                  </p:childTnLst>
                                </p:cTn>
                              </p:par>
                              <p:par>
                                <p:cTn fill="hold" grpId="0" id="25" nodeType="withEffect" presetClass="entr" presetID="10" presetSubtype="0">
                                  <p:stCondLst>
                                    <p:cond delay="1200"/>
                                  </p:stCondLst>
                                  <p:childTnLst>
                                    <p:set>
                                      <p:cBhvr>
                                        <p:cTn dur="1" fill="hold" id="26">
                                          <p:stCondLst>
                                            <p:cond delay="0"/>
                                          </p:stCondLst>
                                        </p:cTn>
                                        <p:tgtEl>
                                          <p:spTgt spid="26"/>
                                        </p:tgtEl>
                                        <p:attrNameLst>
                                          <p:attrName>style.visibility</p:attrName>
                                        </p:attrNameLst>
                                      </p:cBhvr>
                                      <p:to>
                                        <p:strVal val="visible"/>
                                      </p:to>
                                    </p:set>
                                    <p:animEffect filter="fade" transition="in">
                                      <p:cBhvr>
                                        <p:cTn dur="500" id="27"/>
                                        <p:tgtEl>
                                          <p:spTgt spid="26"/>
                                        </p:tgtEl>
                                      </p:cBhvr>
                                    </p:animEffect>
                                  </p:childTnLst>
                                </p:cTn>
                              </p:par>
                              <p:par>
                                <p:cTn fill="hold" grpId="0" id="28" nodeType="withEffect" presetClass="entr" presetID="10" presetSubtype="0">
                                  <p:stCondLst>
                                    <p:cond delay="1400"/>
                                  </p:stCondLst>
                                  <p:childTnLst>
                                    <p:set>
                                      <p:cBhvr>
                                        <p:cTn dur="1" fill="hold" id="29">
                                          <p:stCondLst>
                                            <p:cond delay="0"/>
                                          </p:stCondLst>
                                        </p:cTn>
                                        <p:tgtEl>
                                          <p:spTgt spid="27"/>
                                        </p:tgtEl>
                                        <p:attrNameLst>
                                          <p:attrName>style.visibility</p:attrName>
                                        </p:attrNameLst>
                                      </p:cBhvr>
                                      <p:to>
                                        <p:strVal val="visible"/>
                                      </p:to>
                                    </p:set>
                                    <p:animEffect filter="fade" transition="in">
                                      <p:cBhvr>
                                        <p:cTn dur="500" id="30"/>
                                        <p:tgtEl>
                                          <p:spTgt spid="27"/>
                                        </p:tgtEl>
                                      </p:cBhvr>
                                    </p:animEffect>
                                  </p:childTnLst>
                                </p:cTn>
                              </p:par>
                              <p:par>
                                <p:cTn fill="hold" grpId="0" id="31" nodeType="withEffect" presetClass="entr" presetID="10" presetSubtype="0">
                                  <p:stCondLst>
                                    <p:cond delay="1600"/>
                                  </p:stCondLst>
                                  <p:childTnLst>
                                    <p:set>
                                      <p:cBhvr>
                                        <p:cTn dur="1" fill="hold" id="32">
                                          <p:stCondLst>
                                            <p:cond delay="0"/>
                                          </p:stCondLst>
                                        </p:cTn>
                                        <p:tgtEl>
                                          <p:spTgt spid="28"/>
                                        </p:tgtEl>
                                        <p:attrNameLst>
                                          <p:attrName>style.visibility</p:attrName>
                                        </p:attrNameLst>
                                      </p:cBhvr>
                                      <p:to>
                                        <p:strVal val="visible"/>
                                      </p:to>
                                    </p:set>
                                    <p:animEffect filter="fade" transition="in">
                                      <p:cBhvr>
                                        <p:cTn dur="500" id="33"/>
                                        <p:tgtEl>
                                          <p:spTgt spid="28"/>
                                        </p:tgtEl>
                                      </p:cBhvr>
                                    </p:animEffect>
                                  </p:childTnLst>
                                </p:cTn>
                              </p:par>
                              <p:par>
                                <p:cTn fill="hold" grpId="0" id="34" nodeType="withEffect" presetClass="entr" presetID="10" presetSubtype="0">
                                  <p:stCondLst>
                                    <p:cond delay="1800"/>
                                  </p:stCondLst>
                                  <p:childTnLst>
                                    <p:set>
                                      <p:cBhvr>
                                        <p:cTn dur="1" fill="hold" id="35">
                                          <p:stCondLst>
                                            <p:cond delay="0"/>
                                          </p:stCondLst>
                                        </p:cTn>
                                        <p:tgtEl>
                                          <p:spTgt spid="29"/>
                                        </p:tgtEl>
                                        <p:attrNameLst>
                                          <p:attrName>style.visibility</p:attrName>
                                        </p:attrNameLst>
                                      </p:cBhvr>
                                      <p:to>
                                        <p:strVal val="visible"/>
                                      </p:to>
                                    </p:set>
                                    <p:animEffect filter="fade" transition="in">
                                      <p:cBhvr>
                                        <p:cTn dur="500" id="36"/>
                                        <p:tgtEl>
                                          <p:spTgt spid="29"/>
                                        </p:tgtEl>
                                      </p:cBhvr>
                                    </p:animEffect>
                                  </p:childTnLst>
                                </p:cTn>
                              </p:par>
                              <p:par>
                                <p:cTn fill="hold" grpId="0" id="37" nodeType="withEffect" presetClass="entr" presetID="10" presetSubtype="0">
                                  <p:stCondLst>
                                    <p:cond delay="200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childTnLst>
                                </p:cTn>
                              </p:par>
                              <p:par>
                                <p:cTn fill="hold" grpId="0" id="40" nodeType="withEffect" presetClass="entr" presetID="10" presetSubtype="0">
                                  <p:stCondLst>
                                    <p:cond delay="2200"/>
                                  </p:stCondLst>
                                  <p:childTnLst>
                                    <p:set>
                                      <p:cBhvr>
                                        <p:cTn dur="1" fill="hold" id="41">
                                          <p:stCondLst>
                                            <p:cond delay="0"/>
                                          </p:stCondLst>
                                        </p:cTn>
                                        <p:tgtEl>
                                          <p:spTgt spid="31"/>
                                        </p:tgtEl>
                                        <p:attrNameLst>
                                          <p:attrName>style.visibility</p:attrName>
                                        </p:attrNameLst>
                                      </p:cBhvr>
                                      <p:to>
                                        <p:strVal val="visible"/>
                                      </p:to>
                                    </p:set>
                                    <p:animEffect filter="fade" transition="in">
                                      <p:cBhvr>
                                        <p:cTn dur="500" id="42"/>
                                        <p:tgtEl>
                                          <p:spTgt spid="31"/>
                                        </p:tgtEl>
                                      </p:cBhvr>
                                    </p:animEffect>
                                  </p:childTnLst>
                                </p:cTn>
                              </p:par>
                              <p:par>
                                <p:cTn fill="hold" grpId="0" id="43" nodeType="withEffect" presetClass="entr" presetID="10" presetSubtype="0">
                                  <p:stCondLst>
                                    <p:cond delay="2400"/>
                                  </p:stCondLst>
                                  <p:childTnLst>
                                    <p:set>
                                      <p:cBhvr>
                                        <p:cTn dur="1" fill="hold" id="44">
                                          <p:stCondLst>
                                            <p:cond delay="0"/>
                                          </p:stCondLst>
                                        </p:cTn>
                                        <p:tgtEl>
                                          <p:spTgt spid="32"/>
                                        </p:tgtEl>
                                        <p:attrNameLst>
                                          <p:attrName>style.visibility</p:attrName>
                                        </p:attrNameLst>
                                      </p:cBhvr>
                                      <p:to>
                                        <p:strVal val="visible"/>
                                      </p:to>
                                    </p:set>
                                    <p:animEffect filter="fade" transition="in">
                                      <p:cBhvr>
                                        <p:cTn dur="500" id="45"/>
                                        <p:tgtEl>
                                          <p:spTgt spid="32"/>
                                        </p:tgtEl>
                                      </p:cBhvr>
                                    </p:animEffect>
                                  </p:childTnLst>
                                </p:cTn>
                              </p:par>
                              <p:par>
                                <p:cTn fill="hold" grpId="0" id="46" nodeType="withEffect" presetClass="entr" presetID="10" presetSubtype="0">
                                  <p:stCondLst>
                                    <p:cond delay="2600"/>
                                  </p:stCondLst>
                                  <p:childTnLst>
                                    <p:set>
                                      <p:cBhvr>
                                        <p:cTn dur="1" fill="hold" id="47">
                                          <p:stCondLst>
                                            <p:cond delay="0"/>
                                          </p:stCondLst>
                                        </p:cTn>
                                        <p:tgtEl>
                                          <p:spTgt spid="34"/>
                                        </p:tgtEl>
                                        <p:attrNameLst>
                                          <p:attrName>style.visibility</p:attrName>
                                        </p:attrNameLst>
                                      </p:cBhvr>
                                      <p:to>
                                        <p:strVal val="visible"/>
                                      </p:to>
                                    </p:set>
                                    <p:animEffect filter="fade" transition="in">
                                      <p:cBhvr>
                                        <p:cTn dur="500" id="48"/>
                                        <p:tgtEl>
                                          <p:spTgt spid="34"/>
                                        </p:tgtEl>
                                      </p:cBhvr>
                                    </p:animEffect>
                                  </p:childTnLst>
                                </p:cTn>
                              </p:par>
                              <p:par>
                                <p:cTn fill="hold" grpId="0" id="49" nodeType="withEffect" presetClass="entr" presetID="16" presetSubtype="21">
                                  <p:stCondLst>
                                    <p:cond delay="0"/>
                                  </p:stCondLst>
                                  <p:childTnLst>
                                    <p:set>
                                      <p:cBhvr>
                                        <p:cTn dur="1" fill="hold" id="50">
                                          <p:stCondLst>
                                            <p:cond delay="0"/>
                                          </p:stCondLst>
                                        </p:cTn>
                                        <p:tgtEl>
                                          <p:spTgt spid="35"/>
                                        </p:tgtEl>
                                        <p:attrNameLst>
                                          <p:attrName>style.visibility</p:attrName>
                                        </p:attrNameLst>
                                      </p:cBhvr>
                                      <p:to>
                                        <p:strVal val="visible"/>
                                      </p:to>
                                    </p:set>
                                    <p:animEffect filter="barn(inVertical)" transition="in">
                                      <p:cBhvr>
                                        <p:cTn dur="500" id="5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27"/>
      <p:bldP grpId="0" spid="28"/>
      <p:bldP grpId="0" spid="29"/>
      <p:bldP grpId="0" spid="30"/>
      <p:bldP grpId="0" spid="31"/>
      <p:bldP grpId="0" spid="32"/>
      <p:bldP grpId="0" spid="34"/>
      <p:bldP grpId="0" spid="3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Oval 16"/>
          <p:cNvSpPr/>
          <p:nvPr/>
        </p:nvSpPr>
        <p:spPr>
          <a:xfrm>
            <a:off x="1409700"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a:solidFill>
                <a:srgbClr val="FFFFFF"/>
              </a:solidFill>
            </a:endParaRPr>
          </a:p>
        </p:txBody>
      </p:sp>
      <p:sp>
        <p:nvSpPr>
          <p:cNvPr id="24" name="Oval 17"/>
          <p:cNvSpPr/>
          <p:nvPr/>
        </p:nvSpPr>
        <p:spPr>
          <a:xfrm>
            <a:off x="4132263"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a:solidFill>
                <a:srgbClr val="FFFFFF"/>
              </a:solidFill>
            </a:endParaRPr>
          </a:p>
        </p:txBody>
      </p:sp>
      <p:sp>
        <p:nvSpPr>
          <p:cNvPr id="25" name="Oval 18"/>
          <p:cNvSpPr/>
          <p:nvPr/>
        </p:nvSpPr>
        <p:spPr>
          <a:xfrm>
            <a:off x="6854825"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a:solidFill>
                <a:srgbClr val="FFFFFF"/>
              </a:solidFill>
            </a:endParaRPr>
          </a:p>
        </p:txBody>
      </p:sp>
      <p:sp>
        <p:nvSpPr>
          <p:cNvPr id="26" name="Oval 19"/>
          <p:cNvSpPr/>
          <p:nvPr/>
        </p:nvSpPr>
        <p:spPr>
          <a:xfrm>
            <a:off x="9577388" y="280651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a:solidFill>
                <a:srgbClr val="FFFFFF"/>
              </a:solidFill>
            </a:endParaRPr>
          </a:p>
        </p:txBody>
      </p:sp>
      <p:sp>
        <p:nvSpPr>
          <p:cNvPr id="27" name="Arc 20"/>
          <p:cNvSpPr/>
          <p:nvPr/>
        </p:nvSpPr>
        <p:spPr>
          <a:xfrm>
            <a:off x="1222375" y="2619187"/>
            <a:ext cx="1546225" cy="1546225"/>
          </a:xfrm>
          <a:prstGeom prst="arc">
            <a:avLst>
              <a:gd fmla="val 20172577" name="adj1"/>
              <a:gd fmla="val 16297434" name="adj2"/>
            </a:avLst>
          </a:prstGeom>
          <a:ln w="76200">
            <a:solidFill>
              <a:srgbClr val="FE978C"/>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28" name="Arc 21"/>
          <p:cNvSpPr/>
          <p:nvPr/>
        </p:nvSpPr>
        <p:spPr>
          <a:xfrm>
            <a:off x="3941763" y="2616012"/>
            <a:ext cx="1544637" cy="1546225"/>
          </a:xfrm>
          <a:prstGeom prst="arc">
            <a:avLst>
              <a:gd fmla="val 17379292" name="adj1"/>
              <a:gd fmla="val 8825709" name="adj2"/>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29" name="Arc 22"/>
          <p:cNvSpPr/>
          <p:nvPr/>
        </p:nvSpPr>
        <p:spPr>
          <a:xfrm>
            <a:off x="6661150" y="2616012"/>
            <a:ext cx="1544638" cy="1546225"/>
          </a:xfrm>
          <a:prstGeom prst="arc">
            <a:avLst>
              <a:gd fmla="val 14283035" name="adj1"/>
              <a:gd fmla="val 8268073" name="adj2"/>
            </a:avLst>
          </a:prstGeom>
          <a:ln w="76200">
            <a:solidFill>
              <a:srgbClr val="FE978C"/>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30" name="Arc 23"/>
          <p:cNvSpPr/>
          <p:nvPr/>
        </p:nvSpPr>
        <p:spPr>
          <a:xfrm>
            <a:off x="9390063" y="2616012"/>
            <a:ext cx="1546225" cy="1546225"/>
          </a:xfrm>
          <a:prstGeom prst="arc">
            <a:avLst>
              <a:gd fmla="val 17026676" name="adj1"/>
              <a:gd fmla="val 13044588" name="adj2"/>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31" name="TextBox 36"/>
          <p:cNvSpPr txBox="1"/>
          <p:nvPr/>
        </p:nvSpPr>
        <p:spPr>
          <a:xfrm>
            <a:off x="1660525" y="3160525"/>
            <a:ext cx="794067" cy="457200"/>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charset="0" panose="02000603020000020003" pitchFamily="2" typeface="GeosansLight"/>
              </a:rPr>
              <a:t>85%</a:t>
            </a:r>
          </a:p>
        </p:txBody>
      </p:sp>
      <p:sp>
        <p:nvSpPr>
          <p:cNvPr id="32" name="TextBox 37"/>
          <p:cNvSpPr txBox="1"/>
          <p:nvPr/>
        </p:nvSpPr>
        <p:spPr>
          <a:xfrm>
            <a:off x="4379913" y="3160525"/>
            <a:ext cx="794067" cy="457200"/>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charset="0" panose="02000603020000020003" pitchFamily="2" typeface="GeosansLight"/>
              </a:rPr>
              <a:t>73%</a:t>
            </a:r>
          </a:p>
        </p:txBody>
      </p:sp>
      <p:sp>
        <p:nvSpPr>
          <p:cNvPr id="34" name="TextBox 38"/>
          <p:cNvSpPr txBox="1"/>
          <p:nvPr/>
        </p:nvSpPr>
        <p:spPr>
          <a:xfrm>
            <a:off x="7099299" y="3162112"/>
            <a:ext cx="794067" cy="457200"/>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charset="0" panose="02000603020000020003" pitchFamily="2" typeface="GeosansLight"/>
              </a:rPr>
              <a:t>78%</a:t>
            </a:r>
          </a:p>
        </p:txBody>
      </p:sp>
      <p:sp>
        <p:nvSpPr>
          <p:cNvPr id="35" name="TextBox 39"/>
          <p:cNvSpPr txBox="1"/>
          <p:nvPr/>
        </p:nvSpPr>
        <p:spPr>
          <a:xfrm>
            <a:off x="9828214" y="3160525"/>
            <a:ext cx="794067" cy="457200"/>
          </a:xfrm>
          <a:prstGeom prst="rect">
            <a:avLst/>
          </a:prstGeom>
          <a:noFill/>
        </p:spPr>
        <p:txBody>
          <a:bodyPr wrap="none">
            <a:spAutoFit/>
          </a:bodyPr>
          <a:lstStyle/>
          <a:p>
            <a:pPr eaLnBrk="1" fontAlgn="auto" hangingPunct="1">
              <a:spcBef>
                <a:spcPct val="0"/>
              </a:spcBef>
              <a:spcAft>
                <a:spcPct val="0"/>
              </a:spcAft>
              <a:defRPr/>
            </a:pPr>
            <a:r>
              <a:rPr lang="en-US" sz="2400">
                <a:solidFill>
                  <a:schemeClr val="bg1">
                    <a:lumMod val="50000"/>
                  </a:schemeClr>
                </a:solidFill>
                <a:latin charset="0" panose="02000603020000020003" pitchFamily="2" typeface="GeosansLight"/>
              </a:rPr>
              <a:t>90%</a:t>
            </a:r>
          </a:p>
        </p:txBody>
      </p:sp>
      <p:sp>
        <p:nvSpPr>
          <p:cNvPr id="36" name="TextBox 40"/>
          <p:cNvSpPr txBox="1"/>
          <p:nvPr/>
        </p:nvSpPr>
        <p:spPr>
          <a:xfrm>
            <a:off x="1306963" y="4395600"/>
            <a:ext cx="1402080" cy="335280"/>
          </a:xfrm>
          <a:prstGeom prst="rect">
            <a:avLst/>
          </a:prstGeom>
          <a:noFill/>
        </p:spPr>
        <p:txBody>
          <a:bodyPr wrap="none">
            <a:spAutoFit/>
          </a:bodyPr>
          <a:lstStyle/>
          <a:p>
            <a:pPr algn="ctr" eaLnBrk="1" fontAlgn="auto" hangingPunct="1">
              <a:spcBef>
                <a:spcPct val="0"/>
              </a:spcBef>
              <a:spcAft>
                <a:spcPct val="0"/>
              </a:spcAft>
              <a:defRPr/>
            </a:pPr>
            <a:r>
              <a:rPr altLang="en-US" b="1" lang="zh-CN" smtClean="0" sz="16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加入文字描述</a:t>
            </a:r>
          </a:p>
        </p:txBody>
      </p:sp>
      <p:sp>
        <p:nvSpPr>
          <p:cNvPr id="37" name="TextBox 41"/>
          <p:cNvSpPr txBox="1"/>
          <p:nvPr/>
        </p:nvSpPr>
        <p:spPr>
          <a:xfrm>
            <a:off x="4048446" y="4395600"/>
            <a:ext cx="1402080" cy="335280"/>
          </a:xfrm>
          <a:prstGeom prst="rect">
            <a:avLst/>
          </a:prstGeom>
          <a:noFill/>
        </p:spPr>
        <p:txBody>
          <a:bodyPr wrap="none">
            <a:spAutoFit/>
          </a:bodyPr>
          <a:lstStyle/>
          <a:p>
            <a:pPr algn="ctr" lvl="0">
              <a:defRPr/>
            </a:pPr>
            <a:r>
              <a:rPr altLang="en-US" b="1" lang="zh-CN" sz="1600">
                <a:solidFill>
                  <a:srgbClr val="FFFFFF">
                    <a:lumMod val="50000"/>
                  </a:srgbClr>
                </a:solidFill>
                <a:latin charset="-122" panose="020b0503020204020204" pitchFamily="34" typeface="微软雅黑"/>
                <a:ea charset="-122" panose="020b0503020204020204" pitchFamily="34" typeface="微软雅黑"/>
                <a:cs charset="0" panose="020b0606030504020204" pitchFamily="34" typeface="Open Sans"/>
              </a:rPr>
              <a:t>加入文字描述</a:t>
            </a:r>
          </a:p>
        </p:txBody>
      </p:sp>
      <p:sp>
        <p:nvSpPr>
          <p:cNvPr id="38" name="TextBox 42"/>
          <p:cNvSpPr txBox="1"/>
          <p:nvPr/>
        </p:nvSpPr>
        <p:spPr>
          <a:xfrm>
            <a:off x="6730841" y="4395600"/>
            <a:ext cx="1402080" cy="335280"/>
          </a:xfrm>
          <a:prstGeom prst="rect">
            <a:avLst/>
          </a:prstGeom>
          <a:noFill/>
        </p:spPr>
        <p:txBody>
          <a:bodyPr wrap="none">
            <a:spAutoFit/>
          </a:bodyPr>
          <a:lstStyle/>
          <a:p>
            <a:pPr algn="ctr" lvl="0">
              <a:defRPr/>
            </a:pPr>
            <a:r>
              <a:rPr altLang="en-US" b="1" lang="zh-CN" sz="1600">
                <a:solidFill>
                  <a:srgbClr val="FFFFFF">
                    <a:lumMod val="50000"/>
                  </a:srgbClr>
                </a:solidFill>
                <a:latin charset="-122" panose="020b0503020204020204" pitchFamily="34" typeface="微软雅黑"/>
                <a:ea charset="-122" panose="020b0503020204020204" pitchFamily="34" typeface="微软雅黑"/>
                <a:cs charset="0" panose="020b0606030504020204" pitchFamily="34" typeface="Open Sans"/>
              </a:rPr>
              <a:t>加入文字描述</a:t>
            </a:r>
          </a:p>
        </p:txBody>
      </p:sp>
      <p:sp>
        <p:nvSpPr>
          <p:cNvPr id="39" name="TextBox 43"/>
          <p:cNvSpPr txBox="1"/>
          <p:nvPr/>
        </p:nvSpPr>
        <p:spPr>
          <a:xfrm>
            <a:off x="9477465" y="4389250"/>
            <a:ext cx="1402080" cy="335280"/>
          </a:xfrm>
          <a:prstGeom prst="rect">
            <a:avLst/>
          </a:prstGeom>
          <a:noFill/>
        </p:spPr>
        <p:txBody>
          <a:bodyPr wrap="none">
            <a:spAutoFit/>
          </a:bodyPr>
          <a:lstStyle/>
          <a:p>
            <a:pPr algn="ctr" lvl="0">
              <a:defRPr/>
            </a:pPr>
            <a:r>
              <a:rPr altLang="en-US" b="1" lang="zh-CN" sz="1600">
                <a:solidFill>
                  <a:srgbClr val="FFFFFF">
                    <a:lumMod val="50000"/>
                  </a:srgbClr>
                </a:solidFill>
                <a:latin charset="-122" panose="020b0503020204020204" pitchFamily="34" typeface="微软雅黑"/>
                <a:ea charset="-122" panose="020b0503020204020204" pitchFamily="34" typeface="微软雅黑"/>
                <a:cs charset="0" panose="020b0606030504020204" pitchFamily="34" typeface="Open Sans"/>
              </a:rPr>
              <a:t>加入文字描述</a:t>
            </a:r>
          </a:p>
        </p:txBody>
      </p:sp>
      <p:sp>
        <p:nvSpPr>
          <p:cNvPr id="40" name="矩形 39"/>
          <p:cNvSpPr/>
          <p:nvPr/>
        </p:nvSpPr>
        <p:spPr>
          <a:xfrm flipV="1">
            <a:off x="2137" y="5147358"/>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41" name="TextBox 504"/>
          <p:cNvSpPr txBox="1"/>
          <p:nvPr/>
        </p:nvSpPr>
        <p:spPr>
          <a:xfrm>
            <a:off x="2068933" y="5390217"/>
            <a:ext cx="8260282" cy="731512"/>
          </a:xfrm>
          <a:prstGeom prst="rect">
            <a:avLst/>
          </a:prstGeom>
          <a:noFill/>
        </p:spPr>
        <p:txBody>
          <a:bodyPr bIns="45716" lIns="91433" rIns="91433" rtlCol="0" tIns="45716"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just">
              <a:lnSpc>
                <a:spcPct val="150000"/>
              </a:lnSpc>
              <a:spcAft>
                <a:spcPts val="1200"/>
              </a:spcAft>
            </a:pPr>
            <a:r>
              <a:rPr altLang="en-US" lang="zh-CN" smtClean="0">
                <a:solidFill>
                  <a:schemeClr val="bg1">
                    <a:lumMod val="50000"/>
                  </a:schemeClr>
                </a:solidFill>
                <a:sym charset="-122" panose="020b0503020204020204" pitchFamily="34" typeface="微软雅黑"/>
              </a:rPr>
              <a:t>右键点击图片选择设置图片格式可直接替换图片。您的内容打在这里，或者通过复制您的文本后，在此框中选择粘贴。在此录入上述图表的综合描述说明在此录入上述图表的综合描述说明。</a:t>
            </a:r>
          </a:p>
        </p:txBody>
      </p:sp>
    </p:spTree>
    <p:extLst>
      <p:ext uri="{BB962C8B-B14F-4D97-AF65-F5344CB8AC3E}">
        <p14:creationId val="360880267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21" presetSubtype="1">
                                  <p:stCondLst>
                                    <p:cond delay="0"/>
                                  </p:stCondLst>
                                  <p:childTnLst>
                                    <p:set>
                                      <p:cBhvr>
                                        <p:cTn dur="1" fill="hold" id="24">
                                          <p:stCondLst>
                                            <p:cond delay="0"/>
                                          </p:stCondLst>
                                        </p:cTn>
                                        <p:tgtEl>
                                          <p:spTgt spid="23"/>
                                        </p:tgtEl>
                                        <p:attrNameLst>
                                          <p:attrName>style.visibility</p:attrName>
                                        </p:attrNameLst>
                                      </p:cBhvr>
                                      <p:to>
                                        <p:strVal val="visible"/>
                                      </p:to>
                                    </p:set>
                                    <p:animEffect filter="wheel(1)" transition="in">
                                      <p:cBhvr>
                                        <p:cTn dur="2000" id="25"/>
                                        <p:tgtEl>
                                          <p:spTgt spid="23"/>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heel(1)" transition="in">
                                      <p:cBhvr>
                                        <p:cTn dur="2000" id="28"/>
                                        <p:tgtEl>
                                          <p:spTgt spid="24"/>
                                        </p:tgtEl>
                                      </p:cBhvr>
                                    </p:animEffect>
                                  </p:childTnLst>
                                </p:cTn>
                              </p:par>
                              <p:par>
                                <p:cTn fill="hold" grpId="0" id="29" nodeType="withEffect" presetClass="entr" presetID="21" presetSubtype="1">
                                  <p:stCondLst>
                                    <p:cond delay="0"/>
                                  </p:stCondLst>
                                  <p:childTnLst>
                                    <p:set>
                                      <p:cBhvr>
                                        <p:cTn dur="1" fill="hold" id="30">
                                          <p:stCondLst>
                                            <p:cond delay="0"/>
                                          </p:stCondLst>
                                        </p:cTn>
                                        <p:tgtEl>
                                          <p:spTgt spid="25"/>
                                        </p:tgtEl>
                                        <p:attrNameLst>
                                          <p:attrName>style.visibility</p:attrName>
                                        </p:attrNameLst>
                                      </p:cBhvr>
                                      <p:to>
                                        <p:strVal val="visible"/>
                                      </p:to>
                                    </p:set>
                                    <p:animEffect filter="wheel(1)" transition="in">
                                      <p:cBhvr>
                                        <p:cTn dur="2000" id="31"/>
                                        <p:tgtEl>
                                          <p:spTgt spid="25"/>
                                        </p:tgtEl>
                                      </p:cBhvr>
                                    </p:animEffect>
                                  </p:childTnLst>
                                </p:cTn>
                              </p:par>
                              <p:par>
                                <p:cTn fill="hold" grpId="0" id="32" nodeType="withEffect" presetClass="entr" presetID="21" presetSubtype="1">
                                  <p:stCondLst>
                                    <p:cond delay="0"/>
                                  </p:stCondLst>
                                  <p:childTnLst>
                                    <p:set>
                                      <p:cBhvr>
                                        <p:cTn dur="1" fill="hold" id="33">
                                          <p:stCondLst>
                                            <p:cond delay="0"/>
                                          </p:stCondLst>
                                        </p:cTn>
                                        <p:tgtEl>
                                          <p:spTgt spid="26"/>
                                        </p:tgtEl>
                                        <p:attrNameLst>
                                          <p:attrName>style.visibility</p:attrName>
                                        </p:attrNameLst>
                                      </p:cBhvr>
                                      <p:to>
                                        <p:strVal val="visible"/>
                                      </p:to>
                                    </p:set>
                                    <p:animEffect filter="wheel(1)" transition="in">
                                      <p:cBhvr>
                                        <p:cTn dur="2000" id="34"/>
                                        <p:tgtEl>
                                          <p:spTgt spid="26"/>
                                        </p:tgtEl>
                                      </p:cBhvr>
                                    </p:animEffect>
                                  </p:childTnLst>
                                </p:cTn>
                              </p:par>
                              <p:par>
                                <p:cTn fill="hold" grpId="0" id="35" nodeType="withEffect" presetClass="entr" presetID="21" presetSubtype="1">
                                  <p:stCondLst>
                                    <p:cond delay="0"/>
                                  </p:stCondLst>
                                  <p:childTnLst>
                                    <p:set>
                                      <p:cBhvr>
                                        <p:cTn dur="1" fill="hold" id="36">
                                          <p:stCondLst>
                                            <p:cond delay="0"/>
                                          </p:stCondLst>
                                        </p:cTn>
                                        <p:tgtEl>
                                          <p:spTgt spid="27"/>
                                        </p:tgtEl>
                                        <p:attrNameLst>
                                          <p:attrName>style.visibility</p:attrName>
                                        </p:attrNameLst>
                                      </p:cBhvr>
                                      <p:to>
                                        <p:strVal val="visible"/>
                                      </p:to>
                                    </p:set>
                                    <p:animEffect filter="wheel(1)" transition="in">
                                      <p:cBhvr>
                                        <p:cTn dur="2000" id="37"/>
                                        <p:tgtEl>
                                          <p:spTgt spid="27"/>
                                        </p:tgtEl>
                                      </p:cBhvr>
                                    </p:animEffect>
                                  </p:childTnLst>
                                </p:cTn>
                              </p:par>
                              <p:par>
                                <p:cTn fill="hold" grpId="0" id="38" nodeType="withEffect" presetClass="entr" presetID="21" presetSubtype="1">
                                  <p:stCondLst>
                                    <p:cond delay="0"/>
                                  </p:stCondLst>
                                  <p:childTnLst>
                                    <p:set>
                                      <p:cBhvr>
                                        <p:cTn dur="1" fill="hold" id="39">
                                          <p:stCondLst>
                                            <p:cond delay="0"/>
                                          </p:stCondLst>
                                        </p:cTn>
                                        <p:tgtEl>
                                          <p:spTgt spid="28"/>
                                        </p:tgtEl>
                                        <p:attrNameLst>
                                          <p:attrName>style.visibility</p:attrName>
                                        </p:attrNameLst>
                                      </p:cBhvr>
                                      <p:to>
                                        <p:strVal val="visible"/>
                                      </p:to>
                                    </p:set>
                                    <p:animEffect filter="wheel(1)" transition="in">
                                      <p:cBhvr>
                                        <p:cTn dur="2000" id="40"/>
                                        <p:tgtEl>
                                          <p:spTgt spid="28"/>
                                        </p:tgtEl>
                                      </p:cBhvr>
                                    </p:animEffect>
                                  </p:childTnLst>
                                </p:cTn>
                              </p:par>
                              <p:par>
                                <p:cTn fill="hold" grpId="0" id="41" nodeType="withEffect" presetClass="entr" presetID="21" presetSubtype="1">
                                  <p:stCondLst>
                                    <p:cond delay="0"/>
                                  </p:stCondLst>
                                  <p:childTnLst>
                                    <p:set>
                                      <p:cBhvr>
                                        <p:cTn dur="1" fill="hold" id="42">
                                          <p:stCondLst>
                                            <p:cond delay="0"/>
                                          </p:stCondLst>
                                        </p:cTn>
                                        <p:tgtEl>
                                          <p:spTgt spid="29"/>
                                        </p:tgtEl>
                                        <p:attrNameLst>
                                          <p:attrName>style.visibility</p:attrName>
                                        </p:attrNameLst>
                                      </p:cBhvr>
                                      <p:to>
                                        <p:strVal val="visible"/>
                                      </p:to>
                                    </p:set>
                                    <p:animEffect filter="wheel(1)" transition="in">
                                      <p:cBhvr>
                                        <p:cTn dur="2000" id="43"/>
                                        <p:tgtEl>
                                          <p:spTgt spid="29"/>
                                        </p:tgtEl>
                                      </p:cBhvr>
                                    </p:animEffect>
                                  </p:childTnLst>
                                </p:cTn>
                              </p:par>
                              <p:par>
                                <p:cTn fill="hold" grpId="0" id="44" nodeType="withEffect" presetClass="entr" presetID="21" presetSubtype="1">
                                  <p:stCondLst>
                                    <p:cond delay="0"/>
                                  </p:stCondLst>
                                  <p:childTnLst>
                                    <p:set>
                                      <p:cBhvr>
                                        <p:cTn dur="1" fill="hold" id="45">
                                          <p:stCondLst>
                                            <p:cond delay="0"/>
                                          </p:stCondLst>
                                        </p:cTn>
                                        <p:tgtEl>
                                          <p:spTgt spid="30"/>
                                        </p:tgtEl>
                                        <p:attrNameLst>
                                          <p:attrName>style.visibility</p:attrName>
                                        </p:attrNameLst>
                                      </p:cBhvr>
                                      <p:to>
                                        <p:strVal val="visible"/>
                                      </p:to>
                                    </p:set>
                                    <p:animEffect filter="wheel(1)" transition="in">
                                      <p:cBhvr>
                                        <p:cTn dur="2000" id="46"/>
                                        <p:tgtEl>
                                          <p:spTgt spid="30"/>
                                        </p:tgtEl>
                                      </p:cBhvr>
                                    </p:animEffect>
                                  </p:childTnLst>
                                </p:cTn>
                              </p:par>
                              <p:par>
                                <p:cTn fill="hold" grpId="0" id="47" nodeType="withEffect" presetClass="entr" presetID="21" presetSubtype="1">
                                  <p:stCondLst>
                                    <p:cond delay="0"/>
                                  </p:stCondLst>
                                  <p:childTnLst>
                                    <p:set>
                                      <p:cBhvr>
                                        <p:cTn dur="1" fill="hold" id="48">
                                          <p:stCondLst>
                                            <p:cond delay="0"/>
                                          </p:stCondLst>
                                        </p:cTn>
                                        <p:tgtEl>
                                          <p:spTgt spid="31"/>
                                        </p:tgtEl>
                                        <p:attrNameLst>
                                          <p:attrName>style.visibility</p:attrName>
                                        </p:attrNameLst>
                                      </p:cBhvr>
                                      <p:to>
                                        <p:strVal val="visible"/>
                                      </p:to>
                                    </p:set>
                                    <p:animEffect filter="wheel(1)" transition="in">
                                      <p:cBhvr>
                                        <p:cTn dur="2000" id="49"/>
                                        <p:tgtEl>
                                          <p:spTgt spid="31"/>
                                        </p:tgtEl>
                                      </p:cBhvr>
                                    </p:animEffect>
                                  </p:childTnLst>
                                </p:cTn>
                              </p:par>
                              <p:par>
                                <p:cTn fill="hold" grpId="0" id="50" nodeType="withEffect" presetClass="entr" presetID="21" presetSubtype="1">
                                  <p:stCondLst>
                                    <p:cond delay="0"/>
                                  </p:stCondLst>
                                  <p:childTnLst>
                                    <p:set>
                                      <p:cBhvr>
                                        <p:cTn dur="1" fill="hold" id="51">
                                          <p:stCondLst>
                                            <p:cond delay="0"/>
                                          </p:stCondLst>
                                        </p:cTn>
                                        <p:tgtEl>
                                          <p:spTgt spid="32"/>
                                        </p:tgtEl>
                                        <p:attrNameLst>
                                          <p:attrName>style.visibility</p:attrName>
                                        </p:attrNameLst>
                                      </p:cBhvr>
                                      <p:to>
                                        <p:strVal val="visible"/>
                                      </p:to>
                                    </p:set>
                                    <p:animEffect filter="wheel(1)" transition="in">
                                      <p:cBhvr>
                                        <p:cTn dur="2000" id="52"/>
                                        <p:tgtEl>
                                          <p:spTgt spid="32"/>
                                        </p:tgtEl>
                                      </p:cBhvr>
                                    </p:animEffect>
                                  </p:childTnLst>
                                </p:cTn>
                              </p:par>
                              <p:par>
                                <p:cTn fill="hold" grpId="0" id="53" nodeType="withEffect" presetClass="entr" presetID="21" presetSubtype="1">
                                  <p:stCondLst>
                                    <p:cond delay="0"/>
                                  </p:stCondLst>
                                  <p:childTnLst>
                                    <p:set>
                                      <p:cBhvr>
                                        <p:cTn dur="1" fill="hold" id="54">
                                          <p:stCondLst>
                                            <p:cond delay="0"/>
                                          </p:stCondLst>
                                        </p:cTn>
                                        <p:tgtEl>
                                          <p:spTgt spid="34"/>
                                        </p:tgtEl>
                                        <p:attrNameLst>
                                          <p:attrName>style.visibility</p:attrName>
                                        </p:attrNameLst>
                                      </p:cBhvr>
                                      <p:to>
                                        <p:strVal val="visible"/>
                                      </p:to>
                                    </p:set>
                                    <p:animEffect filter="wheel(1)" transition="in">
                                      <p:cBhvr>
                                        <p:cTn dur="2000" id="55"/>
                                        <p:tgtEl>
                                          <p:spTgt spid="34"/>
                                        </p:tgtEl>
                                      </p:cBhvr>
                                    </p:animEffect>
                                  </p:childTnLst>
                                </p:cTn>
                              </p:par>
                              <p:par>
                                <p:cTn fill="hold" grpId="0" id="56" nodeType="withEffect" presetClass="entr" presetID="21" presetSubtype="1">
                                  <p:stCondLst>
                                    <p:cond delay="0"/>
                                  </p:stCondLst>
                                  <p:childTnLst>
                                    <p:set>
                                      <p:cBhvr>
                                        <p:cTn dur="1" fill="hold" id="57">
                                          <p:stCondLst>
                                            <p:cond delay="0"/>
                                          </p:stCondLst>
                                        </p:cTn>
                                        <p:tgtEl>
                                          <p:spTgt spid="35"/>
                                        </p:tgtEl>
                                        <p:attrNameLst>
                                          <p:attrName>style.visibility</p:attrName>
                                        </p:attrNameLst>
                                      </p:cBhvr>
                                      <p:to>
                                        <p:strVal val="visible"/>
                                      </p:to>
                                    </p:set>
                                    <p:animEffect filter="wheel(1)" transition="in">
                                      <p:cBhvr>
                                        <p:cTn dur="2000" id="58"/>
                                        <p:tgtEl>
                                          <p:spTgt spid="35"/>
                                        </p:tgtEl>
                                      </p:cBhvr>
                                    </p:animEffect>
                                  </p:childTnLst>
                                </p:cTn>
                              </p:par>
                              <p:par>
                                <p:cTn fill="hold" grpId="0" id="59" nodeType="withEffect" presetClass="entr" presetID="21" presetSubtype="1">
                                  <p:stCondLst>
                                    <p:cond delay="0"/>
                                  </p:stCondLst>
                                  <p:childTnLst>
                                    <p:set>
                                      <p:cBhvr>
                                        <p:cTn dur="1" fill="hold" id="60">
                                          <p:stCondLst>
                                            <p:cond delay="0"/>
                                          </p:stCondLst>
                                        </p:cTn>
                                        <p:tgtEl>
                                          <p:spTgt spid="36"/>
                                        </p:tgtEl>
                                        <p:attrNameLst>
                                          <p:attrName>style.visibility</p:attrName>
                                        </p:attrNameLst>
                                      </p:cBhvr>
                                      <p:to>
                                        <p:strVal val="visible"/>
                                      </p:to>
                                    </p:set>
                                    <p:animEffect filter="wheel(1)" transition="in">
                                      <p:cBhvr>
                                        <p:cTn dur="2000" id="61"/>
                                        <p:tgtEl>
                                          <p:spTgt spid="36"/>
                                        </p:tgtEl>
                                      </p:cBhvr>
                                    </p:animEffect>
                                  </p:childTnLst>
                                </p:cTn>
                              </p:par>
                              <p:par>
                                <p:cTn fill="hold" grpId="0" id="62" nodeType="withEffect" presetClass="entr" presetID="21" presetSubtype="1">
                                  <p:stCondLst>
                                    <p:cond delay="0"/>
                                  </p:stCondLst>
                                  <p:childTnLst>
                                    <p:set>
                                      <p:cBhvr>
                                        <p:cTn dur="1" fill="hold" id="63">
                                          <p:stCondLst>
                                            <p:cond delay="0"/>
                                          </p:stCondLst>
                                        </p:cTn>
                                        <p:tgtEl>
                                          <p:spTgt spid="37"/>
                                        </p:tgtEl>
                                        <p:attrNameLst>
                                          <p:attrName>style.visibility</p:attrName>
                                        </p:attrNameLst>
                                      </p:cBhvr>
                                      <p:to>
                                        <p:strVal val="visible"/>
                                      </p:to>
                                    </p:set>
                                    <p:animEffect filter="wheel(1)" transition="in">
                                      <p:cBhvr>
                                        <p:cTn dur="2000" id="64"/>
                                        <p:tgtEl>
                                          <p:spTgt spid="37"/>
                                        </p:tgtEl>
                                      </p:cBhvr>
                                    </p:animEffect>
                                  </p:childTnLst>
                                </p:cTn>
                              </p:par>
                              <p:par>
                                <p:cTn fill="hold" grpId="0" id="65" nodeType="withEffect" presetClass="entr" presetID="21" presetSubtype="1">
                                  <p:stCondLst>
                                    <p:cond delay="0"/>
                                  </p:stCondLst>
                                  <p:childTnLst>
                                    <p:set>
                                      <p:cBhvr>
                                        <p:cTn dur="1" fill="hold" id="66">
                                          <p:stCondLst>
                                            <p:cond delay="0"/>
                                          </p:stCondLst>
                                        </p:cTn>
                                        <p:tgtEl>
                                          <p:spTgt spid="38"/>
                                        </p:tgtEl>
                                        <p:attrNameLst>
                                          <p:attrName>style.visibility</p:attrName>
                                        </p:attrNameLst>
                                      </p:cBhvr>
                                      <p:to>
                                        <p:strVal val="visible"/>
                                      </p:to>
                                    </p:set>
                                    <p:animEffect filter="wheel(1)" transition="in">
                                      <p:cBhvr>
                                        <p:cTn dur="2000" id="67"/>
                                        <p:tgtEl>
                                          <p:spTgt spid="38"/>
                                        </p:tgtEl>
                                      </p:cBhvr>
                                    </p:animEffect>
                                  </p:childTnLst>
                                </p:cTn>
                              </p:par>
                              <p:par>
                                <p:cTn fill="hold" grpId="0" id="68" nodeType="withEffect" presetClass="entr" presetID="21" presetSubtype="1">
                                  <p:stCondLst>
                                    <p:cond delay="0"/>
                                  </p:stCondLst>
                                  <p:childTnLst>
                                    <p:set>
                                      <p:cBhvr>
                                        <p:cTn dur="1" fill="hold" id="69">
                                          <p:stCondLst>
                                            <p:cond delay="0"/>
                                          </p:stCondLst>
                                        </p:cTn>
                                        <p:tgtEl>
                                          <p:spTgt spid="39"/>
                                        </p:tgtEl>
                                        <p:attrNameLst>
                                          <p:attrName>style.visibility</p:attrName>
                                        </p:attrNameLst>
                                      </p:cBhvr>
                                      <p:to>
                                        <p:strVal val="visible"/>
                                      </p:to>
                                    </p:set>
                                    <p:animEffect filter="wheel(1)" transition="in">
                                      <p:cBhvr>
                                        <p:cTn dur="2000" id="70"/>
                                        <p:tgtEl>
                                          <p:spTgt spid="39"/>
                                        </p:tgtEl>
                                      </p:cBhvr>
                                    </p:animEffect>
                                  </p:childTnLst>
                                </p:cTn>
                              </p:par>
                            </p:childTnLst>
                          </p:cTn>
                        </p:par>
                        <p:par>
                          <p:cTn fill="hold" id="71" nodeType="afterGroup">
                            <p:stCondLst>
                              <p:cond delay="3750"/>
                            </p:stCondLst>
                            <p:childTnLst>
                              <p:par>
                                <p:cTn fill="hold" grpId="0" id="72" nodeType="afterEffect" presetClass="entr" presetID="22" presetSubtype="8">
                                  <p:stCondLst>
                                    <p:cond delay="0"/>
                                  </p:stCondLst>
                                  <p:childTnLst>
                                    <p:set>
                                      <p:cBhvr>
                                        <p:cTn dur="1" fill="hold" id="73">
                                          <p:stCondLst>
                                            <p:cond delay="0"/>
                                          </p:stCondLst>
                                        </p:cTn>
                                        <p:tgtEl>
                                          <p:spTgt spid="40"/>
                                        </p:tgtEl>
                                        <p:attrNameLst>
                                          <p:attrName>style.visibility</p:attrName>
                                        </p:attrNameLst>
                                      </p:cBhvr>
                                      <p:to>
                                        <p:strVal val="visible"/>
                                      </p:to>
                                    </p:set>
                                    <p:animEffect filter="wipe(left)" transition="in">
                                      <p:cBhvr>
                                        <p:cTn dur="500" id="74"/>
                                        <p:tgtEl>
                                          <p:spTgt spid="40"/>
                                        </p:tgtEl>
                                      </p:cBhvr>
                                    </p:animEffect>
                                  </p:childTnLst>
                                </p:cTn>
                              </p:par>
                            </p:childTnLst>
                          </p:cTn>
                        </p:par>
                        <p:par>
                          <p:cTn fill="hold" id="75" nodeType="afterGroup">
                            <p:stCondLst>
                              <p:cond delay="4250"/>
                            </p:stCondLst>
                            <p:childTnLst>
                              <p:par>
                                <p:cTn fill="hold" grpId="0" id="76" nodeType="afterEffect" presetClass="entr" presetID="10" presetSubtype="0">
                                  <p:stCondLst>
                                    <p:cond delay="0"/>
                                  </p:stCondLst>
                                  <p:childTnLst>
                                    <p:set>
                                      <p:cBhvr>
                                        <p:cTn dur="1" fill="hold" id="77">
                                          <p:stCondLst>
                                            <p:cond delay="0"/>
                                          </p:stCondLst>
                                        </p:cTn>
                                        <p:tgtEl>
                                          <p:spTgt spid="41"/>
                                        </p:tgtEl>
                                        <p:attrNameLst>
                                          <p:attrName>style.visibility</p:attrName>
                                        </p:attrNameLst>
                                      </p:cBhvr>
                                      <p:to>
                                        <p:strVal val="visible"/>
                                      </p:to>
                                    </p:set>
                                    <p:animEffect filter="fade" transition="in">
                                      <p:cBhvr>
                                        <p:cTn dur="500" id="78"/>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4"/>
      <p:bldP grpId="0" spid="35"/>
      <p:bldP grpId="0" spid="36"/>
      <p:bldP grpId="0" spid="37"/>
      <p:bldP grpId="0" spid="38"/>
      <p:bldP grpId="0" spid="39"/>
      <p:bldP grpId="0" spid="40"/>
      <p:bldP grpId="0" spid="4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Text Box 30"/>
          <p:cNvSpPr>
            <a:spLocks noChangeArrowheads="1"/>
          </p:cNvSpPr>
          <p:nvPr/>
        </p:nvSpPr>
        <p:spPr bwMode="auto">
          <a:xfrm>
            <a:off x="3997124" y="3915602"/>
            <a:ext cx="33543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24" name="Freeform 7"/>
          <p:cNvSpPr>
            <a:spLocks noChangeArrowheads="1"/>
          </p:cNvSpPr>
          <p:nvPr/>
        </p:nvSpPr>
        <p:spPr bwMode="auto">
          <a:xfrm>
            <a:off x="1040746" y="1414694"/>
            <a:ext cx="6484770" cy="4518397"/>
          </a:xfrm>
          <a:custGeom>
            <a:gdLst>
              <a:gd fmla="*/ 0 w 625" name="T0"/>
              <a:gd fmla="*/ 2147483647 h 495" name="T1"/>
              <a:gd fmla="*/ 2147483647 w 625" name="T2"/>
              <a:gd fmla="*/ 2147483647 h 495" name="T3"/>
              <a:gd fmla="*/ 2147483647 w 625" name="T4"/>
              <a:gd fmla="*/ 2147483647 h 495" name="T5"/>
              <a:gd fmla="*/ 2147483647 w 625" name="T6"/>
              <a:gd fmla="*/ 2147483647 h 495" name="T7"/>
              <a:gd fmla="*/ 2147483647 w 625" name="T8"/>
              <a:gd fmla="*/ 2147483647 h 495" name="T9"/>
              <a:gd fmla="*/ 2147483647 w 625" name="T10"/>
              <a:gd fmla="*/ 2147483647 h 495" name="T11"/>
              <a:gd fmla="*/ 2147483647 w 625" name="T12"/>
              <a:gd fmla="*/ 2147483647 h 495" name="T13"/>
              <a:gd fmla="*/ 2147483647 w 625" name="T14"/>
              <a:gd fmla="*/ 2147483647 h 495" name="T15"/>
              <a:gd fmla="*/ 2147483647 w 625" name="T16"/>
              <a:gd fmla="*/ 2147483647 h 495" name="T17"/>
              <a:gd fmla="*/ 2147483647 w 625" name="T18"/>
              <a:gd fmla="*/ 2147483647 h 495" name="T19"/>
              <a:gd fmla="*/ 2147483647 w 625" name="T20"/>
              <a:gd fmla="*/ 2147483647 h 495" name="T21"/>
              <a:gd fmla="*/ 2147483647 w 625" name="T22"/>
              <a:gd fmla="*/ 2147483647 h 495" name="T23"/>
              <a:gd fmla="*/ 2147483647 w 625" name="T24"/>
              <a:gd fmla="*/ 2147483647 h 495" name="T25"/>
              <a:gd fmla="*/ 2147483647 w 625" name="T26"/>
              <a:gd fmla="*/ 2147483647 h 495" name="T27"/>
              <a:gd fmla="*/ 2147483647 w 625" name="T28"/>
              <a:gd fmla="*/ 1772890328 h 495" name="T29"/>
              <a:gd fmla="*/ 2147483647 w 625" name="T30"/>
              <a:gd fmla="*/ 1283821987 h 495" name="T31"/>
              <a:gd fmla="*/ 2147483647 w 625" name="T32"/>
              <a:gd fmla="*/ 611339336 h 495" name="T33"/>
              <a:gd fmla="*/ 2147483647 w 625" name="T34"/>
              <a:gd fmla="*/ 0 h 495" name="T35"/>
              <a:gd fmla="*/ 2147483647 w 625" name="T36"/>
              <a:gd fmla="*/ 1956296820 h 495" name="T37"/>
              <a:gd fmla="*/ 2147483647 w 625" name="T38"/>
              <a:gd fmla="*/ 2147483647 h 495" name="T39"/>
              <a:gd fmla="*/ 2147483647 w 625" name="T40"/>
              <a:gd fmla="*/ 2147483647 h 495" name="T41"/>
              <a:gd fmla="*/ 2147483647 w 625" name="T42"/>
              <a:gd fmla="*/ 2147483647 h 495" name="T43"/>
              <a:gd fmla="*/ 2147483647 w 625" name="T44"/>
              <a:gd fmla="*/ 2147483647 h 495" name="T45"/>
              <a:gd fmla="*/ 2147483647 w 625" name="T46"/>
              <a:gd fmla="*/ 2147483647 h 495" name="T47"/>
              <a:gd fmla="*/ 2147483647 w 625" name="T48"/>
              <a:gd fmla="*/ 2147483647 h 495" name="T49"/>
              <a:gd fmla="*/ 2147483647 w 625" name="T50"/>
              <a:gd fmla="*/ 2147483647 h 495" name="T51"/>
              <a:gd fmla="*/ 2147483647 w 625" name="T52"/>
              <a:gd fmla="*/ 2147483647 h 495" name="T53"/>
              <a:gd fmla="*/ 2147483647 w 625" name="T54"/>
              <a:gd fmla="*/ 2147483647 h 495" name="T55"/>
              <a:gd fmla="*/ 2147483647 w 625" name="T56"/>
              <a:gd fmla="*/ 2147483647 h 495" name="T57"/>
              <a:gd fmla="*/ 2147483647 w 625" name="T58"/>
              <a:gd fmla="*/ 2147483647 h 495" name="T59"/>
              <a:gd fmla="*/ 2147483647 w 625" name="T60"/>
              <a:gd fmla="*/ 2147483647 h 495" name="T61"/>
              <a:gd fmla="*/ 2147483647 w 625" name="T62"/>
              <a:gd fmla="*/ 2147483647 h 495" name="T63"/>
              <a:gd fmla="*/ 2147483647 w 625" name="T64"/>
              <a:gd fmla="*/ 2147483647 h 495" name="T65"/>
              <a:gd fmla="*/ 2147483647 w 625" name="T66"/>
              <a:gd fmla="*/ 2147483647 h 495" name="T67"/>
              <a:gd fmla="*/ 2147483647 w 625" name="T68"/>
              <a:gd fmla="*/ 2147483647 h 495" name="T69"/>
              <a:gd fmla="*/ 0 w 625" name="T70"/>
              <a:gd fmla="*/ 2147483647 h 495" name="T71"/>
              <a:gd fmla="*/ 0 w 625" name="T72"/>
              <a:gd fmla="*/ 2147483647 h 495"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25" name="T111"/>
              <a:gd fmla="*/ 0 h 495" name="T112"/>
              <a:gd fmla="*/ 625 w 625" name="T113"/>
              <a:gd fmla="*/ 495 h 495"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5" w="62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1B0F1"/>
          </a:solidFill>
          <a:ln>
            <a:noFill/>
          </a:ln>
          <a:extLst/>
        </p:spPr>
        <p:txBody>
          <a:bodyPr anchor="ctr"/>
          <a:lstStyle/>
          <a:p>
            <a:endParaRPr altLang="en-US" lang="zh-CN">
              <a:solidFill>
                <a:schemeClr val="bg1">
                  <a:lumMod val="50000"/>
                </a:schemeClr>
              </a:solidFill>
            </a:endParaRPr>
          </a:p>
        </p:txBody>
      </p:sp>
      <p:sp>
        <p:nvSpPr>
          <p:cNvPr id="25" name="矩形 8"/>
          <p:cNvSpPr>
            <a:spLocks noChangeArrowheads="1"/>
          </p:cNvSpPr>
          <p:nvPr/>
        </p:nvSpPr>
        <p:spPr bwMode="auto">
          <a:xfrm>
            <a:off x="1068749" y="505748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a:solidFill>
                  <a:schemeClr val="bg1">
                    <a:lumMod val="50000"/>
                  </a:schemeClr>
                </a:solidFill>
              </a:rPr>
              <a:t>第一季度</a:t>
            </a:r>
          </a:p>
        </p:txBody>
      </p:sp>
      <p:sp>
        <p:nvSpPr>
          <p:cNvPr id="26" name="矩形 9"/>
          <p:cNvSpPr>
            <a:spLocks noChangeArrowheads="1"/>
          </p:cNvSpPr>
          <p:nvPr/>
        </p:nvSpPr>
        <p:spPr bwMode="auto">
          <a:xfrm>
            <a:off x="2200806" y="400698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mtClean="0">
                <a:solidFill>
                  <a:schemeClr val="bg1">
                    <a:lumMod val="50000"/>
                  </a:schemeClr>
                </a:solidFill>
              </a:rPr>
              <a:t>第二季度</a:t>
            </a:r>
          </a:p>
        </p:txBody>
      </p:sp>
      <p:sp>
        <p:nvSpPr>
          <p:cNvPr id="27" name="矩形 10"/>
          <p:cNvSpPr>
            <a:spLocks noChangeArrowheads="1"/>
          </p:cNvSpPr>
          <p:nvPr/>
        </p:nvSpPr>
        <p:spPr bwMode="auto">
          <a:xfrm>
            <a:off x="3472025" y="2926862"/>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mtClean="0">
                <a:solidFill>
                  <a:schemeClr val="bg1">
                    <a:lumMod val="50000"/>
                  </a:schemeClr>
                </a:solidFill>
              </a:rPr>
              <a:t>第三季度</a:t>
            </a:r>
          </a:p>
        </p:txBody>
      </p:sp>
      <p:sp>
        <p:nvSpPr>
          <p:cNvPr id="28" name="矩形 11"/>
          <p:cNvSpPr>
            <a:spLocks noChangeArrowheads="1"/>
          </p:cNvSpPr>
          <p:nvPr/>
        </p:nvSpPr>
        <p:spPr bwMode="auto">
          <a:xfrm>
            <a:off x="4768169" y="181712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mtClean="0">
                <a:solidFill>
                  <a:schemeClr val="bg1">
                    <a:lumMod val="50000"/>
                  </a:schemeClr>
                </a:solidFill>
              </a:rPr>
              <a:t>第四季度</a:t>
            </a:r>
          </a:p>
        </p:txBody>
      </p:sp>
      <p:sp>
        <p:nvSpPr>
          <p:cNvPr id="29" name="Text Box 30"/>
          <p:cNvSpPr>
            <a:spLocks noChangeArrowheads="1"/>
          </p:cNvSpPr>
          <p:nvPr/>
        </p:nvSpPr>
        <p:spPr bwMode="auto">
          <a:xfrm>
            <a:off x="5221260" y="2835481"/>
            <a:ext cx="27797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30" name="Text Box 30"/>
          <p:cNvSpPr>
            <a:spLocks noChangeArrowheads="1"/>
          </p:cNvSpPr>
          <p:nvPr/>
        </p:nvSpPr>
        <p:spPr bwMode="auto">
          <a:xfrm>
            <a:off x="2772988" y="4989719"/>
            <a:ext cx="33528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31" name="Text Box 30"/>
          <p:cNvSpPr>
            <a:spLocks noChangeArrowheads="1"/>
          </p:cNvSpPr>
          <p:nvPr/>
        </p:nvSpPr>
        <p:spPr bwMode="auto">
          <a:xfrm>
            <a:off x="972788" y="6003834"/>
            <a:ext cx="33528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10 条成绩，点击添加文本</a:t>
            </a:r>
          </a:p>
        </p:txBody>
      </p:sp>
      <p:sp>
        <p:nvSpPr>
          <p:cNvPr id="32" name="矩形 31"/>
          <p:cNvSpPr/>
          <p:nvPr/>
        </p:nvSpPr>
        <p:spPr>
          <a:xfrm>
            <a:off x="8331422" y="2277598"/>
            <a:ext cx="3024336" cy="3383281"/>
          </a:xfrm>
          <a:prstGeom prst="rect">
            <a:avLst/>
          </a:prstGeom>
        </p:spPr>
        <p:txBody>
          <a:bodyPr wrap="square">
            <a:spAutoFit/>
          </a:bodyPr>
          <a:lstStyle/>
          <a:p>
            <a:pPr>
              <a:lnSpc>
                <a:spcPct val="150000"/>
              </a:lnSpc>
            </a:pPr>
            <a:r>
              <a:rPr altLang="en-US" lang="zh-CN" smtClean="0" sz="16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a:p>
            <a:pPr>
              <a:lnSpc>
                <a:spcPct val="150000"/>
              </a:lnSpc>
            </a:pPr>
            <a:r>
              <a:rPr altLang="en-US" lang="zh-CN" smtClean="0" sz="16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a:p>
            <a:pPr>
              <a:lnSpc>
                <a:spcPct val="150000"/>
              </a:lnSpc>
            </a:pPr>
            <a:r>
              <a:rPr altLang="en-US" lang="zh-CN" smtClean="0" sz="16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224008217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22" presetSubtype="4">
                                  <p:stCondLst>
                                    <p:cond delay="0"/>
                                  </p:stCondLst>
                                  <p:childTnLst>
                                    <p:set>
                                      <p:cBhvr>
                                        <p:cTn dur="1" fill="hold" id="24">
                                          <p:stCondLst>
                                            <p:cond delay="0"/>
                                          </p:stCondLst>
                                        </p:cTn>
                                        <p:tgtEl>
                                          <p:spTgt spid="24"/>
                                        </p:tgtEl>
                                        <p:attrNameLst>
                                          <p:attrName>style.visibility</p:attrName>
                                        </p:attrNameLst>
                                      </p:cBhvr>
                                      <p:to>
                                        <p:strVal val="visible"/>
                                      </p:to>
                                    </p:set>
                                    <p:animEffect filter="wipe(down)" transition="in">
                                      <p:cBhvr>
                                        <p:cTn dur="1000" id="25"/>
                                        <p:tgtEl>
                                          <p:spTgt spid="24"/>
                                        </p:tgtEl>
                                      </p:cBhvr>
                                    </p:animEffect>
                                  </p:childTnLst>
                                </p:cTn>
                              </p:par>
                              <p:par>
                                <p:cTn fill="hold" grpId="0" id="26" nodeType="withEffect" presetClass="entr" presetID="42" presetSubtype="0">
                                  <p:stCondLst>
                                    <p:cond delay="0"/>
                                  </p:stCondLst>
                                  <p:childTnLst>
                                    <p:set>
                                      <p:cBhvr>
                                        <p:cTn dur="1" fill="hold" id="27">
                                          <p:stCondLst>
                                            <p:cond delay="0"/>
                                          </p:stCondLst>
                                        </p:cTn>
                                        <p:tgtEl>
                                          <p:spTgt spid="28"/>
                                        </p:tgtEl>
                                        <p:attrNameLst>
                                          <p:attrName>style.visibility</p:attrName>
                                        </p:attrNameLst>
                                      </p:cBhvr>
                                      <p:to>
                                        <p:strVal val="visible"/>
                                      </p:to>
                                    </p:set>
                                    <p:animEffect filter="fade" transition="in">
                                      <p:cBhvr>
                                        <p:cTn dur="1000" id="28"/>
                                        <p:tgtEl>
                                          <p:spTgt spid="28"/>
                                        </p:tgtEl>
                                      </p:cBhvr>
                                    </p:animEffect>
                                    <p:anim calcmode="lin" valueType="num">
                                      <p:cBhvr>
                                        <p:cTn dur="1000" fill="hold" id="29"/>
                                        <p:tgtEl>
                                          <p:spTgt spid="28"/>
                                        </p:tgtEl>
                                        <p:attrNameLst>
                                          <p:attrName>ppt_x</p:attrName>
                                        </p:attrNameLst>
                                      </p:cBhvr>
                                      <p:tavLst>
                                        <p:tav tm="0">
                                          <p:val>
                                            <p:strVal val="#ppt_x"/>
                                          </p:val>
                                        </p:tav>
                                        <p:tav tm="100000">
                                          <p:val>
                                            <p:strVal val="#ppt_x"/>
                                          </p:val>
                                        </p:tav>
                                      </p:tavLst>
                                    </p:anim>
                                    <p:anim calcmode="lin" valueType="num">
                                      <p:cBhvr>
                                        <p:cTn dur="1000" fill="hold" id="30"/>
                                        <p:tgtEl>
                                          <p:spTgt spid="28"/>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1000" id="33"/>
                                        <p:tgtEl>
                                          <p:spTgt spid="27"/>
                                        </p:tgtEl>
                                      </p:cBhvr>
                                    </p:animEffect>
                                    <p:anim calcmode="lin" valueType="num">
                                      <p:cBhvr>
                                        <p:cTn dur="1000" fill="hold" id="34"/>
                                        <p:tgtEl>
                                          <p:spTgt spid="27"/>
                                        </p:tgtEl>
                                        <p:attrNameLst>
                                          <p:attrName>ppt_x</p:attrName>
                                        </p:attrNameLst>
                                      </p:cBhvr>
                                      <p:tavLst>
                                        <p:tav tm="0">
                                          <p:val>
                                            <p:strVal val="#ppt_x"/>
                                          </p:val>
                                        </p:tav>
                                        <p:tav tm="100000">
                                          <p:val>
                                            <p:strVal val="#ppt_x"/>
                                          </p:val>
                                        </p:tav>
                                      </p:tavLst>
                                    </p:anim>
                                    <p:anim calcmode="lin" valueType="num">
                                      <p:cBhvr>
                                        <p:cTn dur="1000" fill="hold" id="35"/>
                                        <p:tgtEl>
                                          <p:spTgt spid="27"/>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26"/>
                                        </p:tgtEl>
                                        <p:attrNameLst>
                                          <p:attrName>style.visibility</p:attrName>
                                        </p:attrNameLst>
                                      </p:cBhvr>
                                      <p:to>
                                        <p:strVal val="visible"/>
                                      </p:to>
                                    </p:set>
                                    <p:animEffect filter="fade" transition="in">
                                      <p:cBhvr>
                                        <p:cTn dur="1000" id="38"/>
                                        <p:tgtEl>
                                          <p:spTgt spid="26"/>
                                        </p:tgtEl>
                                      </p:cBhvr>
                                    </p:animEffect>
                                    <p:anim calcmode="lin" valueType="num">
                                      <p:cBhvr>
                                        <p:cTn dur="1000" fill="hold" id="39"/>
                                        <p:tgtEl>
                                          <p:spTgt spid="26"/>
                                        </p:tgtEl>
                                        <p:attrNameLst>
                                          <p:attrName>ppt_x</p:attrName>
                                        </p:attrNameLst>
                                      </p:cBhvr>
                                      <p:tavLst>
                                        <p:tav tm="0">
                                          <p:val>
                                            <p:strVal val="#ppt_x"/>
                                          </p:val>
                                        </p:tav>
                                        <p:tav tm="100000">
                                          <p:val>
                                            <p:strVal val="#ppt_x"/>
                                          </p:val>
                                        </p:tav>
                                      </p:tavLst>
                                    </p:anim>
                                    <p:anim calcmode="lin" valueType="num">
                                      <p:cBhvr>
                                        <p:cTn dur="1000" fill="hold" id="40"/>
                                        <p:tgtEl>
                                          <p:spTgt spid="26"/>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5"/>
                                        </p:tgtEl>
                                        <p:attrNameLst>
                                          <p:attrName>style.visibility</p:attrName>
                                        </p:attrNameLst>
                                      </p:cBhvr>
                                      <p:to>
                                        <p:strVal val="visible"/>
                                      </p:to>
                                    </p:set>
                                    <p:animEffect filter="fade" transition="in">
                                      <p:cBhvr>
                                        <p:cTn dur="1000" id="43"/>
                                        <p:tgtEl>
                                          <p:spTgt spid="25"/>
                                        </p:tgtEl>
                                      </p:cBhvr>
                                    </p:animEffect>
                                    <p:anim calcmode="lin" valueType="num">
                                      <p:cBhvr>
                                        <p:cTn dur="1000" fill="hold" id="44"/>
                                        <p:tgtEl>
                                          <p:spTgt spid="25"/>
                                        </p:tgtEl>
                                        <p:attrNameLst>
                                          <p:attrName>ppt_x</p:attrName>
                                        </p:attrNameLst>
                                      </p:cBhvr>
                                      <p:tavLst>
                                        <p:tav tm="0">
                                          <p:val>
                                            <p:strVal val="#ppt_x"/>
                                          </p:val>
                                        </p:tav>
                                        <p:tav tm="100000">
                                          <p:val>
                                            <p:strVal val="#ppt_x"/>
                                          </p:val>
                                        </p:tav>
                                      </p:tavLst>
                                    </p:anim>
                                    <p:anim calcmode="lin" valueType="num">
                                      <p:cBhvr>
                                        <p:cTn dur="1000" fill="hold" id="45"/>
                                        <p:tgtEl>
                                          <p:spTgt spid="25"/>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750"/>
                            </p:stCondLst>
                            <p:childTnLst>
                              <p:par>
                                <p:cTn fill="hold" grpId="0" id="47" nodeType="afterEffect" presetClass="entr" presetID="2" presetSubtype="2">
                                  <p:stCondLst>
                                    <p:cond delay="0"/>
                                  </p:stCondLst>
                                  <p:childTnLst>
                                    <p:set>
                                      <p:cBhvr>
                                        <p:cTn dur="1" fill="hold" id="48">
                                          <p:stCondLst>
                                            <p:cond delay="0"/>
                                          </p:stCondLst>
                                        </p:cTn>
                                        <p:tgtEl>
                                          <p:spTgt spid="29"/>
                                        </p:tgtEl>
                                        <p:attrNameLst>
                                          <p:attrName>style.visibility</p:attrName>
                                        </p:attrNameLst>
                                      </p:cBhvr>
                                      <p:to>
                                        <p:strVal val="visible"/>
                                      </p:to>
                                    </p:set>
                                    <p:anim calcmode="lin" valueType="num">
                                      <p:cBhvr>
                                        <p:cTn dur="500" fill="hold" id="49"/>
                                        <p:tgtEl>
                                          <p:spTgt spid="29"/>
                                        </p:tgtEl>
                                        <p:attrNameLst>
                                          <p:attrName>ppt_x</p:attrName>
                                        </p:attrNameLst>
                                      </p:cBhvr>
                                      <p:tavLst>
                                        <p:tav tm="0">
                                          <p:val>
                                            <p:strVal val="1+#ppt_w/2"/>
                                          </p:val>
                                        </p:tav>
                                        <p:tav tm="100000">
                                          <p:val>
                                            <p:strVal val="#ppt_x"/>
                                          </p:val>
                                        </p:tav>
                                      </p:tavLst>
                                    </p:anim>
                                    <p:anim calcmode="lin" valueType="num">
                                      <p:cBhvr>
                                        <p:cTn dur="500" fill="hold" id="50"/>
                                        <p:tgtEl>
                                          <p:spTgt spid="29"/>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250"/>
                                  </p:stCondLst>
                                  <p:childTnLst>
                                    <p:set>
                                      <p:cBhvr>
                                        <p:cTn dur="1" fill="hold" id="52">
                                          <p:stCondLst>
                                            <p:cond delay="0"/>
                                          </p:stCondLst>
                                        </p:cTn>
                                        <p:tgtEl>
                                          <p:spTgt spid="23"/>
                                        </p:tgtEl>
                                        <p:attrNameLst>
                                          <p:attrName>style.visibility</p:attrName>
                                        </p:attrNameLst>
                                      </p:cBhvr>
                                      <p:to>
                                        <p:strVal val="visible"/>
                                      </p:to>
                                    </p:set>
                                    <p:anim calcmode="lin" valueType="num">
                                      <p:cBhvr>
                                        <p:cTn dur="500" fill="hold" id="53"/>
                                        <p:tgtEl>
                                          <p:spTgt spid="23"/>
                                        </p:tgtEl>
                                        <p:attrNameLst>
                                          <p:attrName>ppt_x</p:attrName>
                                        </p:attrNameLst>
                                      </p:cBhvr>
                                      <p:tavLst>
                                        <p:tav tm="0">
                                          <p:val>
                                            <p:strVal val="1+#ppt_w/2"/>
                                          </p:val>
                                        </p:tav>
                                        <p:tav tm="100000">
                                          <p:val>
                                            <p:strVal val="#ppt_x"/>
                                          </p:val>
                                        </p:tav>
                                      </p:tavLst>
                                    </p:anim>
                                    <p:anim calcmode="lin" valueType="num">
                                      <p:cBhvr>
                                        <p:cTn dur="500" fill="hold" id="54"/>
                                        <p:tgtEl>
                                          <p:spTgt spid="23"/>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500"/>
                                  </p:stCondLst>
                                  <p:childTnLst>
                                    <p:set>
                                      <p:cBhvr>
                                        <p:cTn dur="1" fill="hold" id="56">
                                          <p:stCondLst>
                                            <p:cond delay="0"/>
                                          </p:stCondLst>
                                        </p:cTn>
                                        <p:tgtEl>
                                          <p:spTgt spid="30"/>
                                        </p:tgtEl>
                                        <p:attrNameLst>
                                          <p:attrName>style.visibility</p:attrName>
                                        </p:attrNameLst>
                                      </p:cBhvr>
                                      <p:to>
                                        <p:strVal val="visible"/>
                                      </p:to>
                                    </p:set>
                                    <p:anim calcmode="lin" valueType="num">
                                      <p:cBhvr>
                                        <p:cTn dur="500" fill="hold" id="57"/>
                                        <p:tgtEl>
                                          <p:spTgt spid="30"/>
                                        </p:tgtEl>
                                        <p:attrNameLst>
                                          <p:attrName>ppt_x</p:attrName>
                                        </p:attrNameLst>
                                      </p:cBhvr>
                                      <p:tavLst>
                                        <p:tav tm="0">
                                          <p:val>
                                            <p:strVal val="1+#ppt_w/2"/>
                                          </p:val>
                                        </p:tav>
                                        <p:tav tm="100000">
                                          <p:val>
                                            <p:strVal val="#ppt_x"/>
                                          </p:val>
                                        </p:tav>
                                      </p:tavLst>
                                    </p:anim>
                                    <p:anim calcmode="lin" valueType="num">
                                      <p:cBhvr>
                                        <p:cTn dur="500" fill="hold" id="58"/>
                                        <p:tgtEl>
                                          <p:spTgt spid="30"/>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750"/>
                                  </p:stCondLst>
                                  <p:childTnLst>
                                    <p:set>
                                      <p:cBhvr>
                                        <p:cTn dur="1" fill="hold" id="60">
                                          <p:stCondLst>
                                            <p:cond delay="0"/>
                                          </p:stCondLst>
                                        </p:cTn>
                                        <p:tgtEl>
                                          <p:spTgt spid="31"/>
                                        </p:tgtEl>
                                        <p:attrNameLst>
                                          <p:attrName>style.visibility</p:attrName>
                                        </p:attrNameLst>
                                      </p:cBhvr>
                                      <p:to>
                                        <p:strVal val="visible"/>
                                      </p:to>
                                    </p:set>
                                    <p:anim calcmode="lin" valueType="num">
                                      <p:cBhvr>
                                        <p:cTn dur="500" fill="hold" id="61"/>
                                        <p:tgtEl>
                                          <p:spTgt spid="31"/>
                                        </p:tgtEl>
                                        <p:attrNameLst>
                                          <p:attrName>ppt_x</p:attrName>
                                        </p:attrNameLst>
                                      </p:cBhvr>
                                      <p:tavLst>
                                        <p:tav tm="0">
                                          <p:val>
                                            <p:strVal val="1+#ppt_w/2"/>
                                          </p:val>
                                        </p:tav>
                                        <p:tav tm="100000">
                                          <p:val>
                                            <p:strVal val="#ppt_x"/>
                                          </p:val>
                                        </p:tav>
                                      </p:tavLst>
                                    </p:anim>
                                    <p:anim calcmode="lin" valueType="num">
                                      <p:cBhvr>
                                        <p:cTn dur="500" fill="hold" id="62"/>
                                        <p:tgtEl>
                                          <p:spTgt spid="31"/>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4000"/>
                            </p:stCondLst>
                            <p:childTnLst>
                              <p:par>
                                <p:cTn fill="hold" grpId="0" id="64" nodeType="afterEffect" presetClass="entr" presetID="22" presetSubtype="8">
                                  <p:stCondLst>
                                    <p:cond delay="0"/>
                                  </p:stCondLst>
                                  <p:childTnLst>
                                    <p:set>
                                      <p:cBhvr>
                                        <p:cTn dur="1" fill="hold" id="65">
                                          <p:stCondLst>
                                            <p:cond delay="0"/>
                                          </p:stCondLst>
                                        </p:cTn>
                                        <p:tgtEl>
                                          <p:spTgt spid="32"/>
                                        </p:tgtEl>
                                        <p:attrNameLst>
                                          <p:attrName>style.visibility</p:attrName>
                                        </p:attrNameLst>
                                      </p:cBhvr>
                                      <p:to>
                                        <p:strVal val="visible"/>
                                      </p:to>
                                    </p:set>
                                    <p:animEffect filter="wipe(left)" transition="in">
                                      <p:cBhvr>
                                        <p:cTn dur="500" id="6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Oval 4"/>
          <p:cNvSpPr/>
          <p:nvPr/>
        </p:nvSpPr>
        <p:spPr>
          <a:xfrm>
            <a:off x="7143175" y="1874443"/>
            <a:ext cx="2841368" cy="28697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4" name="Oval 7"/>
          <p:cNvSpPr/>
          <p:nvPr/>
        </p:nvSpPr>
        <p:spPr>
          <a:xfrm>
            <a:off x="5659344" y="1874443"/>
            <a:ext cx="1940693" cy="1960098"/>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5" name="Oval 8"/>
          <p:cNvSpPr/>
          <p:nvPr/>
        </p:nvSpPr>
        <p:spPr>
          <a:xfrm>
            <a:off x="2207457" y="2231279"/>
            <a:ext cx="2134762" cy="2156108"/>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6" name="Oval 5"/>
          <p:cNvSpPr/>
          <p:nvPr/>
        </p:nvSpPr>
        <p:spPr>
          <a:xfrm>
            <a:off x="3818198" y="2714792"/>
            <a:ext cx="2583062" cy="260889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27" name="Group 11"/>
          <p:cNvGrpSpPr/>
          <p:nvPr/>
        </p:nvGrpSpPr>
        <p:grpSpPr>
          <a:xfrm flipH="1">
            <a:off x="4213719" y="3870072"/>
            <a:ext cx="1792020" cy="944716"/>
            <a:chOff x="9968706" y="2761849"/>
            <a:chExt cx="1792020" cy="944716"/>
          </a:xfrm>
        </p:grpSpPr>
        <p:sp>
          <p:nvSpPr>
            <p:cNvPr id="28" name="TextBox 37"/>
            <p:cNvSpPr txBox="1"/>
            <p:nvPr/>
          </p:nvSpPr>
          <p:spPr>
            <a:xfrm>
              <a:off x="10487474" y="2761849"/>
              <a:ext cx="897255" cy="365760"/>
            </a:xfrm>
            <a:prstGeom prst="rect">
              <a:avLst/>
            </a:prstGeom>
            <a:noFill/>
          </p:spPr>
          <p:txBody>
            <a:bodyPr rtlCol="0" wrap="none">
              <a:spAutoFit/>
            </a:bodyPr>
            <a:lstStyle/>
            <a:p>
              <a:pPr algn="ctr"/>
              <a:r>
                <a:rPr b="1" lang="en-US" smtClean="0">
                  <a:solidFill>
                    <a:schemeClr val="bg1"/>
                  </a:solidFill>
                </a:rPr>
                <a:t>Design</a:t>
              </a:r>
            </a:p>
          </p:txBody>
        </p:sp>
        <p:sp>
          <p:nvSpPr>
            <p:cNvPr id="29" name="Rectangle 13"/>
            <p:cNvSpPr/>
            <p:nvPr/>
          </p:nvSpPr>
          <p:spPr>
            <a:xfrm>
              <a:off x="9968706" y="3060234"/>
              <a:ext cx="1792020" cy="640080"/>
            </a:xfrm>
            <a:prstGeom prst="rect">
              <a:avLst/>
            </a:prstGeom>
          </p:spPr>
          <p:txBody>
            <a:bodyPr wrap="squar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点击输入简要文字介绍，文字内容需，言简意赅的说明分项内容……。</a:t>
              </a:r>
            </a:p>
          </p:txBody>
        </p:sp>
      </p:grpSp>
      <p:sp>
        <p:nvSpPr>
          <p:cNvPr id="30" name="TextBox 39"/>
          <p:cNvSpPr txBox="1"/>
          <p:nvPr/>
        </p:nvSpPr>
        <p:spPr>
          <a:xfrm>
            <a:off x="4750536" y="3395185"/>
            <a:ext cx="725805" cy="518160"/>
          </a:xfrm>
          <a:prstGeom prst="rect">
            <a:avLst/>
          </a:prstGeom>
          <a:noFill/>
        </p:spPr>
        <p:txBody>
          <a:bodyPr rtlCol="0" wrap="none">
            <a:spAutoFit/>
          </a:bodyPr>
          <a:lstStyle/>
          <a:p>
            <a:pPr algn="ctr"/>
            <a:r>
              <a:rPr b="1" lang="en-US" smtClean="0" sz="2800">
                <a:solidFill>
                  <a:schemeClr val="bg2"/>
                </a:solidFill>
                <a:latin typeface="+mj-lt"/>
              </a:rPr>
              <a:t>72%</a:t>
            </a:r>
          </a:p>
        </p:txBody>
      </p:sp>
      <p:sp>
        <p:nvSpPr>
          <p:cNvPr id="31" name="TextBox 40"/>
          <p:cNvSpPr txBox="1"/>
          <p:nvPr/>
        </p:nvSpPr>
        <p:spPr>
          <a:xfrm>
            <a:off x="2916356" y="3395185"/>
            <a:ext cx="725805" cy="518160"/>
          </a:xfrm>
          <a:prstGeom prst="rect">
            <a:avLst/>
          </a:prstGeom>
          <a:noFill/>
        </p:spPr>
        <p:txBody>
          <a:bodyPr rtlCol="0" wrap="none">
            <a:spAutoFit/>
          </a:bodyPr>
          <a:lstStyle/>
          <a:p>
            <a:pPr algn="ctr"/>
            <a:r>
              <a:rPr b="1" lang="en-US" smtClean="0" sz="2800">
                <a:solidFill>
                  <a:schemeClr val="bg2"/>
                </a:solidFill>
                <a:latin typeface="+mj-lt"/>
              </a:rPr>
              <a:t>54%</a:t>
            </a:r>
          </a:p>
        </p:txBody>
      </p:sp>
      <p:sp>
        <p:nvSpPr>
          <p:cNvPr id="32" name="TextBox 41"/>
          <p:cNvSpPr txBox="1"/>
          <p:nvPr/>
        </p:nvSpPr>
        <p:spPr>
          <a:xfrm>
            <a:off x="6266786" y="2915350"/>
            <a:ext cx="725805" cy="518160"/>
          </a:xfrm>
          <a:prstGeom prst="rect">
            <a:avLst/>
          </a:prstGeom>
          <a:noFill/>
        </p:spPr>
        <p:txBody>
          <a:bodyPr rtlCol="0" wrap="none">
            <a:spAutoFit/>
          </a:bodyPr>
          <a:lstStyle/>
          <a:p>
            <a:pPr algn="ctr"/>
            <a:r>
              <a:rPr b="1" lang="en-US" smtClean="0" sz="2800">
                <a:solidFill>
                  <a:schemeClr val="bg2"/>
                </a:solidFill>
                <a:latin typeface="+mj-lt"/>
              </a:rPr>
              <a:t>56%</a:t>
            </a:r>
          </a:p>
        </p:txBody>
      </p:sp>
      <p:sp>
        <p:nvSpPr>
          <p:cNvPr id="34" name="TextBox 42"/>
          <p:cNvSpPr txBox="1"/>
          <p:nvPr/>
        </p:nvSpPr>
        <p:spPr>
          <a:xfrm>
            <a:off x="8200955" y="2516984"/>
            <a:ext cx="725805" cy="518160"/>
          </a:xfrm>
          <a:prstGeom prst="rect">
            <a:avLst/>
          </a:prstGeom>
          <a:noFill/>
        </p:spPr>
        <p:txBody>
          <a:bodyPr rtlCol="0" wrap="none">
            <a:spAutoFit/>
          </a:bodyPr>
          <a:lstStyle/>
          <a:p>
            <a:pPr algn="ctr"/>
            <a:r>
              <a:rPr b="1" lang="en-US" smtClean="0" sz="2800">
                <a:solidFill>
                  <a:schemeClr val="bg2"/>
                </a:solidFill>
                <a:latin typeface="+mj-lt"/>
              </a:rPr>
              <a:t>88%</a:t>
            </a:r>
          </a:p>
        </p:txBody>
      </p:sp>
      <p:grpSp>
        <p:nvGrpSpPr>
          <p:cNvPr id="35" name="Group 18"/>
          <p:cNvGrpSpPr/>
          <p:nvPr/>
        </p:nvGrpSpPr>
        <p:grpSpPr>
          <a:xfrm flipH="1">
            <a:off x="7667848" y="3092104"/>
            <a:ext cx="1792020" cy="944716"/>
            <a:chOff x="9968706" y="2761849"/>
            <a:chExt cx="1792020" cy="944716"/>
          </a:xfrm>
        </p:grpSpPr>
        <p:sp>
          <p:nvSpPr>
            <p:cNvPr id="36" name="TextBox 44"/>
            <p:cNvSpPr txBox="1"/>
            <p:nvPr/>
          </p:nvSpPr>
          <p:spPr>
            <a:xfrm>
              <a:off x="10487476" y="2761850"/>
              <a:ext cx="897255" cy="365760"/>
            </a:xfrm>
            <a:prstGeom prst="rect">
              <a:avLst/>
            </a:prstGeom>
            <a:noFill/>
          </p:spPr>
          <p:txBody>
            <a:bodyPr rtlCol="0" wrap="none">
              <a:spAutoFit/>
            </a:bodyPr>
            <a:lstStyle/>
            <a:p>
              <a:pPr algn="ctr"/>
              <a:r>
                <a:rPr b="1" lang="en-US" smtClean="0">
                  <a:solidFill>
                    <a:schemeClr val="bg1"/>
                  </a:solidFill>
                </a:rPr>
                <a:t>Design</a:t>
              </a:r>
            </a:p>
          </p:txBody>
        </p:sp>
        <p:sp>
          <p:nvSpPr>
            <p:cNvPr id="37" name="Rectangle 20"/>
            <p:cNvSpPr/>
            <p:nvPr/>
          </p:nvSpPr>
          <p:spPr>
            <a:xfrm>
              <a:off x="9968708" y="3060234"/>
              <a:ext cx="1792020" cy="640080"/>
            </a:xfrm>
            <a:prstGeom prst="rect">
              <a:avLst/>
            </a:prstGeom>
          </p:spPr>
          <p:txBody>
            <a:bodyPr wrap="squar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点击输入简要文字介绍，言简意赅的说明分项内容……。</a:t>
              </a:r>
            </a:p>
          </p:txBody>
        </p:sp>
      </p:grpSp>
      <p:grpSp>
        <p:nvGrpSpPr>
          <p:cNvPr id="38" name="Group 21"/>
          <p:cNvGrpSpPr/>
          <p:nvPr/>
        </p:nvGrpSpPr>
        <p:grpSpPr>
          <a:xfrm flipH="1">
            <a:off x="2378828" y="2479240"/>
            <a:ext cx="1792020" cy="944716"/>
            <a:chOff x="9968706" y="2761849"/>
            <a:chExt cx="1792020" cy="944716"/>
          </a:xfrm>
        </p:grpSpPr>
        <p:sp>
          <p:nvSpPr>
            <p:cNvPr id="39" name="TextBox 47"/>
            <p:cNvSpPr txBox="1"/>
            <p:nvPr/>
          </p:nvSpPr>
          <p:spPr>
            <a:xfrm>
              <a:off x="10487475" y="2761849"/>
              <a:ext cx="897255" cy="365760"/>
            </a:xfrm>
            <a:prstGeom prst="rect">
              <a:avLst/>
            </a:prstGeom>
            <a:noFill/>
          </p:spPr>
          <p:txBody>
            <a:bodyPr rtlCol="0" wrap="none">
              <a:spAutoFit/>
            </a:bodyPr>
            <a:lstStyle/>
            <a:p>
              <a:pPr algn="ctr"/>
              <a:r>
                <a:rPr b="1" lang="en-US" smtClean="0">
                  <a:solidFill>
                    <a:schemeClr val="bg1"/>
                  </a:solidFill>
                </a:rPr>
                <a:t>Design</a:t>
              </a:r>
            </a:p>
          </p:txBody>
        </p:sp>
        <p:sp>
          <p:nvSpPr>
            <p:cNvPr id="40" name="Rectangle 23"/>
            <p:cNvSpPr/>
            <p:nvPr/>
          </p:nvSpPr>
          <p:spPr>
            <a:xfrm>
              <a:off x="9968706" y="3060234"/>
              <a:ext cx="1792020" cy="640080"/>
            </a:xfrm>
            <a:prstGeom prst="rect">
              <a:avLst/>
            </a:prstGeom>
          </p:spPr>
          <p:txBody>
            <a:bodyPr wrap="squar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点击输入简要文字介绍，文字内容需，言简意赅的说明分项内容……。</a:t>
              </a:r>
            </a:p>
          </p:txBody>
        </p:sp>
      </p:grpSp>
      <p:grpSp>
        <p:nvGrpSpPr>
          <p:cNvPr id="41" name="Group 24"/>
          <p:cNvGrpSpPr/>
          <p:nvPr/>
        </p:nvGrpSpPr>
        <p:grpSpPr>
          <a:xfrm flipH="1">
            <a:off x="5733679" y="2116867"/>
            <a:ext cx="1792020" cy="944716"/>
            <a:chOff x="9968706" y="2761849"/>
            <a:chExt cx="1792020" cy="944716"/>
          </a:xfrm>
        </p:grpSpPr>
        <p:sp>
          <p:nvSpPr>
            <p:cNvPr id="42" name="TextBox 50"/>
            <p:cNvSpPr txBox="1"/>
            <p:nvPr/>
          </p:nvSpPr>
          <p:spPr>
            <a:xfrm>
              <a:off x="10487476" y="2761849"/>
              <a:ext cx="897255" cy="365760"/>
            </a:xfrm>
            <a:prstGeom prst="rect">
              <a:avLst/>
            </a:prstGeom>
            <a:noFill/>
          </p:spPr>
          <p:txBody>
            <a:bodyPr rtlCol="0" wrap="none">
              <a:spAutoFit/>
            </a:bodyPr>
            <a:lstStyle/>
            <a:p>
              <a:pPr algn="ctr"/>
              <a:r>
                <a:rPr b="1" lang="en-US" smtClean="0">
                  <a:solidFill>
                    <a:schemeClr val="bg1"/>
                  </a:solidFill>
                </a:rPr>
                <a:t>Design</a:t>
              </a:r>
            </a:p>
          </p:txBody>
        </p:sp>
        <p:sp>
          <p:nvSpPr>
            <p:cNvPr id="43" name="Rectangle 26"/>
            <p:cNvSpPr/>
            <p:nvPr/>
          </p:nvSpPr>
          <p:spPr>
            <a:xfrm>
              <a:off x="9968707" y="3060234"/>
              <a:ext cx="1792020" cy="640080"/>
            </a:xfrm>
            <a:prstGeom prst="rect">
              <a:avLst/>
            </a:prstGeom>
          </p:spPr>
          <p:txBody>
            <a:bodyPr wrap="square">
              <a:spAutoFit/>
            </a:bodyPr>
            <a:lstStyle/>
            <a:p>
              <a:pPr algn="ctr"/>
              <a:r>
                <a:rPr altLang="en-US" lang="zh-CN" sz="1200">
                  <a:solidFill>
                    <a:schemeClr val="bg1"/>
                  </a:solidFill>
                  <a:latin charset="-122" panose="020b0503020204020204" pitchFamily="34" typeface="微软雅黑"/>
                  <a:ea charset="-122" panose="020b0503020204020204" pitchFamily="34" typeface="微软雅黑"/>
                </a:rPr>
                <a:t>点击输入简要文字介绍，言简意赅的说明分项内容……。</a:t>
              </a:r>
            </a:p>
          </p:txBody>
        </p:sp>
      </p:grpSp>
      <p:sp>
        <p:nvSpPr>
          <p:cNvPr id="44" name="TextBox 52"/>
          <p:cNvSpPr txBox="1"/>
          <p:nvPr/>
        </p:nvSpPr>
        <p:spPr>
          <a:xfrm>
            <a:off x="445537" y="4780046"/>
            <a:ext cx="1248092" cy="396240"/>
          </a:xfrm>
          <a:prstGeom prst="rect">
            <a:avLst/>
          </a:prstGeom>
          <a:noFill/>
        </p:spPr>
        <p:txBody>
          <a:bodyPr rtlCol="0" wrap="none">
            <a:spAutoFit/>
          </a:bodyPr>
          <a:lstStyle/>
          <a:p>
            <a:r>
              <a:rPr lang="en-US" smtClean="0" sz="2000">
                <a:solidFill>
                  <a:schemeClr val="bg2"/>
                </a:solidFill>
                <a:latin typeface="+mj-lt"/>
              </a:rPr>
              <a:t>Year 2016</a:t>
            </a:r>
          </a:p>
        </p:txBody>
      </p:sp>
      <p:sp>
        <p:nvSpPr>
          <p:cNvPr id="45" name="Rectangle 28"/>
          <p:cNvSpPr/>
          <p:nvPr/>
        </p:nvSpPr>
        <p:spPr>
          <a:xfrm>
            <a:off x="445538" y="5161604"/>
            <a:ext cx="4012778" cy="1188720"/>
          </a:xfrm>
          <a:prstGeom prst="rect">
            <a:avLst/>
          </a:prstGeom>
        </p:spPr>
        <p:txBody>
          <a:bodyPr wrap="square">
            <a:spAutoFit/>
          </a:bodyPr>
          <a:lstStyle/>
          <a:p>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点击输入简要文字介绍，文字内容需，言简意赅的说明分项内容……。点击输入简要文字介绍，文字内容需，言简意赅的说明分项内容……。</a:t>
            </a:r>
          </a:p>
          <a:p>
            <a:endParaRPr altLang="en-US" lang="zh-CN" sz="1200">
              <a:solidFill>
                <a:schemeClr val="bg1">
                  <a:lumMod val="50000"/>
                </a:schemeClr>
              </a:solidFill>
              <a:latin charset="-122" panose="020b0503020204020204" pitchFamily="34" typeface="微软雅黑"/>
              <a:ea charset="-122" panose="020b0503020204020204" pitchFamily="34" typeface="微软雅黑"/>
            </a:endParaRPr>
          </a:p>
          <a:p>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点击输入简要文字介绍，文字内容需，言简意赅的说明分项内容……。</a:t>
            </a:r>
          </a:p>
        </p:txBody>
      </p:sp>
      <p:sp>
        <p:nvSpPr>
          <p:cNvPr id="46" name="TextBox 54"/>
          <p:cNvSpPr txBox="1"/>
          <p:nvPr/>
        </p:nvSpPr>
        <p:spPr>
          <a:xfrm>
            <a:off x="10527933" y="4780046"/>
            <a:ext cx="1273492" cy="396240"/>
          </a:xfrm>
          <a:prstGeom prst="rect">
            <a:avLst/>
          </a:prstGeom>
          <a:noFill/>
        </p:spPr>
        <p:txBody>
          <a:bodyPr rtlCol="0" wrap="none">
            <a:spAutoFit/>
          </a:bodyPr>
          <a:lstStyle/>
          <a:p>
            <a:pPr algn="r"/>
            <a:r>
              <a:rPr lang="en-US" smtClean="0" sz="2000">
                <a:solidFill>
                  <a:schemeClr val="bg2"/>
                </a:solidFill>
                <a:latin typeface="+mj-lt"/>
              </a:rPr>
              <a:t>Year 20XX</a:t>
            </a:r>
          </a:p>
        </p:txBody>
      </p:sp>
      <p:sp>
        <p:nvSpPr>
          <p:cNvPr id="47" name="Rectangle 30"/>
          <p:cNvSpPr/>
          <p:nvPr/>
        </p:nvSpPr>
        <p:spPr>
          <a:xfrm>
            <a:off x="7788647" y="5161604"/>
            <a:ext cx="4012778" cy="1188720"/>
          </a:xfrm>
          <a:prstGeom prst="rect">
            <a:avLst/>
          </a:prstGeom>
        </p:spPr>
        <p:txBody>
          <a:bodyPr wrap="square">
            <a:spAutoFit/>
          </a:bodyPr>
          <a:lstStyle/>
          <a:p>
            <a:pPr algn="r"/>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点击输入简要文字介绍，文字内容需，言简意赅的说明分项内容……。点击输入简要文字介绍，文字内容需，言简意赅的说明分项内容……。</a:t>
            </a:r>
          </a:p>
          <a:p>
            <a:pPr algn="r"/>
            <a:endParaRPr altLang="en-US" lang="zh-CN" sz="1200">
              <a:solidFill>
                <a:schemeClr val="bg1">
                  <a:lumMod val="50000"/>
                </a:schemeClr>
              </a:solidFill>
              <a:latin charset="-122" panose="020b0503020204020204" pitchFamily="34" typeface="微软雅黑"/>
              <a:ea charset="-122" panose="020b0503020204020204" pitchFamily="34" typeface="微软雅黑"/>
            </a:endParaRPr>
          </a:p>
          <a:p>
            <a:pPr algn="r"/>
            <a:r>
              <a:rPr altLang="en-US" lang="zh-CN" sz="1200">
                <a:solidFill>
                  <a:schemeClr val="bg1">
                    <a:lumMod val="50000"/>
                  </a:schemeClr>
                </a:solidFill>
                <a:latin charset="-122" panose="020b0503020204020204" pitchFamily="34" typeface="微软雅黑"/>
                <a:ea charset="-122" panose="020b0503020204020204" pitchFamily="34" typeface="微软雅黑"/>
              </a:rPr>
              <a:t>点击输入简要文字介绍，文字内容需，言简意赅的说明分项内容……。</a:t>
            </a:r>
          </a:p>
        </p:txBody>
      </p:sp>
    </p:spTree>
    <p:extLst>
      <p:ext uri="{BB962C8B-B14F-4D97-AF65-F5344CB8AC3E}">
        <p14:creationId val="86189661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23"/>
                                        </p:tgtEl>
                                        <p:attrNameLst>
                                          <p:attrName>style.visibility</p:attrName>
                                        </p:attrNameLst>
                                      </p:cBhvr>
                                      <p:to>
                                        <p:strVal val="visible"/>
                                      </p:to>
                                    </p:set>
                                    <p:animEffect filter="fade" transition="in">
                                      <p:cBhvr>
                                        <p:cTn dur="1000" id="24"/>
                                        <p:tgtEl>
                                          <p:spTgt spid="23"/>
                                        </p:tgtEl>
                                      </p:cBhvr>
                                    </p:animEffect>
                                    <p:anim calcmode="lin" valueType="num">
                                      <p:cBhvr>
                                        <p:cTn dur="1000" fill="hold" id="25"/>
                                        <p:tgtEl>
                                          <p:spTgt spid="23"/>
                                        </p:tgtEl>
                                        <p:attrNameLst>
                                          <p:attrName>ppt_x</p:attrName>
                                        </p:attrNameLst>
                                      </p:cBhvr>
                                      <p:tavLst>
                                        <p:tav tm="0">
                                          <p:val>
                                            <p:strVal val="#ppt_x"/>
                                          </p:val>
                                        </p:tav>
                                        <p:tav tm="100000">
                                          <p:val>
                                            <p:strVal val="#ppt_x"/>
                                          </p:val>
                                        </p:tav>
                                      </p:tavLst>
                                    </p:anim>
                                    <p:anim calcmode="lin" valueType="num">
                                      <p:cBhvr>
                                        <p:cTn dur="1000" fill="hold" id="26"/>
                                        <p:tgtEl>
                                          <p:spTgt spid="23"/>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1000" id="34"/>
                                        <p:tgtEl>
                                          <p:spTgt spid="25"/>
                                        </p:tgtEl>
                                      </p:cBhvr>
                                    </p:animEffect>
                                    <p:anim calcmode="lin" valueType="num">
                                      <p:cBhvr>
                                        <p:cTn dur="1000" fill="hold" id="35"/>
                                        <p:tgtEl>
                                          <p:spTgt spid="25"/>
                                        </p:tgtEl>
                                        <p:attrNameLst>
                                          <p:attrName>ppt_x</p:attrName>
                                        </p:attrNameLst>
                                      </p:cBhvr>
                                      <p:tavLst>
                                        <p:tav tm="0">
                                          <p:val>
                                            <p:strVal val="#ppt_x"/>
                                          </p:val>
                                        </p:tav>
                                        <p:tav tm="100000">
                                          <p:val>
                                            <p:strVal val="#ppt_x"/>
                                          </p:val>
                                        </p:tav>
                                      </p:tavLst>
                                    </p:anim>
                                    <p:anim calcmode="lin" valueType="num">
                                      <p:cBhvr>
                                        <p:cTn dur="1000" fill="hold" id="36"/>
                                        <p:tgtEl>
                                          <p:spTgt spid="25"/>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6"/>
                                        </p:tgtEl>
                                        <p:attrNameLst>
                                          <p:attrName>style.visibility</p:attrName>
                                        </p:attrNameLst>
                                      </p:cBhvr>
                                      <p:to>
                                        <p:strVal val="visible"/>
                                      </p:to>
                                    </p:set>
                                    <p:animEffect filter="fade" transition="in">
                                      <p:cBhvr>
                                        <p:cTn dur="1000" id="39"/>
                                        <p:tgtEl>
                                          <p:spTgt spid="26"/>
                                        </p:tgtEl>
                                      </p:cBhvr>
                                    </p:animEffect>
                                    <p:anim calcmode="lin" valueType="num">
                                      <p:cBhvr>
                                        <p:cTn dur="1000" fill="hold" id="40"/>
                                        <p:tgtEl>
                                          <p:spTgt spid="26"/>
                                        </p:tgtEl>
                                        <p:attrNameLst>
                                          <p:attrName>ppt_x</p:attrName>
                                        </p:attrNameLst>
                                      </p:cBhvr>
                                      <p:tavLst>
                                        <p:tav tm="0">
                                          <p:val>
                                            <p:strVal val="#ppt_x"/>
                                          </p:val>
                                        </p:tav>
                                        <p:tav tm="100000">
                                          <p:val>
                                            <p:strVal val="#ppt_x"/>
                                          </p:val>
                                        </p:tav>
                                      </p:tavLst>
                                    </p:anim>
                                    <p:anim calcmode="lin" valueType="num">
                                      <p:cBhvr>
                                        <p:cTn dur="1000" fill="hold" id="41"/>
                                        <p:tgtEl>
                                          <p:spTgt spid="26"/>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27"/>
                                        </p:tgtEl>
                                        <p:attrNameLst>
                                          <p:attrName>style.visibility</p:attrName>
                                        </p:attrNameLst>
                                      </p:cBhvr>
                                      <p:to>
                                        <p:strVal val="visible"/>
                                      </p:to>
                                    </p:set>
                                    <p:animEffect filter="fade" transition="in">
                                      <p:cBhvr>
                                        <p:cTn dur="1000" id="44"/>
                                        <p:tgtEl>
                                          <p:spTgt spid="27"/>
                                        </p:tgtEl>
                                      </p:cBhvr>
                                    </p:animEffect>
                                    <p:anim calcmode="lin" valueType="num">
                                      <p:cBhvr>
                                        <p:cTn dur="1000" fill="hold" id="45"/>
                                        <p:tgtEl>
                                          <p:spTgt spid="27"/>
                                        </p:tgtEl>
                                        <p:attrNameLst>
                                          <p:attrName>ppt_x</p:attrName>
                                        </p:attrNameLst>
                                      </p:cBhvr>
                                      <p:tavLst>
                                        <p:tav tm="0">
                                          <p:val>
                                            <p:strVal val="#ppt_x"/>
                                          </p:val>
                                        </p:tav>
                                        <p:tav tm="100000">
                                          <p:val>
                                            <p:strVal val="#ppt_x"/>
                                          </p:val>
                                        </p:tav>
                                      </p:tavLst>
                                    </p:anim>
                                    <p:anim calcmode="lin" valueType="num">
                                      <p:cBhvr>
                                        <p:cTn dur="1000" fill="hold" id="46"/>
                                        <p:tgtEl>
                                          <p:spTgt spid="27"/>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30"/>
                                        </p:tgtEl>
                                        <p:attrNameLst>
                                          <p:attrName>style.visibility</p:attrName>
                                        </p:attrNameLst>
                                      </p:cBhvr>
                                      <p:to>
                                        <p:strVal val="visible"/>
                                      </p:to>
                                    </p:set>
                                    <p:animEffect filter="fade" transition="in">
                                      <p:cBhvr>
                                        <p:cTn dur="1000" id="49"/>
                                        <p:tgtEl>
                                          <p:spTgt spid="30"/>
                                        </p:tgtEl>
                                      </p:cBhvr>
                                    </p:animEffect>
                                    <p:anim calcmode="lin" valueType="num">
                                      <p:cBhvr>
                                        <p:cTn dur="1000" fill="hold" id="50"/>
                                        <p:tgtEl>
                                          <p:spTgt spid="30"/>
                                        </p:tgtEl>
                                        <p:attrNameLst>
                                          <p:attrName>ppt_x</p:attrName>
                                        </p:attrNameLst>
                                      </p:cBhvr>
                                      <p:tavLst>
                                        <p:tav tm="0">
                                          <p:val>
                                            <p:strVal val="#ppt_x"/>
                                          </p:val>
                                        </p:tav>
                                        <p:tav tm="100000">
                                          <p:val>
                                            <p:strVal val="#ppt_x"/>
                                          </p:val>
                                        </p:tav>
                                      </p:tavLst>
                                    </p:anim>
                                    <p:anim calcmode="lin" valueType="num">
                                      <p:cBhvr>
                                        <p:cTn dur="1000" fill="hold" id="51"/>
                                        <p:tgtEl>
                                          <p:spTgt spid="30"/>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31"/>
                                        </p:tgtEl>
                                        <p:attrNameLst>
                                          <p:attrName>style.visibility</p:attrName>
                                        </p:attrNameLst>
                                      </p:cBhvr>
                                      <p:to>
                                        <p:strVal val="visible"/>
                                      </p:to>
                                    </p:set>
                                    <p:animEffect filter="fade" transition="in">
                                      <p:cBhvr>
                                        <p:cTn dur="1000" id="54"/>
                                        <p:tgtEl>
                                          <p:spTgt spid="31"/>
                                        </p:tgtEl>
                                      </p:cBhvr>
                                    </p:animEffect>
                                    <p:anim calcmode="lin" valueType="num">
                                      <p:cBhvr>
                                        <p:cTn dur="1000" fill="hold" id="55"/>
                                        <p:tgtEl>
                                          <p:spTgt spid="31"/>
                                        </p:tgtEl>
                                        <p:attrNameLst>
                                          <p:attrName>ppt_x</p:attrName>
                                        </p:attrNameLst>
                                      </p:cBhvr>
                                      <p:tavLst>
                                        <p:tav tm="0">
                                          <p:val>
                                            <p:strVal val="#ppt_x"/>
                                          </p:val>
                                        </p:tav>
                                        <p:tav tm="100000">
                                          <p:val>
                                            <p:strVal val="#ppt_x"/>
                                          </p:val>
                                        </p:tav>
                                      </p:tavLst>
                                    </p:anim>
                                    <p:anim calcmode="lin" valueType="num">
                                      <p:cBhvr>
                                        <p:cTn dur="1000" fill="hold" id="56"/>
                                        <p:tgtEl>
                                          <p:spTgt spid="31"/>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32"/>
                                        </p:tgtEl>
                                        <p:attrNameLst>
                                          <p:attrName>style.visibility</p:attrName>
                                        </p:attrNameLst>
                                      </p:cBhvr>
                                      <p:to>
                                        <p:strVal val="visible"/>
                                      </p:to>
                                    </p:set>
                                    <p:animEffect filter="fade" transition="in">
                                      <p:cBhvr>
                                        <p:cTn dur="1000" id="59"/>
                                        <p:tgtEl>
                                          <p:spTgt spid="32"/>
                                        </p:tgtEl>
                                      </p:cBhvr>
                                    </p:animEffect>
                                    <p:anim calcmode="lin" valueType="num">
                                      <p:cBhvr>
                                        <p:cTn dur="1000" fill="hold" id="60"/>
                                        <p:tgtEl>
                                          <p:spTgt spid="32"/>
                                        </p:tgtEl>
                                        <p:attrNameLst>
                                          <p:attrName>ppt_x</p:attrName>
                                        </p:attrNameLst>
                                      </p:cBhvr>
                                      <p:tavLst>
                                        <p:tav tm="0">
                                          <p:val>
                                            <p:strVal val="#ppt_x"/>
                                          </p:val>
                                        </p:tav>
                                        <p:tav tm="100000">
                                          <p:val>
                                            <p:strVal val="#ppt_x"/>
                                          </p:val>
                                        </p:tav>
                                      </p:tavLst>
                                    </p:anim>
                                    <p:anim calcmode="lin" valueType="num">
                                      <p:cBhvr>
                                        <p:cTn dur="1000" fill="hold" id="61"/>
                                        <p:tgtEl>
                                          <p:spTgt spid="32"/>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34"/>
                                        </p:tgtEl>
                                        <p:attrNameLst>
                                          <p:attrName>style.visibility</p:attrName>
                                        </p:attrNameLst>
                                      </p:cBhvr>
                                      <p:to>
                                        <p:strVal val="visible"/>
                                      </p:to>
                                    </p:set>
                                    <p:animEffect filter="fade" transition="in">
                                      <p:cBhvr>
                                        <p:cTn dur="1000" id="64"/>
                                        <p:tgtEl>
                                          <p:spTgt spid="34"/>
                                        </p:tgtEl>
                                      </p:cBhvr>
                                    </p:animEffect>
                                    <p:anim calcmode="lin" valueType="num">
                                      <p:cBhvr>
                                        <p:cTn dur="1000" fill="hold" id="65"/>
                                        <p:tgtEl>
                                          <p:spTgt spid="34"/>
                                        </p:tgtEl>
                                        <p:attrNameLst>
                                          <p:attrName>ppt_x</p:attrName>
                                        </p:attrNameLst>
                                      </p:cBhvr>
                                      <p:tavLst>
                                        <p:tav tm="0">
                                          <p:val>
                                            <p:strVal val="#ppt_x"/>
                                          </p:val>
                                        </p:tav>
                                        <p:tav tm="100000">
                                          <p:val>
                                            <p:strVal val="#ppt_x"/>
                                          </p:val>
                                        </p:tav>
                                      </p:tavLst>
                                    </p:anim>
                                    <p:anim calcmode="lin" valueType="num">
                                      <p:cBhvr>
                                        <p:cTn dur="1000" fill="hold" id="66"/>
                                        <p:tgtEl>
                                          <p:spTgt spid="34"/>
                                        </p:tgtEl>
                                        <p:attrNameLst>
                                          <p:attrName>ppt_y</p:attrName>
                                        </p:attrNameLst>
                                      </p:cBhvr>
                                      <p:tavLst>
                                        <p:tav tm="0">
                                          <p:val>
                                            <p:strVal val="#ppt_y+.1"/>
                                          </p:val>
                                        </p:tav>
                                        <p:tav tm="100000">
                                          <p:val>
                                            <p:strVal val="#ppt_y"/>
                                          </p:val>
                                        </p:tav>
                                      </p:tavLst>
                                    </p:anim>
                                  </p:childTnLst>
                                </p:cTn>
                              </p:par>
                              <p:par>
                                <p:cTn fill="hold" id="67" nodeType="withEffect" presetClass="entr" presetID="42" presetSubtype="0">
                                  <p:stCondLst>
                                    <p:cond delay="0"/>
                                  </p:stCondLst>
                                  <p:childTnLst>
                                    <p:set>
                                      <p:cBhvr>
                                        <p:cTn dur="1" fill="hold" id="68">
                                          <p:stCondLst>
                                            <p:cond delay="0"/>
                                          </p:stCondLst>
                                        </p:cTn>
                                        <p:tgtEl>
                                          <p:spTgt spid="35"/>
                                        </p:tgtEl>
                                        <p:attrNameLst>
                                          <p:attrName>style.visibility</p:attrName>
                                        </p:attrNameLst>
                                      </p:cBhvr>
                                      <p:to>
                                        <p:strVal val="visible"/>
                                      </p:to>
                                    </p:set>
                                    <p:animEffect filter="fade" transition="in">
                                      <p:cBhvr>
                                        <p:cTn dur="1000" id="69"/>
                                        <p:tgtEl>
                                          <p:spTgt spid="35"/>
                                        </p:tgtEl>
                                      </p:cBhvr>
                                    </p:animEffect>
                                    <p:anim calcmode="lin" valueType="num">
                                      <p:cBhvr>
                                        <p:cTn dur="1000" fill="hold" id="70"/>
                                        <p:tgtEl>
                                          <p:spTgt spid="35"/>
                                        </p:tgtEl>
                                        <p:attrNameLst>
                                          <p:attrName>ppt_x</p:attrName>
                                        </p:attrNameLst>
                                      </p:cBhvr>
                                      <p:tavLst>
                                        <p:tav tm="0">
                                          <p:val>
                                            <p:strVal val="#ppt_x"/>
                                          </p:val>
                                        </p:tav>
                                        <p:tav tm="100000">
                                          <p:val>
                                            <p:strVal val="#ppt_x"/>
                                          </p:val>
                                        </p:tav>
                                      </p:tavLst>
                                    </p:anim>
                                    <p:anim calcmode="lin" valueType="num">
                                      <p:cBhvr>
                                        <p:cTn dur="1000" fill="hold" id="71"/>
                                        <p:tgtEl>
                                          <p:spTgt spid="35"/>
                                        </p:tgtEl>
                                        <p:attrNameLst>
                                          <p:attrName>ppt_y</p:attrName>
                                        </p:attrNameLst>
                                      </p:cBhvr>
                                      <p:tavLst>
                                        <p:tav tm="0">
                                          <p:val>
                                            <p:strVal val="#ppt_y+.1"/>
                                          </p:val>
                                        </p:tav>
                                        <p:tav tm="100000">
                                          <p:val>
                                            <p:strVal val="#ppt_y"/>
                                          </p:val>
                                        </p:tav>
                                      </p:tavLst>
                                    </p:anim>
                                  </p:childTnLst>
                                </p:cTn>
                              </p:par>
                              <p:par>
                                <p:cTn fill="hold" id="72" nodeType="withEffect" presetClass="entr" presetID="42" presetSubtype="0">
                                  <p:stCondLst>
                                    <p:cond delay="0"/>
                                  </p:stCondLst>
                                  <p:childTnLst>
                                    <p:set>
                                      <p:cBhvr>
                                        <p:cTn dur="1" fill="hold" id="73">
                                          <p:stCondLst>
                                            <p:cond delay="0"/>
                                          </p:stCondLst>
                                        </p:cTn>
                                        <p:tgtEl>
                                          <p:spTgt spid="38"/>
                                        </p:tgtEl>
                                        <p:attrNameLst>
                                          <p:attrName>style.visibility</p:attrName>
                                        </p:attrNameLst>
                                      </p:cBhvr>
                                      <p:to>
                                        <p:strVal val="visible"/>
                                      </p:to>
                                    </p:set>
                                    <p:animEffect filter="fade" transition="in">
                                      <p:cBhvr>
                                        <p:cTn dur="1000" id="74"/>
                                        <p:tgtEl>
                                          <p:spTgt spid="38"/>
                                        </p:tgtEl>
                                      </p:cBhvr>
                                    </p:animEffect>
                                    <p:anim calcmode="lin" valueType="num">
                                      <p:cBhvr>
                                        <p:cTn dur="1000" fill="hold" id="75"/>
                                        <p:tgtEl>
                                          <p:spTgt spid="38"/>
                                        </p:tgtEl>
                                        <p:attrNameLst>
                                          <p:attrName>ppt_x</p:attrName>
                                        </p:attrNameLst>
                                      </p:cBhvr>
                                      <p:tavLst>
                                        <p:tav tm="0">
                                          <p:val>
                                            <p:strVal val="#ppt_x"/>
                                          </p:val>
                                        </p:tav>
                                        <p:tav tm="100000">
                                          <p:val>
                                            <p:strVal val="#ppt_x"/>
                                          </p:val>
                                        </p:tav>
                                      </p:tavLst>
                                    </p:anim>
                                    <p:anim calcmode="lin" valueType="num">
                                      <p:cBhvr>
                                        <p:cTn dur="1000" fill="hold" id="76"/>
                                        <p:tgtEl>
                                          <p:spTgt spid="38"/>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0"/>
                                  </p:stCondLst>
                                  <p:childTnLst>
                                    <p:set>
                                      <p:cBhvr>
                                        <p:cTn dur="1" fill="hold" id="78">
                                          <p:stCondLst>
                                            <p:cond delay="0"/>
                                          </p:stCondLst>
                                        </p:cTn>
                                        <p:tgtEl>
                                          <p:spTgt spid="41"/>
                                        </p:tgtEl>
                                        <p:attrNameLst>
                                          <p:attrName>style.visibility</p:attrName>
                                        </p:attrNameLst>
                                      </p:cBhvr>
                                      <p:to>
                                        <p:strVal val="visible"/>
                                      </p:to>
                                    </p:set>
                                    <p:animEffect filter="fade" transition="in">
                                      <p:cBhvr>
                                        <p:cTn dur="1000" id="79"/>
                                        <p:tgtEl>
                                          <p:spTgt spid="41"/>
                                        </p:tgtEl>
                                      </p:cBhvr>
                                    </p:animEffect>
                                    <p:anim calcmode="lin" valueType="num">
                                      <p:cBhvr>
                                        <p:cTn dur="1000" fill="hold" id="80"/>
                                        <p:tgtEl>
                                          <p:spTgt spid="41"/>
                                        </p:tgtEl>
                                        <p:attrNameLst>
                                          <p:attrName>ppt_x</p:attrName>
                                        </p:attrNameLst>
                                      </p:cBhvr>
                                      <p:tavLst>
                                        <p:tav tm="0">
                                          <p:val>
                                            <p:strVal val="#ppt_x"/>
                                          </p:val>
                                        </p:tav>
                                        <p:tav tm="100000">
                                          <p:val>
                                            <p:strVal val="#ppt_x"/>
                                          </p:val>
                                        </p:tav>
                                      </p:tavLst>
                                    </p:anim>
                                    <p:anim calcmode="lin" valueType="num">
                                      <p:cBhvr>
                                        <p:cTn dur="1000" fill="hold" id="81"/>
                                        <p:tgtEl>
                                          <p:spTgt spid="41"/>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750"/>
                            </p:stCondLst>
                            <p:childTnLst>
                              <p:par>
                                <p:cTn fill="hold" grpId="0" id="83" nodeType="afterEffect" presetClass="entr" presetID="10" presetSubtype="0">
                                  <p:stCondLst>
                                    <p:cond delay="0"/>
                                  </p:stCondLst>
                                  <p:childTnLst>
                                    <p:set>
                                      <p:cBhvr>
                                        <p:cTn dur="1" fill="hold" id="84">
                                          <p:stCondLst>
                                            <p:cond delay="0"/>
                                          </p:stCondLst>
                                        </p:cTn>
                                        <p:tgtEl>
                                          <p:spTgt spid="44"/>
                                        </p:tgtEl>
                                        <p:attrNameLst>
                                          <p:attrName>style.visibility</p:attrName>
                                        </p:attrNameLst>
                                      </p:cBhvr>
                                      <p:to>
                                        <p:strVal val="visible"/>
                                      </p:to>
                                    </p:set>
                                    <p:animEffect filter="fade" transition="in">
                                      <p:cBhvr>
                                        <p:cTn dur="500" id="85"/>
                                        <p:tgtEl>
                                          <p:spTgt spid="44"/>
                                        </p:tgtEl>
                                      </p:cBhvr>
                                    </p:animEffect>
                                  </p:childTnLst>
                                </p:cTn>
                              </p:par>
                            </p:childTnLst>
                          </p:cTn>
                        </p:par>
                        <p:par>
                          <p:cTn fill="hold" id="86" nodeType="afterGroup">
                            <p:stCondLst>
                              <p:cond delay="2250"/>
                            </p:stCondLst>
                            <p:childTnLst>
                              <p:par>
                                <p:cTn fill="hold" grpId="0" id="87" nodeType="afterEffect" presetClass="entr" presetID="10" presetSubtype="0">
                                  <p:stCondLst>
                                    <p:cond delay="0"/>
                                  </p:stCondLst>
                                  <p:childTnLst>
                                    <p:set>
                                      <p:cBhvr>
                                        <p:cTn dur="1" fill="hold" id="88">
                                          <p:stCondLst>
                                            <p:cond delay="0"/>
                                          </p:stCondLst>
                                        </p:cTn>
                                        <p:tgtEl>
                                          <p:spTgt spid="45"/>
                                        </p:tgtEl>
                                        <p:attrNameLst>
                                          <p:attrName>style.visibility</p:attrName>
                                        </p:attrNameLst>
                                      </p:cBhvr>
                                      <p:to>
                                        <p:strVal val="visible"/>
                                      </p:to>
                                    </p:set>
                                    <p:animEffect filter="fade" transition="in">
                                      <p:cBhvr>
                                        <p:cTn dur="500" id="89"/>
                                        <p:tgtEl>
                                          <p:spTgt spid="45"/>
                                        </p:tgtEl>
                                      </p:cBhvr>
                                    </p:animEffect>
                                  </p:childTnLst>
                                </p:cTn>
                              </p:par>
                            </p:childTnLst>
                          </p:cTn>
                        </p:par>
                        <p:par>
                          <p:cTn fill="hold" id="90" nodeType="afterGroup">
                            <p:stCondLst>
                              <p:cond delay="2750"/>
                            </p:stCondLst>
                            <p:childTnLst>
                              <p:par>
                                <p:cTn fill="hold" grpId="0" id="91" nodeType="afterEffect" presetClass="entr" presetID="10" presetSubtype="0">
                                  <p:stCondLst>
                                    <p:cond delay="0"/>
                                  </p:stCondLst>
                                  <p:childTnLst>
                                    <p:set>
                                      <p:cBhvr>
                                        <p:cTn dur="1" fill="hold" id="92">
                                          <p:stCondLst>
                                            <p:cond delay="0"/>
                                          </p:stCondLst>
                                        </p:cTn>
                                        <p:tgtEl>
                                          <p:spTgt spid="46"/>
                                        </p:tgtEl>
                                        <p:attrNameLst>
                                          <p:attrName>style.visibility</p:attrName>
                                        </p:attrNameLst>
                                      </p:cBhvr>
                                      <p:to>
                                        <p:strVal val="visible"/>
                                      </p:to>
                                    </p:set>
                                    <p:animEffect filter="fade" transition="in">
                                      <p:cBhvr>
                                        <p:cTn dur="500" id="93"/>
                                        <p:tgtEl>
                                          <p:spTgt spid="46"/>
                                        </p:tgtEl>
                                      </p:cBhvr>
                                    </p:animEffect>
                                  </p:childTnLst>
                                </p:cTn>
                              </p:par>
                            </p:childTnLst>
                          </p:cTn>
                        </p:par>
                        <p:par>
                          <p:cTn fill="hold" id="94" nodeType="afterGroup">
                            <p:stCondLst>
                              <p:cond delay="3250"/>
                            </p:stCondLst>
                            <p:childTnLst>
                              <p:par>
                                <p:cTn fill="hold" grpId="0" id="95" nodeType="afterEffect" presetClass="entr" presetID="10" presetSubtype="0">
                                  <p:stCondLst>
                                    <p:cond delay="0"/>
                                  </p:stCondLst>
                                  <p:childTnLst>
                                    <p:set>
                                      <p:cBhvr>
                                        <p:cTn dur="1" fill="hold" id="96">
                                          <p:stCondLst>
                                            <p:cond delay="0"/>
                                          </p:stCondLst>
                                        </p:cTn>
                                        <p:tgtEl>
                                          <p:spTgt spid="47"/>
                                        </p:tgtEl>
                                        <p:attrNameLst>
                                          <p:attrName>style.visibility</p:attrName>
                                        </p:attrNameLst>
                                      </p:cBhvr>
                                      <p:to>
                                        <p:strVal val="visible"/>
                                      </p:to>
                                    </p:set>
                                    <p:animEffect filter="fade" transition="in">
                                      <p:cBhvr>
                                        <p:cTn dur="500" id="9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30"/>
      <p:bldP grpId="0" spid="31"/>
      <p:bldP grpId="0" spid="32"/>
      <p:bldP grpId="0" spid="34"/>
      <p:bldP grpId="0" spid="44"/>
      <p:bldP grpId="0" spid="45"/>
      <p:bldP grpId="0" spid="46"/>
      <p:bldP grpId="0" spid="4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椭圆 5"/>
          <p:cNvSpPr/>
          <p:nvPr/>
        </p:nvSpPr>
        <p:spPr>
          <a:xfrm flipH="1" flipV="1" rot="407865">
            <a:off x="-7278527" y="282707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5"/>
          <p:cNvSpPr/>
          <p:nvPr/>
        </p:nvSpPr>
        <p:spPr>
          <a:xfrm flipH="1" flipV="1" rot="21076364">
            <a:off x="-6931486" y="71106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5"/>
          <p:cNvSpPr/>
          <p:nvPr/>
        </p:nvSpPr>
        <p:spPr>
          <a:xfrm flipH="1" flipV="1" rot="21016572">
            <a:off x="-7261009" y="-52271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5"/>
          <p:cNvSpPr/>
          <p:nvPr/>
        </p:nvSpPr>
        <p:spPr>
          <a:xfrm flipH="1" flipV="1" rot="293221">
            <a:off x="-7086165" y="153311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5"/>
          <p:cNvSpPr/>
          <p:nvPr/>
        </p:nvSpPr>
        <p:spPr>
          <a:xfrm flipH="1" flipV="1" rot="407865">
            <a:off x="-5583077" y="25835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5"/>
          <p:cNvSpPr/>
          <p:nvPr/>
        </p:nvSpPr>
        <p:spPr>
          <a:xfrm flipH="1" flipV="1" rot="21076364">
            <a:off x="-5236036" y="4675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5"/>
          <p:cNvSpPr/>
          <p:nvPr/>
        </p:nvSpPr>
        <p:spPr>
          <a:xfrm flipH="1" flipV="1" rot="21016572">
            <a:off x="-5565559" y="-7662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5"/>
          <p:cNvSpPr/>
          <p:nvPr/>
        </p:nvSpPr>
        <p:spPr>
          <a:xfrm flipH="1" flipV="1" rot="293221">
            <a:off x="-5390715" y="12895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TextBox 41"/>
          <p:cNvSpPr txBox="1"/>
          <p:nvPr/>
        </p:nvSpPr>
        <p:spPr>
          <a:xfrm>
            <a:off x="6459141" y="2943638"/>
            <a:ext cx="5032690" cy="457200"/>
          </a:xfrm>
          <a:prstGeom prst="rect">
            <a:avLst/>
          </a:prstGeom>
          <a:noFill/>
        </p:spPr>
        <p:txBody>
          <a:bodyPr rtlCol="0" wrap="square">
            <a:spAutoFit/>
          </a:bodyPr>
          <a:lstStyle/>
          <a:p>
            <a:r>
              <a:rPr altLang="en-US" b="1" lang="zh-CN" smtClean="0" sz="2400">
                <a:solidFill>
                  <a:schemeClr val="bg1">
                    <a:lumMod val="65000"/>
                  </a:schemeClr>
                </a:solidFill>
                <a:latin charset="-122" panose="020b0503020204020204" pitchFamily="34" typeface="微软雅黑"/>
                <a:ea charset="-122" panose="020b0503020204020204" pitchFamily="34" typeface="微软雅黑"/>
              </a:rPr>
              <a:t>加入你的标题：此处添加说明文字</a:t>
            </a:r>
          </a:p>
        </p:txBody>
      </p:sp>
      <p:sp>
        <p:nvSpPr>
          <p:cNvPr id="43" name="TextBox 42"/>
          <p:cNvSpPr txBox="1"/>
          <p:nvPr/>
        </p:nvSpPr>
        <p:spPr>
          <a:xfrm>
            <a:off x="6459141" y="3865773"/>
            <a:ext cx="5032690" cy="457200"/>
          </a:xfrm>
          <a:prstGeom prst="rect">
            <a:avLst/>
          </a:prstGeom>
          <a:noFill/>
        </p:spPr>
        <p:txBody>
          <a:bodyPr rtlCol="0" wrap="square">
            <a:spAutoFit/>
          </a:bodyPr>
          <a:lstStyle/>
          <a:p>
            <a:pPr lvl="0"/>
            <a:r>
              <a:rPr altLang="en-US" b="1" lang="zh-CN" sz="2400">
                <a:solidFill>
                  <a:schemeClr val="bg1">
                    <a:lumMod val="65000"/>
                  </a:schemeClr>
                </a:solidFill>
                <a:latin charset="-122" panose="020b0503020204020204" pitchFamily="34" typeface="微软雅黑"/>
                <a:ea charset="-122" panose="020b0503020204020204" pitchFamily="34" typeface="微软雅黑"/>
              </a:rPr>
              <a:t>加入你的标题：此处添加说明文字</a:t>
            </a:r>
          </a:p>
        </p:txBody>
      </p:sp>
      <p:sp>
        <p:nvSpPr>
          <p:cNvPr id="44" name="TextBox 43"/>
          <p:cNvSpPr txBox="1"/>
          <p:nvPr/>
        </p:nvSpPr>
        <p:spPr>
          <a:xfrm>
            <a:off x="6486525" y="4800295"/>
            <a:ext cx="5032690" cy="457200"/>
          </a:xfrm>
          <a:prstGeom prst="rect">
            <a:avLst/>
          </a:prstGeom>
          <a:noFill/>
        </p:spPr>
        <p:txBody>
          <a:bodyPr rtlCol="0" wrap="square">
            <a:spAutoFit/>
          </a:bodyPr>
          <a:lstStyle/>
          <a:p>
            <a:pPr lvl="0"/>
            <a:r>
              <a:rPr altLang="en-US" b="1" lang="zh-CN" sz="2400">
                <a:solidFill>
                  <a:schemeClr val="bg1">
                    <a:lumMod val="65000"/>
                  </a:schemeClr>
                </a:solidFill>
                <a:latin charset="-122" panose="020b0503020204020204" pitchFamily="34" typeface="微软雅黑"/>
                <a:ea charset="-122" panose="020b0503020204020204" pitchFamily="34" typeface="微软雅黑"/>
              </a:rPr>
              <a:t>加入你的标题：此处添加说明文字</a:t>
            </a:r>
          </a:p>
        </p:txBody>
      </p:sp>
      <p:sp>
        <p:nvSpPr>
          <p:cNvPr id="45" name="TextBox 44"/>
          <p:cNvSpPr txBox="1"/>
          <p:nvPr/>
        </p:nvSpPr>
        <p:spPr>
          <a:xfrm>
            <a:off x="6473825" y="5703379"/>
            <a:ext cx="5032690" cy="457200"/>
          </a:xfrm>
          <a:prstGeom prst="rect">
            <a:avLst/>
          </a:prstGeom>
          <a:noFill/>
        </p:spPr>
        <p:txBody>
          <a:bodyPr rtlCol="0" wrap="square">
            <a:spAutoFit/>
          </a:bodyPr>
          <a:lstStyle/>
          <a:p>
            <a:pPr lvl="0"/>
            <a:r>
              <a:rPr altLang="en-US" b="1" lang="zh-CN" sz="2400">
                <a:solidFill>
                  <a:schemeClr val="bg1">
                    <a:lumMod val="65000"/>
                  </a:schemeClr>
                </a:solidFill>
                <a:latin charset="-122" panose="020b0503020204020204" pitchFamily="34" typeface="微软雅黑"/>
                <a:ea charset="-122" panose="020b0503020204020204" pitchFamily="34" typeface="微软雅黑"/>
              </a:rPr>
              <a:t>加入你的标题：此处添加说明文字</a:t>
            </a:r>
          </a:p>
        </p:txBody>
      </p:sp>
      <p:grpSp>
        <p:nvGrpSpPr>
          <p:cNvPr id="46" name="组合 45"/>
          <p:cNvGrpSpPr/>
          <p:nvPr/>
        </p:nvGrpSpPr>
        <p:grpSpPr>
          <a:xfrm>
            <a:off x="5699236" y="2874196"/>
            <a:ext cx="624684" cy="600549"/>
            <a:chOff x="2215144" y="982844"/>
            <a:chExt cx="1120898" cy="842780"/>
          </a:xfrm>
          <a:solidFill>
            <a:srgbClr val="00B0F0"/>
          </a:solidFill>
        </p:grpSpPr>
        <p:sp>
          <p:nvSpPr>
            <p:cNvPr id="47" name="平行四边形 46"/>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itchFamily="34" typeface="Impact"/>
              </a:endParaRPr>
            </a:p>
          </p:txBody>
        </p:sp>
        <p:sp>
          <p:nvSpPr>
            <p:cNvPr id="48" name="文本框 9"/>
            <p:cNvSpPr txBox="1"/>
            <p:nvPr/>
          </p:nvSpPr>
          <p:spPr>
            <a:xfrm>
              <a:off x="2245058" y="1046848"/>
              <a:ext cx="1066799" cy="727159"/>
            </a:xfrm>
            <a:prstGeom prst="rect">
              <a:avLst/>
            </a:prstGeom>
            <a:grpFill/>
          </p:spPr>
          <p:txBody>
            <a:bodyPr rtlCol="0" wrap="square">
              <a:spAutoFit/>
            </a:bodyPr>
            <a:lstStyle/>
            <a:p>
              <a:pPr algn="ctr"/>
              <a:r>
                <a:rPr altLang="zh-CN" lang="en-US" smtClean="0" sz="2800">
                  <a:solidFill>
                    <a:schemeClr val="bg1"/>
                  </a:solidFill>
                  <a:latin charset="0" pitchFamily="34" typeface="Impact"/>
                </a:rPr>
                <a:t>01</a:t>
              </a:r>
            </a:p>
          </p:txBody>
        </p:sp>
      </p:grpSp>
      <p:grpSp>
        <p:nvGrpSpPr>
          <p:cNvPr id="49" name="组合 48"/>
          <p:cNvGrpSpPr/>
          <p:nvPr/>
        </p:nvGrpSpPr>
        <p:grpSpPr>
          <a:xfrm>
            <a:off x="5724636" y="4730853"/>
            <a:ext cx="624684" cy="600549"/>
            <a:chOff x="2215144" y="982844"/>
            <a:chExt cx="1120898" cy="842780"/>
          </a:xfrm>
          <a:solidFill>
            <a:srgbClr val="00B0F0"/>
          </a:solidFill>
        </p:grpSpPr>
        <p:sp>
          <p:nvSpPr>
            <p:cNvPr id="50" name="平行四边形 49"/>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itchFamily="34" typeface="Impact"/>
              </a:endParaRPr>
            </a:p>
          </p:txBody>
        </p:sp>
        <p:sp>
          <p:nvSpPr>
            <p:cNvPr id="51" name="文本框 9"/>
            <p:cNvSpPr txBox="1"/>
            <p:nvPr/>
          </p:nvSpPr>
          <p:spPr>
            <a:xfrm>
              <a:off x="2245058" y="1046848"/>
              <a:ext cx="1066799" cy="727159"/>
            </a:xfrm>
            <a:prstGeom prst="rect">
              <a:avLst/>
            </a:prstGeom>
            <a:grpFill/>
          </p:spPr>
          <p:txBody>
            <a:bodyPr rtlCol="0" wrap="square">
              <a:spAutoFit/>
            </a:bodyPr>
            <a:lstStyle/>
            <a:p>
              <a:pPr algn="ctr"/>
              <a:r>
                <a:rPr altLang="zh-CN" lang="en-US" smtClean="0" sz="2800">
                  <a:solidFill>
                    <a:schemeClr val="bg1"/>
                  </a:solidFill>
                  <a:latin charset="0" pitchFamily="34" typeface="Impact"/>
                </a:rPr>
                <a:t>03</a:t>
              </a:r>
            </a:p>
          </p:txBody>
        </p:sp>
      </p:grpSp>
      <p:grpSp>
        <p:nvGrpSpPr>
          <p:cNvPr id="52" name="组合 51"/>
          <p:cNvGrpSpPr/>
          <p:nvPr/>
        </p:nvGrpSpPr>
        <p:grpSpPr>
          <a:xfrm>
            <a:off x="5715907" y="3796330"/>
            <a:ext cx="624684" cy="600549"/>
            <a:chOff x="2215144" y="982844"/>
            <a:chExt cx="1120898" cy="842780"/>
          </a:xfrm>
          <a:solidFill>
            <a:srgbClr val="FE978C"/>
          </a:solidFill>
        </p:grpSpPr>
        <p:sp>
          <p:nvSpPr>
            <p:cNvPr id="53" name="平行四边形 52"/>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itchFamily="34" typeface="Impact"/>
              </a:endParaRPr>
            </a:p>
          </p:txBody>
        </p:sp>
        <p:sp>
          <p:nvSpPr>
            <p:cNvPr id="54" name="文本框 9"/>
            <p:cNvSpPr txBox="1"/>
            <p:nvPr/>
          </p:nvSpPr>
          <p:spPr>
            <a:xfrm>
              <a:off x="2245058" y="1046848"/>
              <a:ext cx="1066799" cy="727159"/>
            </a:xfrm>
            <a:prstGeom prst="rect">
              <a:avLst/>
            </a:prstGeom>
            <a:grpFill/>
          </p:spPr>
          <p:txBody>
            <a:bodyPr rtlCol="0" wrap="square">
              <a:spAutoFit/>
            </a:bodyPr>
            <a:lstStyle/>
            <a:p>
              <a:pPr algn="ctr"/>
              <a:r>
                <a:rPr altLang="zh-CN" lang="en-US" smtClean="0" sz="2800">
                  <a:solidFill>
                    <a:schemeClr val="bg1"/>
                  </a:solidFill>
                  <a:latin charset="0" pitchFamily="34" typeface="Impact"/>
                </a:rPr>
                <a:t>02</a:t>
              </a:r>
            </a:p>
          </p:txBody>
        </p:sp>
      </p:grpSp>
      <p:grpSp>
        <p:nvGrpSpPr>
          <p:cNvPr id="55" name="组合 54"/>
          <p:cNvGrpSpPr/>
          <p:nvPr/>
        </p:nvGrpSpPr>
        <p:grpSpPr>
          <a:xfrm>
            <a:off x="5728607" y="5633937"/>
            <a:ext cx="624684" cy="600549"/>
            <a:chOff x="2215144" y="982844"/>
            <a:chExt cx="1120898" cy="842780"/>
          </a:xfrm>
          <a:solidFill>
            <a:srgbClr val="FE978C"/>
          </a:solidFill>
        </p:grpSpPr>
        <p:sp>
          <p:nvSpPr>
            <p:cNvPr id="56" name="平行四边形 55"/>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itchFamily="34" typeface="Impact"/>
              </a:endParaRPr>
            </a:p>
          </p:txBody>
        </p:sp>
        <p:sp>
          <p:nvSpPr>
            <p:cNvPr id="57" name="文本框 9"/>
            <p:cNvSpPr txBox="1"/>
            <p:nvPr/>
          </p:nvSpPr>
          <p:spPr>
            <a:xfrm>
              <a:off x="2245058" y="1046847"/>
              <a:ext cx="1066799" cy="727159"/>
            </a:xfrm>
            <a:prstGeom prst="rect">
              <a:avLst/>
            </a:prstGeom>
            <a:grpFill/>
          </p:spPr>
          <p:txBody>
            <a:bodyPr rtlCol="0" wrap="square">
              <a:spAutoFit/>
            </a:bodyPr>
            <a:lstStyle/>
            <a:p>
              <a:pPr algn="ctr"/>
              <a:r>
                <a:rPr altLang="zh-CN" lang="en-US" smtClean="0" sz="2800">
                  <a:solidFill>
                    <a:schemeClr val="bg1"/>
                  </a:solidFill>
                  <a:latin charset="0" pitchFamily="34" typeface="Impact"/>
                </a:rPr>
                <a:t>04</a:t>
              </a:r>
            </a:p>
          </p:txBody>
        </p:sp>
      </p:grpSp>
      <p:sp>
        <p:nvSpPr>
          <p:cNvPr id="58" name="WordArt 293"/>
          <p:cNvSpPr>
            <a:spLocks noChangeArrowheads="1" noChangeShapeType="1" noTextEdit="1"/>
          </p:cNvSpPr>
          <p:nvPr/>
        </p:nvSpPr>
        <p:spPr bwMode="auto">
          <a:xfrm>
            <a:off x="7444974" y="1027246"/>
            <a:ext cx="1910707" cy="89138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en-US" b="1" kern="10" lang="zh-CN" sz="4400">
                <a:solidFill>
                  <a:srgbClr val="FE978C"/>
                </a:solidFill>
                <a:latin charset="-122" panose="020b0503020204020204" pitchFamily="34" typeface="微软雅黑"/>
                <a:ea charset="-122" panose="020b0503020204020204" pitchFamily="34" typeface="微软雅黑"/>
              </a:rPr>
              <a:t>目录</a:t>
            </a:r>
          </a:p>
        </p:txBody>
      </p:sp>
      <p:sp>
        <p:nvSpPr>
          <p:cNvPr id="59" name="WordArt 294"/>
          <p:cNvSpPr>
            <a:spLocks noChangeArrowheads="1" noChangeShapeType="1" noTextEdit="1"/>
          </p:cNvSpPr>
          <p:nvPr/>
        </p:nvSpPr>
        <p:spPr bwMode="auto">
          <a:xfrm>
            <a:off x="7452705" y="2110276"/>
            <a:ext cx="1895244" cy="252621"/>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lang="en-US" sz="4400">
                <a:solidFill>
                  <a:srgbClr val="00B0F0"/>
                </a:solidFill>
                <a:latin charset="-122" panose="020b0503020204020204" pitchFamily="34" typeface="微软雅黑"/>
                <a:ea charset="-122" panose="020b0503020204020204" pitchFamily="34" typeface="微软雅黑"/>
              </a:rPr>
              <a:t>CONTENTS</a:t>
            </a:r>
          </a:p>
        </p:txBody>
      </p:sp>
    </p:spTree>
    <p:extLst>
      <p:ext uri="{BB962C8B-B14F-4D97-AF65-F5344CB8AC3E}">
        <p14:creationId val="106972806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3500" fill="hold" id="7"/>
                                        <p:tgtEl>
                                          <p:spTgt spid="36"/>
                                        </p:tgtEl>
                                        <p:attrNameLst>
                                          <p:attrName>ppt_w</p:attrName>
                                        </p:attrNameLst>
                                      </p:cBhvr>
                                      <p:tavLst>
                                        <p:tav tm="0">
                                          <p:val>
                                            <p:fltVal val="0"/>
                                          </p:val>
                                        </p:tav>
                                        <p:tav tm="100000">
                                          <p:val>
                                            <p:strVal val="#ppt_w"/>
                                          </p:val>
                                        </p:tav>
                                      </p:tavLst>
                                    </p:anim>
                                    <p:anim calcmode="lin" valueType="num">
                                      <p:cBhvr>
                                        <p:cTn dur="3500" fill="hold" id="8"/>
                                        <p:tgtEl>
                                          <p:spTgt spid="36"/>
                                        </p:tgtEl>
                                        <p:attrNameLst>
                                          <p:attrName>ppt_h</p:attrName>
                                        </p:attrNameLst>
                                      </p:cBhvr>
                                      <p:tavLst>
                                        <p:tav tm="0">
                                          <p:val>
                                            <p:fltVal val="0"/>
                                          </p:val>
                                        </p:tav>
                                        <p:tav tm="100000">
                                          <p:val>
                                            <p:strVal val="#ppt_h"/>
                                          </p:val>
                                        </p:tav>
                                      </p:tavLst>
                                    </p:anim>
                                    <p:anim calcmode="lin" valueType="num">
                                      <p:cBhvr>
                                        <p:cTn dur="3500" fill="hold" id="9"/>
                                        <p:tgtEl>
                                          <p:spTgt spid="36"/>
                                        </p:tgtEl>
                                        <p:attrNameLst>
                                          <p:attrName>style.rotation</p:attrName>
                                        </p:attrNameLst>
                                      </p:cBhvr>
                                      <p:tavLst>
                                        <p:tav tm="0">
                                          <p:val>
                                            <p:fltVal val="90"/>
                                          </p:val>
                                        </p:tav>
                                        <p:tav tm="100000">
                                          <p:val>
                                            <p:fltVal val="0"/>
                                          </p:val>
                                        </p:tav>
                                      </p:tavLst>
                                    </p:anim>
                                    <p:animEffect filter="fade" transition="in">
                                      <p:cBhvr>
                                        <p:cTn dur="3500" id="10"/>
                                        <p:tgtEl>
                                          <p:spTgt spid="36"/>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35"/>
                                        </p:tgtEl>
                                        <p:attrNameLst>
                                          <p:attrName>style.visibility</p:attrName>
                                        </p:attrNameLst>
                                      </p:cBhvr>
                                      <p:to>
                                        <p:strVal val="visible"/>
                                      </p:to>
                                    </p:set>
                                    <p:anim calcmode="lin" valueType="num">
                                      <p:cBhvr>
                                        <p:cTn dur="3500" fill="hold" id="13"/>
                                        <p:tgtEl>
                                          <p:spTgt spid="35"/>
                                        </p:tgtEl>
                                        <p:attrNameLst>
                                          <p:attrName>ppt_w</p:attrName>
                                        </p:attrNameLst>
                                      </p:cBhvr>
                                      <p:tavLst>
                                        <p:tav tm="0">
                                          <p:val>
                                            <p:fltVal val="0"/>
                                          </p:val>
                                        </p:tav>
                                        <p:tav tm="100000">
                                          <p:val>
                                            <p:strVal val="#ppt_w"/>
                                          </p:val>
                                        </p:tav>
                                      </p:tavLst>
                                    </p:anim>
                                    <p:anim calcmode="lin" valueType="num">
                                      <p:cBhvr>
                                        <p:cTn dur="3500" fill="hold" id="14"/>
                                        <p:tgtEl>
                                          <p:spTgt spid="35"/>
                                        </p:tgtEl>
                                        <p:attrNameLst>
                                          <p:attrName>ppt_h</p:attrName>
                                        </p:attrNameLst>
                                      </p:cBhvr>
                                      <p:tavLst>
                                        <p:tav tm="0">
                                          <p:val>
                                            <p:fltVal val="0"/>
                                          </p:val>
                                        </p:tav>
                                        <p:tav tm="100000">
                                          <p:val>
                                            <p:strVal val="#ppt_h"/>
                                          </p:val>
                                        </p:tav>
                                      </p:tavLst>
                                    </p:anim>
                                    <p:anim calcmode="lin" valueType="num">
                                      <p:cBhvr>
                                        <p:cTn dur="3500" fill="hold" id="15"/>
                                        <p:tgtEl>
                                          <p:spTgt spid="35"/>
                                        </p:tgtEl>
                                        <p:attrNameLst>
                                          <p:attrName>style.rotation</p:attrName>
                                        </p:attrNameLst>
                                      </p:cBhvr>
                                      <p:tavLst>
                                        <p:tav tm="0">
                                          <p:val>
                                            <p:fltVal val="90"/>
                                          </p:val>
                                        </p:tav>
                                        <p:tav tm="100000">
                                          <p:val>
                                            <p:fltVal val="0"/>
                                          </p:val>
                                        </p:tav>
                                      </p:tavLst>
                                    </p:anim>
                                    <p:animEffect filter="fade" transition="in">
                                      <p:cBhvr>
                                        <p:cTn dur="3500" id="16"/>
                                        <p:tgtEl>
                                          <p:spTgt spid="3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37"/>
                                        </p:tgtEl>
                                        <p:attrNameLst>
                                          <p:attrName>style.visibility</p:attrName>
                                        </p:attrNameLst>
                                      </p:cBhvr>
                                      <p:to>
                                        <p:strVal val="visible"/>
                                      </p:to>
                                    </p:set>
                                    <p:anim calcmode="lin" valueType="num">
                                      <p:cBhvr>
                                        <p:cTn dur="3500" fill="hold" id="19"/>
                                        <p:tgtEl>
                                          <p:spTgt spid="37"/>
                                        </p:tgtEl>
                                        <p:attrNameLst>
                                          <p:attrName>ppt_w</p:attrName>
                                        </p:attrNameLst>
                                      </p:cBhvr>
                                      <p:tavLst>
                                        <p:tav tm="0">
                                          <p:val>
                                            <p:fltVal val="0"/>
                                          </p:val>
                                        </p:tav>
                                        <p:tav tm="100000">
                                          <p:val>
                                            <p:strVal val="#ppt_w"/>
                                          </p:val>
                                        </p:tav>
                                      </p:tavLst>
                                    </p:anim>
                                    <p:anim calcmode="lin" valueType="num">
                                      <p:cBhvr>
                                        <p:cTn dur="3500" fill="hold" id="20"/>
                                        <p:tgtEl>
                                          <p:spTgt spid="37"/>
                                        </p:tgtEl>
                                        <p:attrNameLst>
                                          <p:attrName>ppt_h</p:attrName>
                                        </p:attrNameLst>
                                      </p:cBhvr>
                                      <p:tavLst>
                                        <p:tav tm="0">
                                          <p:val>
                                            <p:fltVal val="0"/>
                                          </p:val>
                                        </p:tav>
                                        <p:tav tm="100000">
                                          <p:val>
                                            <p:strVal val="#ppt_h"/>
                                          </p:val>
                                        </p:tav>
                                      </p:tavLst>
                                    </p:anim>
                                    <p:anim calcmode="lin" valueType="num">
                                      <p:cBhvr>
                                        <p:cTn dur="3500" fill="hold" id="21"/>
                                        <p:tgtEl>
                                          <p:spTgt spid="37"/>
                                        </p:tgtEl>
                                        <p:attrNameLst>
                                          <p:attrName>style.rotation</p:attrName>
                                        </p:attrNameLst>
                                      </p:cBhvr>
                                      <p:tavLst>
                                        <p:tav tm="0">
                                          <p:val>
                                            <p:fltVal val="90"/>
                                          </p:val>
                                        </p:tav>
                                        <p:tav tm="100000">
                                          <p:val>
                                            <p:fltVal val="0"/>
                                          </p:val>
                                        </p:tav>
                                      </p:tavLst>
                                    </p:anim>
                                    <p:animEffect filter="fade" transition="in">
                                      <p:cBhvr>
                                        <p:cTn dur="3500" id="22"/>
                                        <p:tgtEl>
                                          <p:spTgt spid="37"/>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3500" fill="hold" id="25"/>
                                        <p:tgtEl>
                                          <p:spTgt spid="34"/>
                                        </p:tgtEl>
                                        <p:attrNameLst>
                                          <p:attrName>ppt_w</p:attrName>
                                        </p:attrNameLst>
                                      </p:cBhvr>
                                      <p:tavLst>
                                        <p:tav tm="0">
                                          <p:val>
                                            <p:fltVal val="0"/>
                                          </p:val>
                                        </p:tav>
                                        <p:tav tm="100000">
                                          <p:val>
                                            <p:strVal val="#ppt_w"/>
                                          </p:val>
                                        </p:tav>
                                      </p:tavLst>
                                    </p:anim>
                                    <p:anim calcmode="lin" valueType="num">
                                      <p:cBhvr>
                                        <p:cTn dur="3500" fill="hold" id="26"/>
                                        <p:tgtEl>
                                          <p:spTgt spid="34"/>
                                        </p:tgtEl>
                                        <p:attrNameLst>
                                          <p:attrName>ppt_h</p:attrName>
                                        </p:attrNameLst>
                                      </p:cBhvr>
                                      <p:tavLst>
                                        <p:tav tm="0">
                                          <p:val>
                                            <p:fltVal val="0"/>
                                          </p:val>
                                        </p:tav>
                                        <p:tav tm="100000">
                                          <p:val>
                                            <p:strVal val="#ppt_h"/>
                                          </p:val>
                                        </p:tav>
                                      </p:tavLst>
                                    </p:anim>
                                    <p:anim calcmode="lin" valueType="num">
                                      <p:cBhvr>
                                        <p:cTn dur="3500" fill="hold" id="27"/>
                                        <p:tgtEl>
                                          <p:spTgt spid="34"/>
                                        </p:tgtEl>
                                        <p:attrNameLst>
                                          <p:attrName>style.rotation</p:attrName>
                                        </p:attrNameLst>
                                      </p:cBhvr>
                                      <p:tavLst>
                                        <p:tav tm="0">
                                          <p:val>
                                            <p:fltVal val="90"/>
                                          </p:val>
                                        </p:tav>
                                        <p:tav tm="100000">
                                          <p:val>
                                            <p:fltVal val="0"/>
                                          </p:val>
                                        </p:tav>
                                      </p:tavLst>
                                    </p:anim>
                                    <p:animEffect filter="fade" transition="in">
                                      <p:cBhvr>
                                        <p:cTn dur="3500" id="28"/>
                                        <p:tgtEl>
                                          <p:spTgt spid="34"/>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40"/>
                                        </p:tgtEl>
                                        <p:attrNameLst>
                                          <p:attrName>style.visibility</p:attrName>
                                        </p:attrNameLst>
                                      </p:cBhvr>
                                      <p:to>
                                        <p:strVal val="visible"/>
                                      </p:to>
                                    </p:set>
                                    <p:anim calcmode="lin" valueType="num">
                                      <p:cBhvr>
                                        <p:cTn dur="3500" fill="hold" id="31"/>
                                        <p:tgtEl>
                                          <p:spTgt spid="40"/>
                                        </p:tgtEl>
                                        <p:attrNameLst>
                                          <p:attrName>ppt_w</p:attrName>
                                        </p:attrNameLst>
                                      </p:cBhvr>
                                      <p:tavLst>
                                        <p:tav tm="0">
                                          <p:val>
                                            <p:fltVal val="0"/>
                                          </p:val>
                                        </p:tav>
                                        <p:tav tm="100000">
                                          <p:val>
                                            <p:strVal val="#ppt_w"/>
                                          </p:val>
                                        </p:tav>
                                      </p:tavLst>
                                    </p:anim>
                                    <p:anim calcmode="lin" valueType="num">
                                      <p:cBhvr>
                                        <p:cTn dur="3500" fill="hold" id="32"/>
                                        <p:tgtEl>
                                          <p:spTgt spid="40"/>
                                        </p:tgtEl>
                                        <p:attrNameLst>
                                          <p:attrName>ppt_h</p:attrName>
                                        </p:attrNameLst>
                                      </p:cBhvr>
                                      <p:tavLst>
                                        <p:tav tm="0">
                                          <p:val>
                                            <p:fltVal val="0"/>
                                          </p:val>
                                        </p:tav>
                                        <p:tav tm="100000">
                                          <p:val>
                                            <p:strVal val="#ppt_h"/>
                                          </p:val>
                                        </p:tav>
                                      </p:tavLst>
                                    </p:anim>
                                    <p:anim calcmode="lin" valueType="num">
                                      <p:cBhvr>
                                        <p:cTn dur="3500" fill="hold" id="33"/>
                                        <p:tgtEl>
                                          <p:spTgt spid="40"/>
                                        </p:tgtEl>
                                        <p:attrNameLst>
                                          <p:attrName>style.rotation</p:attrName>
                                        </p:attrNameLst>
                                      </p:cBhvr>
                                      <p:tavLst>
                                        <p:tav tm="0">
                                          <p:val>
                                            <p:fltVal val="90"/>
                                          </p:val>
                                        </p:tav>
                                        <p:tav tm="100000">
                                          <p:val>
                                            <p:fltVal val="0"/>
                                          </p:val>
                                        </p:tav>
                                      </p:tavLst>
                                    </p:anim>
                                    <p:animEffect filter="fade" transition="in">
                                      <p:cBhvr>
                                        <p:cTn dur="3500" id="34"/>
                                        <p:tgtEl>
                                          <p:spTgt spid="40"/>
                                        </p:tgtEl>
                                      </p:cBhvr>
                                    </p:animEffect>
                                  </p:childTnLst>
                                </p:cTn>
                              </p:par>
                              <p:par>
                                <p:cTn fill="hold" grpId="0" id="35" nodeType="withEffect" presetClass="entr" presetID="31" presetSubtype="0">
                                  <p:stCondLst>
                                    <p:cond delay="200"/>
                                  </p:stCondLst>
                                  <p:childTnLst>
                                    <p:set>
                                      <p:cBhvr>
                                        <p:cTn dur="1" fill="hold" id="36">
                                          <p:stCondLst>
                                            <p:cond delay="0"/>
                                          </p:stCondLst>
                                        </p:cTn>
                                        <p:tgtEl>
                                          <p:spTgt spid="39"/>
                                        </p:tgtEl>
                                        <p:attrNameLst>
                                          <p:attrName>style.visibility</p:attrName>
                                        </p:attrNameLst>
                                      </p:cBhvr>
                                      <p:to>
                                        <p:strVal val="visible"/>
                                      </p:to>
                                    </p:set>
                                    <p:anim calcmode="lin" valueType="num">
                                      <p:cBhvr>
                                        <p:cTn dur="3500" fill="hold" id="37"/>
                                        <p:tgtEl>
                                          <p:spTgt spid="39"/>
                                        </p:tgtEl>
                                        <p:attrNameLst>
                                          <p:attrName>ppt_w</p:attrName>
                                        </p:attrNameLst>
                                      </p:cBhvr>
                                      <p:tavLst>
                                        <p:tav tm="0">
                                          <p:val>
                                            <p:fltVal val="0"/>
                                          </p:val>
                                        </p:tav>
                                        <p:tav tm="100000">
                                          <p:val>
                                            <p:strVal val="#ppt_w"/>
                                          </p:val>
                                        </p:tav>
                                      </p:tavLst>
                                    </p:anim>
                                    <p:anim calcmode="lin" valueType="num">
                                      <p:cBhvr>
                                        <p:cTn dur="3500" fill="hold" id="38"/>
                                        <p:tgtEl>
                                          <p:spTgt spid="39"/>
                                        </p:tgtEl>
                                        <p:attrNameLst>
                                          <p:attrName>ppt_h</p:attrName>
                                        </p:attrNameLst>
                                      </p:cBhvr>
                                      <p:tavLst>
                                        <p:tav tm="0">
                                          <p:val>
                                            <p:fltVal val="0"/>
                                          </p:val>
                                        </p:tav>
                                        <p:tav tm="100000">
                                          <p:val>
                                            <p:strVal val="#ppt_h"/>
                                          </p:val>
                                        </p:tav>
                                      </p:tavLst>
                                    </p:anim>
                                    <p:anim calcmode="lin" valueType="num">
                                      <p:cBhvr>
                                        <p:cTn dur="3500" fill="hold" id="39"/>
                                        <p:tgtEl>
                                          <p:spTgt spid="39"/>
                                        </p:tgtEl>
                                        <p:attrNameLst>
                                          <p:attrName>style.rotation</p:attrName>
                                        </p:attrNameLst>
                                      </p:cBhvr>
                                      <p:tavLst>
                                        <p:tav tm="0">
                                          <p:val>
                                            <p:fltVal val="90"/>
                                          </p:val>
                                        </p:tav>
                                        <p:tav tm="100000">
                                          <p:val>
                                            <p:fltVal val="0"/>
                                          </p:val>
                                        </p:tav>
                                      </p:tavLst>
                                    </p:anim>
                                    <p:animEffect filter="fade" transition="in">
                                      <p:cBhvr>
                                        <p:cTn dur="3500" id="40"/>
                                        <p:tgtEl>
                                          <p:spTgt spid="39"/>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41"/>
                                        </p:tgtEl>
                                        <p:attrNameLst>
                                          <p:attrName>style.visibility</p:attrName>
                                        </p:attrNameLst>
                                      </p:cBhvr>
                                      <p:to>
                                        <p:strVal val="visible"/>
                                      </p:to>
                                    </p:set>
                                    <p:anim calcmode="lin" valueType="num">
                                      <p:cBhvr>
                                        <p:cTn dur="3500" fill="hold" id="43"/>
                                        <p:tgtEl>
                                          <p:spTgt spid="41"/>
                                        </p:tgtEl>
                                        <p:attrNameLst>
                                          <p:attrName>ppt_w</p:attrName>
                                        </p:attrNameLst>
                                      </p:cBhvr>
                                      <p:tavLst>
                                        <p:tav tm="0">
                                          <p:val>
                                            <p:fltVal val="0"/>
                                          </p:val>
                                        </p:tav>
                                        <p:tav tm="100000">
                                          <p:val>
                                            <p:strVal val="#ppt_w"/>
                                          </p:val>
                                        </p:tav>
                                      </p:tavLst>
                                    </p:anim>
                                    <p:anim calcmode="lin" valueType="num">
                                      <p:cBhvr>
                                        <p:cTn dur="3500" fill="hold" id="44"/>
                                        <p:tgtEl>
                                          <p:spTgt spid="41"/>
                                        </p:tgtEl>
                                        <p:attrNameLst>
                                          <p:attrName>ppt_h</p:attrName>
                                        </p:attrNameLst>
                                      </p:cBhvr>
                                      <p:tavLst>
                                        <p:tav tm="0">
                                          <p:val>
                                            <p:fltVal val="0"/>
                                          </p:val>
                                        </p:tav>
                                        <p:tav tm="100000">
                                          <p:val>
                                            <p:strVal val="#ppt_h"/>
                                          </p:val>
                                        </p:tav>
                                      </p:tavLst>
                                    </p:anim>
                                    <p:anim calcmode="lin" valueType="num">
                                      <p:cBhvr>
                                        <p:cTn dur="3500" fill="hold" id="45"/>
                                        <p:tgtEl>
                                          <p:spTgt spid="41"/>
                                        </p:tgtEl>
                                        <p:attrNameLst>
                                          <p:attrName>style.rotation</p:attrName>
                                        </p:attrNameLst>
                                      </p:cBhvr>
                                      <p:tavLst>
                                        <p:tav tm="0">
                                          <p:val>
                                            <p:fltVal val="90"/>
                                          </p:val>
                                        </p:tav>
                                        <p:tav tm="100000">
                                          <p:val>
                                            <p:fltVal val="0"/>
                                          </p:val>
                                        </p:tav>
                                      </p:tavLst>
                                    </p:anim>
                                    <p:animEffect filter="fade" transition="in">
                                      <p:cBhvr>
                                        <p:cTn dur="3500" id="46"/>
                                        <p:tgtEl>
                                          <p:spTgt spid="41"/>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ur="3500" fill="hold" id="49"/>
                                        <p:tgtEl>
                                          <p:spTgt spid="38"/>
                                        </p:tgtEl>
                                        <p:attrNameLst>
                                          <p:attrName>ppt_w</p:attrName>
                                        </p:attrNameLst>
                                      </p:cBhvr>
                                      <p:tavLst>
                                        <p:tav tm="0">
                                          <p:val>
                                            <p:fltVal val="0"/>
                                          </p:val>
                                        </p:tav>
                                        <p:tav tm="100000">
                                          <p:val>
                                            <p:strVal val="#ppt_w"/>
                                          </p:val>
                                        </p:tav>
                                      </p:tavLst>
                                    </p:anim>
                                    <p:anim calcmode="lin" valueType="num">
                                      <p:cBhvr>
                                        <p:cTn dur="3500" fill="hold" id="50"/>
                                        <p:tgtEl>
                                          <p:spTgt spid="38"/>
                                        </p:tgtEl>
                                        <p:attrNameLst>
                                          <p:attrName>ppt_h</p:attrName>
                                        </p:attrNameLst>
                                      </p:cBhvr>
                                      <p:tavLst>
                                        <p:tav tm="0">
                                          <p:val>
                                            <p:fltVal val="0"/>
                                          </p:val>
                                        </p:tav>
                                        <p:tav tm="100000">
                                          <p:val>
                                            <p:strVal val="#ppt_h"/>
                                          </p:val>
                                        </p:tav>
                                      </p:tavLst>
                                    </p:anim>
                                    <p:anim calcmode="lin" valueType="num">
                                      <p:cBhvr>
                                        <p:cTn dur="3500" fill="hold" id="51"/>
                                        <p:tgtEl>
                                          <p:spTgt spid="38"/>
                                        </p:tgtEl>
                                        <p:attrNameLst>
                                          <p:attrName>style.rotation</p:attrName>
                                        </p:attrNameLst>
                                      </p:cBhvr>
                                      <p:tavLst>
                                        <p:tav tm="0">
                                          <p:val>
                                            <p:fltVal val="90"/>
                                          </p:val>
                                        </p:tav>
                                        <p:tav tm="100000">
                                          <p:val>
                                            <p:fltVal val="0"/>
                                          </p:val>
                                        </p:tav>
                                      </p:tavLst>
                                    </p:anim>
                                    <p:animEffect filter="fade" transition="in">
                                      <p:cBhvr>
                                        <p:cTn dur="3500" id="52"/>
                                        <p:tgtEl>
                                          <p:spTgt spid="38"/>
                                        </p:tgtEl>
                                      </p:cBhvr>
                                    </p:animEffect>
                                  </p:childTnLst>
                                </p:cTn>
                              </p:par>
                              <p:par>
                                <p:cTn fill="hold" id="53" nodeType="withEffect" presetClass="entr" presetID="2" presetSubtype="8">
                                  <p:stCondLst>
                                    <p:cond delay="250"/>
                                  </p:stCondLst>
                                  <p:childTnLst>
                                    <p:set>
                                      <p:cBhvr>
                                        <p:cTn dur="1" fill="hold" id="54">
                                          <p:stCondLst>
                                            <p:cond delay="0"/>
                                          </p:stCondLst>
                                        </p:cTn>
                                        <p:tgtEl>
                                          <p:spTgt spid="46"/>
                                        </p:tgtEl>
                                        <p:attrNameLst>
                                          <p:attrName>style.visibility</p:attrName>
                                        </p:attrNameLst>
                                      </p:cBhvr>
                                      <p:to>
                                        <p:strVal val="visible"/>
                                      </p:to>
                                    </p:set>
                                    <p:anim calcmode="lin" valueType="num">
                                      <p:cBhvr additive="base">
                                        <p:cTn dur="500" fill="hold" id="55"/>
                                        <p:tgtEl>
                                          <p:spTgt spid="46"/>
                                        </p:tgtEl>
                                        <p:attrNameLst>
                                          <p:attrName>ppt_x</p:attrName>
                                        </p:attrNameLst>
                                      </p:cBhvr>
                                      <p:tavLst>
                                        <p:tav tm="0">
                                          <p:val>
                                            <p:strVal val="0-#ppt_w/2"/>
                                          </p:val>
                                        </p:tav>
                                        <p:tav tm="100000">
                                          <p:val>
                                            <p:strVal val="#ppt_x"/>
                                          </p:val>
                                        </p:tav>
                                      </p:tavLst>
                                    </p:anim>
                                    <p:anim calcmode="lin" valueType="num">
                                      <p:cBhvr additive="base">
                                        <p:cTn dur="500" fill="hold" id="56"/>
                                        <p:tgtEl>
                                          <p:spTgt spid="46"/>
                                        </p:tgtEl>
                                        <p:attrNameLst>
                                          <p:attrName>ppt_y</p:attrName>
                                        </p:attrNameLst>
                                      </p:cBhvr>
                                      <p:tavLst>
                                        <p:tav tm="0">
                                          <p:val>
                                            <p:strVal val="#ppt_y"/>
                                          </p:val>
                                        </p:tav>
                                        <p:tav tm="100000">
                                          <p:val>
                                            <p:strVal val="#ppt_y"/>
                                          </p:val>
                                        </p:tav>
                                      </p:tavLst>
                                    </p:anim>
                                  </p:childTnLst>
                                </p:cTn>
                              </p:par>
                              <p:par>
                                <p:cTn fill="hold" id="57" nodeType="withEffect" presetClass="entr" presetID="2" presetSubtype="8">
                                  <p:stCondLst>
                                    <p:cond delay="250"/>
                                  </p:stCondLst>
                                  <p:childTnLst>
                                    <p:set>
                                      <p:cBhvr>
                                        <p:cTn dur="1" fill="hold" id="58">
                                          <p:stCondLst>
                                            <p:cond delay="0"/>
                                          </p:stCondLst>
                                        </p:cTn>
                                        <p:tgtEl>
                                          <p:spTgt spid="49"/>
                                        </p:tgtEl>
                                        <p:attrNameLst>
                                          <p:attrName>style.visibility</p:attrName>
                                        </p:attrNameLst>
                                      </p:cBhvr>
                                      <p:to>
                                        <p:strVal val="visible"/>
                                      </p:to>
                                    </p:set>
                                    <p:anim calcmode="lin" valueType="num">
                                      <p:cBhvr additive="base">
                                        <p:cTn dur="500" fill="hold" id="59"/>
                                        <p:tgtEl>
                                          <p:spTgt spid="49"/>
                                        </p:tgtEl>
                                        <p:attrNameLst>
                                          <p:attrName>ppt_x</p:attrName>
                                        </p:attrNameLst>
                                      </p:cBhvr>
                                      <p:tavLst>
                                        <p:tav tm="0">
                                          <p:val>
                                            <p:strVal val="0-#ppt_w/2"/>
                                          </p:val>
                                        </p:tav>
                                        <p:tav tm="100000">
                                          <p:val>
                                            <p:strVal val="#ppt_x"/>
                                          </p:val>
                                        </p:tav>
                                      </p:tavLst>
                                    </p:anim>
                                    <p:anim calcmode="lin" valueType="num">
                                      <p:cBhvr additive="base">
                                        <p:cTn dur="500" fill="hold" id="60"/>
                                        <p:tgtEl>
                                          <p:spTgt spid="49"/>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250"/>
                                  </p:stCondLst>
                                  <p:childTnLst>
                                    <p:set>
                                      <p:cBhvr>
                                        <p:cTn dur="1" fill="hold" id="62">
                                          <p:stCondLst>
                                            <p:cond delay="0"/>
                                          </p:stCondLst>
                                        </p:cTn>
                                        <p:tgtEl>
                                          <p:spTgt spid="52"/>
                                        </p:tgtEl>
                                        <p:attrNameLst>
                                          <p:attrName>style.visibility</p:attrName>
                                        </p:attrNameLst>
                                      </p:cBhvr>
                                      <p:to>
                                        <p:strVal val="visible"/>
                                      </p:to>
                                    </p:set>
                                    <p:anim calcmode="lin" valueType="num">
                                      <p:cBhvr additive="base">
                                        <p:cTn dur="500" fill="hold" id="63"/>
                                        <p:tgtEl>
                                          <p:spTgt spid="52"/>
                                        </p:tgtEl>
                                        <p:attrNameLst>
                                          <p:attrName>ppt_x</p:attrName>
                                        </p:attrNameLst>
                                      </p:cBhvr>
                                      <p:tavLst>
                                        <p:tav tm="0">
                                          <p:val>
                                            <p:strVal val="0-#ppt_w/2"/>
                                          </p:val>
                                        </p:tav>
                                        <p:tav tm="100000">
                                          <p:val>
                                            <p:strVal val="#ppt_x"/>
                                          </p:val>
                                        </p:tav>
                                      </p:tavLst>
                                    </p:anim>
                                    <p:anim calcmode="lin" valueType="num">
                                      <p:cBhvr additive="base">
                                        <p:cTn dur="500" fill="hold" id="64"/>
                                        <p:tgtEl>
                                          <p:spTgt spid="52"/>
                                        </p:tgtEl>
                                        <p:attrNameLst>
                                          <p:attrName>ppt_y</p:attrName>
                                        </p:attrNameLst>
                                      </p:cBhvr>
                                      <p:tavLst>
                                        <p:tav tm="0">
                                          <p:val>
                                            <p:strVal val="#ppt_y"/>
                                          </p:val>
                                        </p:tav>
                                        <p:tav tm="100000">
                                          <p:val>
                                            <p:strVal val="#ppt_y"/>
                                          </p:val>
                                        </p:tav>
                                      </p:tavLst>
                                    </p:anim>
                                  </p:childTnLst>
                                </p:cTn>
                              </p:par>
                              <p:par>
                                <p:cTn fill="hold" id="65" nodeType="withEffect" presetClass="entr" presetID="2" presetSubtype="8">
                                  <p:stCondLst>
                                    <p:cond delay="250"/>
                                  </p:stCondLst>
                                  <p:childTnLst>
                                    <p:set>
                                      <p:cBhvr>
                                        <p:cTn dur="1" fill="hold" id="66">
                                          <p:stCondLst>
                                            <p:cond delay="0"/>
                                          </p:stCondLst>
                                        </p:cTn>
                                        <p:tgtEl>
                                          <p:spTgt spid="55"/>
                                        </p:tgtEl>
                                        <p:attrNameLst>
                                          <p:attrName>style.visibility</p:attrName>
                                        </p:attrNameLst>
                                      </p:cBhvr>
                                      <p:to>
                                        <p:strVal val="visible"/>
                                      </p:to>
                                    </p:set>
                                    <p:anim calcmode="lin" valueType="num">
                                      <p:cBhvr additive="base">
                                        <p:cTn dur="500" fill="hold" id="67"/>
                                        <p:tgtEl>
                                          <p:spTgt spid="55"/>
                                        </p:tgtEl>
                                        <p:attrNameLst>
                                          <p:attrName>ppt_x</p:attrName>
                                        </p:attrNameLst>
                                      </p:cBhvr>
                                      <p:tavLst>
                                        <p:tav tm="0">
                                          <p:val>
                                            <p:strVal val="0-#ppt_w/2"/>
                                          </p:val>
                                        </p:tav>
                                        <p:tav tm="100000">
                                          <p:val>
                                            <p:strVal val="#ppt_x"/>
                                          </p:val>
                                        </p:tav>
                                      </p:tavLst>
                                    </p:anim>
                                    <p:anim calcmode="lin" valueType="num">
                                      <p:cBhvr additive="base">
                                        <p:cTn dur="500" fill="hold" id="68"/>
                                        <p:tgtEl>
                                          <p:spTgt spid="55"/>
                                        </p:tgtEl>
                                        <p:attrNameLst>
                                          <p:attrName>ppt_y</p:attrName>
                                        </p:attrNameLst>
                                      </p:cBhvr>
                                      <p:tavLst>
                                        <p:tav tm="0">
                                          <p:val>
                                            <p:strVal val="#ppt_y"/>
                                          </p:val>
                                        </p:tav>
                                        <p:tav tm="100000">
                                          <p:val>
                                            <p:strVal val="#ppt_y"/>
                                          </p:val>
                                        </p:tav>
                                      </p:tavLst>
                                    </p:anim>
                                  </p:childTnLst>
                                </p:cTn>
                              </p:par>
                              <p:par>
                                <p:cTn fill="hold" grpId="0" id="69" nodeType="withEffect" presetClass="entr" presetID="42" presetSubtype="0">
                                  <p:stCondLst>
                                    <p:cond delay="750"/>
                                  </p:stCondLst>
                                  <p:childTnLst>
                                    <p:set>
                                      <p:cBhvr>
                                        <p:cTn dur="1" fill="hold" id="70">
                                          <p:stCondLst>
                                            <p:cond delay="0"/>
                                          </p:stCondLst>
                                        </p:cTn>
                                        <p:tgtEl>
                                          <p:spTgt spid="58"/>
                                        </p:tgtEl>
                                        <p:attrNameLst>
                                          <p:attrName>style.visibility</p:attrName>
                                        </p:attrNameLst>
                                      </p:cBhvr>
                                      <p:to>
                                        <p:strVal val="visible"/>
                                      </p:to>
                                    </p:set>
                                    <p:animEffect filter="fade" transition="in">
                                      <p:cBhvr>
                                        <p:cTn dur="1000" id="71"/>
                                        <p:tgtEl>
                                          <p:spTgt spid="58"/>
                                        </p:tgtEl>
                                      </p:cBhvr>
                                    </p:animEffect>
                                    <p:anim calcmode="lin" valueType="num">
                                      <p:cBhvr>
                                        <p:cTn dur="1000" fill="hold" id="72"/>
                                        <p:tgtEl>
                                          <p:spTgt spid="58"/>
                                        </p:tgtEl>
                                        <p:attrNameLst>
                                          <p:attrName>ppt_x</p:attrName>
                                        </p:attrNameLst>
                                      </p:cBhvr>
                                      <p:tavLst>
                                        <p:tav tm="0">
                                          <p:val>
                                            <p:strVal val="#ppt_x"/>
                                          </p:val>
                                        </p:tav>
                                        <p:tav tm="100000">
                                          <p:val>
                                            <p:strVal val="#ppt_x"/>
                                          </p:val>
                                        </p:tav>
                                      </p:tavLst>
                                    </p:anim>
                                    <p:anim calcmode="lin" valueType="num">
                                      <p:cBhvr>
                                        <p:cTn dur="1000" fill="hold" id="73"/>
                                        <p:tgtEl>
                                          <p:spTgt spid="58"/>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750"/>
                                  </p:stCondLst>
                                  <p:childTnLst>
                                    <p:set>
                                      <p:cBhvr>
                                        <p:cTn dur="1" fill="hold" id="75">
                                          <p:stCondLst>
                                            <p:cond delay="0"/>
                                          </p:stCondLst>
                                        </p:cTn>
                                        <p:tgtEl>
                                          <p:spTgt spid="59"/>
                                        </p:tgtEl>
                                        <p:attrNameLst>
                                          <p:attrName>style.visibility</p:attrName>
                                        </p:attrNameLst>
                                      </p:cBhvr>
                                      <p:to>
                                        <p:strVal val="visible"/>
                                      </p:to>
                                    </p:set>
                                    <p:animEffect filter="fade" transition="in">
                                      <p:cBhvr>
                                        <p:cTn dur="1000" id="76"/>
                                        <p:tgtEl>
                                          <p:spTgt spid="59"/>
                                        </p:tgtEl>
                                      </p:cBhvr>
                                    </p:animEffect>
                                    <p:anim calcmode="lin" valueType="num">
                                      <p:cBhvr>
                                        <p:cTn dur="1000" fill="hold" id="77"/>
                                        <p:tgtEl>
                                          <p:spTgt spid="59"/>
                                        </p:tgtEl>
                                        <p:attrNameLst>
                                          <p:attrName>ppt_x</p:attrName>
                                        </p:attrNameLst>
                                      </p:cBhvr>
                                      <p:tavLst>
                                        <p:tav tm="0">
                                          <p:val>
                                            <p:strVal val="#ppt_x"/>
                                          </p:val>
                                        </p:tav>
                                        <p:tav tm="100000">
                                          <p:val>
                                            <p:strVal val="#ppt_x"/>
                                          </p:val>
                                        </p:tav>
                                      </p:tavLst>
                                    </p:anim>
                                    <p:anim calcmode="lin" valueType="num">
                                      <p:cBhvr>
                                        <p:cTn dur="1000" fill="hold" id="78"/>
                                        <p:tgtEl>
                                          <p:spTgt spid="59"/>
                                        </p:tgtEl>
                                        <p:attrNameLst>
                                          <p:attrName>ppt_y</p:attrName>
                                        </p:attrNameLst>
                                      </p:cBhvr>
                                      <p:tavLst>
                                        <p:tav tm="0">
                                          <p:val>
                                            <p:strVal val="#ppt_y+.1"/>
                                          </p:val>
                                        </p:tav>
                                        <p:tav tm="100000">
                                          <p:val>
                                            <p:strVal val="#ppt_y"/>
                                          </p:val>
                                        </p:tav>
                                      </p:tavLst>
                                    </p:anim>
                                  </p:childTnLst>
                                </p:cTn>
                              </p:par>
                              <p:par>
                                <p:cTn fill="hold" grpId="0" id="79" nodeType="withEffect" presetClass="entr" presetID="10" presetSubtype="0">
                                  <p:stCondLst>
                                    <p:cond delay="1750"/>
                                  </p:stCondLst>
                                  <p:childTnLst>
                                    <p:set>
                                      <p:cBhvr>
                                        <p:cTn dur="1" fill="hold" id="80">
                                          <p:stCondLst>
                                            <p:cond delay="0"/>
                                          </p:stCondLst>
                                        </p:cTn>
                                        <p:tgtEl>
                                          <p:spTgt spid="42"/>
                                        </p:tgtEl>
                                        <p:attrNameLst>
                                          <p:attrName>style.visibility</p:attrName>
                                        </p:attrNameLst>
                                      </p:cBhvr>
                                      <p:to>
                                        <p:strVal val="visible"/>
                                      </p:to>
                                    </p:set>
                                    <p:animEffect filter="fade" transition="in">
                                      <p:cBhvr>
                                        <p:cTn dur="1000" id="81"/>
                                        <p:tgtEl>
                                          <p:spTgt spid="42"/>
                                        </p:tgtEl>
                                      </p:cBhvr>
                                    </p:animEffect>
                                  </p:childTnLst>
                                </p:cTn>
                              </p:par>
                              <p:par>
                                <p:cTn fill="hold" grpId="0" id="82" nodeType="withEffect" presetClass="entr" presetID="10" presetSubtype="0">
                                  <p:stCondLst>
                                    <p:cond delay="1750"/>
                                  </p:stCondLst>
                                  <p:childTnLst>
                                    <p:set>
                                      <p:cBhvr>
                                        <p:cTn dur="1" fill="hold" id="83">
                                          <p:stCondLst>
                                            <p:cond delay="0"/>
                                          </p:stCondLst>
                                        </p:cTn>
                                        <p:tgtEl>
                                          <p:spTgt spid="43"/>
                                        </p:tgtEl>
                                        <p:attrNameLst>
                                          <p:attrName>style.visibility</p:attrName>
                                        </p:attrNameLst>
                                      </p:cBhvr>
                                      <p:to>
                                        <p:strVal val="visible"/>
                                      </p:to>
                                    </p:set>
                                    <p:animEffect filter="fade" transition="in">
                                      <p:cBhvr>
                                        <p:cTn dur="1000" id="84"/>
                                        <p:tgtEl>
                                          <p:spTgt spid="43"/>
                                        </p:tgtEl>
                                      </p:cBhvr>
                                    </p:animEffect>
                                  </p:childTnLst>
                                </p:cTn>
                              </p:par>
                              <p:par>
                                <p:cTn fill="hold" grpId="1" id="85" nodeType="withEffect" presetClass="emph" presetID="26" presetSubtype="0">
                                  <p:stCondLst>
                                    <p:cond delay="1750"/>
                                  </p:stCondLst>
                                  <p:childTnLst>
                                    <p:animEffect filter="fade" transition="out">
                                      <p:cBhvr>
                                        <p:cTn dur="750" id="86" tmFilter="0, 0; .2, .5; .8, .5; 1, 0"/>
                                        <p:tgtEl>
                                          <p:spTgt spid="42"/>
                                        </p:tgtEl>
                                      </p:cBhvr>
                                    </p:animEffect>
                                    <p:animScale>
                                      <p:cBhvr>
                                        <p:cTn autoRev="1" dur="375" fill="hold" id="87"/>
                                        <p:tgtEl>
                                          <p:spTgt spid="42"/>
                                        </p:tgtEl>
                                      </p:cBhvr>
                                      <p:by x="105000" y="105000"/>
                                    </p:animScale>
                                  </p:childTnLst>
                                </p:cTn>
                              </p:par>
                              <p:par>
                                <p:cTn fill="hold" grpId="1" id="88" nodeType="withEffect" presetClass="emph" presetID="26" presetSubtype="0">
                                  <p:stCondLst>
                                    <p:cond delay="1750"/>
                                  </p:stCondLst>
                                  <p:childTnLst>
                                    <p:animEffect filter="fade" transition="out">
                                      <p:cBhvr>
                                        <p:cTn dur="750" id="89" tmFilter="0, 0; .2, .5; .8, .5; 1, 0"/>
                                        <p:tgtEl>
                                          <p:spTgt spid="43"/>
                                        </p:tgtEl>
                                      </p:cBhvr>
                                    </p:animEffect>
                                    <p:animScale>
                                      <p:cBhvr>
                                        <p:cTn autoRev="1" dur="375" fill="hold" id="90"/>
                                        <p:tgtEl>
                                          <p:spTgt spid="43"/>
                                        </p:tgtEl>
                                      </p:cBhvr>
                                      <p:by x="105000" y="105000"/>
                                    </p:animScale>
                                  </p:childTnLst>
                                </p:cTn>
                              </p:par>
                              <p:par>
                                <p:cTn fill="hold" grpId="0" id="91" nodeType="withEffect" presetClass="entr" presetID="10" presetSubtype="0">
                                  <p:stCondLst>
                                    <p:cond delay="1750"/>
                                  </p:stCondLst>
                                  <p:childTnLst>
                                    <p:set>
                                      <p:cBhvr>
                                        <p:cTn dur="1" fill="hold" id="92">
                                          <p:stCondLst>
                                            <p:cond delay="0"/>
                                          </p:stCondLst>
                                        </p:cTn>
                                        <p:tgtEl>
                                          <p:spTgt spid="44"/>
                                        </p:tgtEl>
                                        <p:attrNameLst>
                                          <p:attrName>style.visibility</p:attrName>
                                        </p:attrNameLst>
                                      </p:cBhvr>
                                      <p:to>
                                        <p:strVal val="visible"/>
                                      </p:to>
                                    </p:set>
                                    <p:animEffect filter="fade" transition="in">
                                      <p:cBhvr>
                                        <p:cTn dur="1000" id="93"/>
                                        <p:tgtEl>
                                          <p:spTgt spid="44"/>
                                        </p:tgtEl>
                                      </p:cBhvr>
                                    </p:animEffect>
                                  </p:childTnLst>
                                </p:cTn>
                              </p:par>
                              <p:par>
                                <p:cTn fill="hold" grpId="0" id="94" nodeType="withEffect" presetClass="entr" presetID="10" presetSubtype="0">
                                  <p:stCondLst>
                                    <p:cond delay="1750"/>
                                  </p:stCondLst>
                                  <p:childTnLst>
                                    <p:set>
                                      <p:cBhvr>
                                        <p:cTn dur="1" fill="hold" id="95">
                                          <p:stCondLst>
                                            <p:cond delay="0"/>
                                          </p:stCondLst>
                                        </p:cTn>
                                        <p:tgtEl>
                                          <p:spTgt spid="45"/>
                                        </p:tgtEl>
                                        <p:attrNameLst>
                                          <p:attrName>style.visibility</p:attrName>
                                        </p:attrNameLst>
                                      </p:cBhvr>
                                      <p:to>
                                        <p:strVal val="visible"/>
                                      </p:to>
                                    </p:set>
                                    <p:animEffect filter="fade" transition="in">
                                      <p:cBhvr>
                                        <p:cTn dur="1000" id="96"/>
                                        <p:tgtEl>
                                          <p:spTgt spid="45"/>
                                        </p:tgtEl>
                                      </p:cBhvr>
                                    </p:animEffect>
                                  </p:childTnLst>
                                </p:cTn>
                              </p:par>
                              <p:par>
                                <p:cTn fill="hold" grpId="1" id="97" nodeType="withEffect" presetClass="emph" presetID="26" presetSubtype="0">
                                  <p:stCondLst>
                                    <p:cond delay="1750"/>
                                  </p:stCondLst>
                                  <p:childTnLst>
                                    <p:animEffect filter="fade" transition="out">
                                      <p:cBhvr>
                                        <p:cTn dur="750" id="98" tmFilter="0, 0; .2, .5; .8, .5; 1, 0"/>
                                        <p:tgtEl>
                                          <p:spTgt spid="44"/>
                                        </p:tgtEl>
                                      </p:cBhvr>
                                    </p:animEffect>
                                    <p:animScale>
                                      <p:cBhvr>
                                        <p:cTn autoRev="1" dur="375" fill="hold" id="99"/>
                                        <p:tgtEl>
                                          <p:spTgt spid="44"/>
                                        </p:tgtEl>
                                      </p:cBhvr>
                                      <p:by x="105000" y="105000"/>
                                    </p:animScale>
                                  </p:childTnLst>
                                </p:cTn>
                              </p:par>
                              <p:par>
                                <p:cTn fill="hold" grpId="1" id="100" nodeType="withEffect" presetClass="emph" presetID="26" presetSubtype="0">
                                  <p:stCondLst>
                                    <p:cond delay="1750"/>
                                  </p:stCondLst>
                                  <p:childTnLst>
                                    <p:animEffect filter="fade" transition="out">
                                      <p:cBhvr>
                                        <p:cTn dur="750" id="101" tmFilter="0, 0; .2, .5; .8, .5; 1, 0"/>
                                        <p:tgtEl>
                                          <p:spTgt spid="45"/>
                                        </p:tgtEl>
                                      </p:cBhvr>
                                    </p:animEffect>
                                    <p:animScale>
                                      <p:cBhvr>
                                        <p:cTn autoRev="1" dur="375" fill="hold" id="102"/>
                                        <p:tgtEl>
                                          <p:spTgt spid="4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P grpId="0" spid="41"/>
      <p:bldP grpId="0" spid="42"/>
      <p:bldP grpId="1" spid="42"/>
      <p:bldP grpId="0" spid="43"/>
      <p:bldP grpId="1" spid="43"/>
      <p:bldP grpId="0" spid="44"/>
      <p:bldP grpId="1" spid="44"/>
      <p:bldP grpId="0" spid="45"/>
      <p:bldP grpId="1" spid="45"/>
      <p:bldP grpId="0" spid="58"/>
      <p:bldP grpId="0" spid="5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127554" y="1591933"/>
            <a:ext cx="10164188" cy="4679954"/>
            <a:chOff x="1067594" y="1277144"/>
            <a:chExt cx="7086600" cy="3262923"/>
          </a:xfrm>
        </p:grpSpPr>
        <p:sp>
          <p:nvSpPr>
            <p:cNvPr id="24" name="TextBox 9"/>
            <p:cNvSpPr txBox="1"/>
            <p:nvPr/>
          </p:nvSpPr>
          <p:spPr>
            <a:xfrm>
              <a:off x="1499218" y="1277144"/>
              <a:ext cx="2844976" cy="302820"/>
            </a:xfrm>
            <a:prstGeom prst="rect">
              <a:avLst/>
            </a:prstGeom>
            <a:noFill/>
          </p:spPr>
          <p:txBody>
            <a:bodyPr bIns="34285" lIns="68571" rIns="68571" tIns="34285">
              <a:spAutoFit/>
            </a:body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2400" u="none">
                  <a:ln>
                    <a:noFill/>
                  </a:ln>
                  <a:solidFill>
                    <a:schemeClr val="bg1">
                      <a:lumMod val="50000"/>
                    </a:schemeClr>
                  </a:solidFill>
                  <a:effectLst/>
                  <a:uLnTx/>
                  <a:uFillTx/>
                  <a:latin typeface="微软雅黑"/>
                  <a:ea typeface="微软雅黑"/>
                </a:rPr>
                <a:t>关于框架</a:t>
              </a:r>
            </a:p>
          </p:txBody>
        </p:sp>
        <p:sp>
          <p:nvSpPr>
            <p:cNvPr id="25" name="TextBox 10"/>
            <p:cNvSpPr txBox="1"/>
            <p:nvPr/>
          </p:nvSpPr>
          <p:spPr>
            <a:xfrm>
              <a:off x="1499218" y="3791744"/>
              <a:ext cx="2844976" cy="302820"/>
            </a:xfrm>
            <a:prstGeom prst="rect">
              <a:avLst/>
            </a:prstGeom>
            <a:noFill/>
          </p:spPr>
          <p:txBody>
            <a:bodyPr bIns="34285" lIns="68571" rIns="68571" tIns="34285">
              <a:spAutoFit/>
            </a:body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2400" u="none">
                  <a:ln>
                    <a:noFill/>
                  </a:ln>
                  <a:solidFill>
                    <a:schemeClr val="bg1">
                      <a:lumMod val="50000"/>
                    </a:schemeClr>
                  </a:solidFill>
                  <a:effectLst/>
                  <a:uLnTx/>
                  <a:uFillTx/>
                  <a:latin typeface="微软雅黑"/>
                  <a:ea typeface="微软雅黑"/>
                </a:rPr>
                <a:t>关于元素</a:t>
              </a:r>
            </a:p>
          </p:txBody>
        </p:sp>
        <p:sp>
          <p:nvSpPr>
            <p:cNvPr id="26" name="TextBox 11"/>
            <p:cNvSpPr txBox="1"/>
            <p:nvPr/>
          </p:nvSpPr>
          <p:spPr>
            <a:xfrm>
              <a:off x="1489486" y="4191372"/>
              <a:ext cx="6664707" cy="345322"/>
            </a:xfrm>
            <a:prstGeom prst="rect">
              <a:avLst/>
            </a:prstGeom>
            <a:noFill/>
          </p:spPr>
          <p:txBody>
            <a:bodyPr bIns="34285" lIns="68571" rIns="68571" tIns="34285" wrap="square">
              <a:spAutoFit/>
            </a:body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chemeClr val="bg1">
                      <a:lumMod val="50000"/>
                    </a:schemeClr>
                  </a:solidFill>
                  <a:effectLst/>
                  <a:uLnTx/>
                  <a:uFillTx/>
                  <a:latin typeface="微软雅黑"/>
                  <a:ea typeface="微软雅黑"/>
                </a:rPr>
                <a:t>本模板封面、目录、过渡章节页面各种元素均能移动，所有图形都能编辑动画，颜色，大小等，不一定每个图形都能用上，但是表达方式、配色、版式都是可以借鉴的。</a:t>
              </a:r>
            </a:p>
          </p:txBody>
        </p:sp>
        <p:sp>
          <p:nvSpPr>
            <p:cNvPr id="27" name="TextBox 12"/>
            <p:cNvSpPr txBox="1"/>
            <p:nvPr/>
          </p:nvSpPr>
          <p:spPr>
            <a:xfrm>
              <a:off x="1499218" y="2535154"/>
              <a:ext cx="2844976" cy="302820"/>
            </a:xfrm>
            <a:prstGeom prst="rect">
              <a:avLst/>
            </a:prstGeom>
            <a:noFill/>
          </p:spPr>
          <p:txBody>
            <a:bodyPr bIns="34285" lIns="68571" rIns="68571" tIns="34285">
              <a:spAutoFit/>
            </a:body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2400" u="none">
                  <a:ln>
                    <a:noFill/>
                  </a:ln>
                  <a:solidFill>
                    <a:schemeClr val="bg1">
                      <a:lumMod val="50000"/>
                    </a:schemeClr>
                  </a:solidFill>
                  <a:effectLst/>
                  <a:uLnTx/>
                  <a:uFillTx/>
                  <a:latin typeface="微软雅黑"/>
                  <a:ea typeface="微软雅黑"/>
                </a:rPr>
                <a:t>关于换图</a:t>
              </a:r>
            </a:p>
          </p:txBody>
        </p:sp>
        <p:sp>
          <p:nvSpPr>
            <p:cNvPr id="28" name="TextBox 13"/>
            <p:cNvSpPr txBox="1"/>
            <p:nvPr/>
          </p:nvSpPr>
          <p:spPr>
            <a:xfrm>
              <a:off x="1489486" y="2947006"/>
              <a:ext cx="6664707" cy="494080"/>
            </a:xfrm>
            <a:prstGeom prst="rect">
              <a:avLst/>
            </a:prstGeom>
            <a:noFill/>
          </p:spPr>
          <p:txBody>
            <a:bodyPr bIns="34285" lIns="68571" rIns="68571" tIns="34285" wrap="square">
              <a:spAutoFit/>
            </a:bodyPr>
            <a:lstStyle>
              <a:defPPr>
                <a:defRPr lang="zh-CN"/>
              </a:defPPr>
              <a:lvl1pPr>
                <a:buFont charset="0" panose="020b0604020202020204" pitchFamily="34" typeface="Arial"/>
                <a:buNone/>
                <a:defRPr>
                  <a:solidFill>
                    <a:srgbClr val="333333"/>
                  </a:solidFill>
                  <a:latin typeface="微软雅黑"/>
                  <a:ea typeface="微软雅黑"/>
                </a:defRPr>
              </a:lvl1pPr>
            </a:lstStyle>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mtClean="0" spc="0" strike="noStrike" sz="1400" u="none">
                  <a:ln>
                    <a:noFill/>
                  </a:ln>
                  <a:solidFill>
                    <a:schemeClr val="bg1">
                      <a:lumMod val="50000"/>
                    </a:schemeClr>
                  </a:solidFill>
                  <a:effectLst/>
                  <a:uLnTx/>
                  <a:uFillTx/>
                </a:rPr>
                <a:t>第一种：点击图片右键-&gt;设置图片格式-&gt;填充-&gt;图片或纹理填充-&gt;文件，选择事先准备好的图片即可。后文遇图均可按此操作</a:t>
              </a:r>
            </a:p>
            <a:p>
              <a: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mtClean="0" spc="0" strike="noStrike" sz="1400" u="none">
                  <a:ln>
                    <a:noFill/>
                  </a:ln>
                  <a:solidFill>
                    <a:schemeClr val="bg1">
                      <a:lumMod val="50000"/>
                    </a:schemeClr>
                  </a:solidFill>
                  <a:effectLst/>
                  <a:uLnTx/>
                  <a:uFillTx/>
                </a:rPr>
                <a:t>第二种：点击图片右键-&gt;更改图片。</a:t>
              </a:r>
            </a:p>
          </p:txBody>
        </p:sp>
        <p:sp>
          <p:nvSpPr>
            <p:cNvPr id="29" name="椭圆 28"/>
            <p:cNvSpPr/>
            <p:nvPr/>
          </p:nvSpPr>
          <p:spPr bwMode="auto">
            <a:xfrm>
              <a:off x="1067594" y="1356185"/>
              <a:ext cx="377960" cy="378159"/>
            </a:xfrm>
            <a:prstGeom prst="ellipse">
              <a:avLst/>
            </a:prstGeom>
            <a:solidFill>
              <a:srgbClr val="00B0F0"/>
            </a:solidFill>
            <a:ln algn="ctr" cap="flat" cmpd="sng" w="9525">
              <a:solidFill>
                <a:srgbClr val="FFFFFF"/>
              </a:solid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FFFFF"/>
                  </a:solidFill>
                  <a:effectLst/>
                  <a:uLnTx/>
                  <a:uFillTx/>
                  <a:latin typeface="微软雅黑"/>
                  <a:ea typeface="微软雅黑"/>
                </a:rPr>
                <a:t>1</a:t>
              </a:r>
            </a:p>
          </p:txBody>
        </p:sp>
        <p:sp>
          <p:nvSpPr>
            <p:cNvPr id="30" name="椭圆 29"/>
            <p:cNvSpPr/>
            <p:nvPr/>
          </p:nvSpPr>
          <p:spPr bwMode="auto">
            <a:xfrm>
              <a:off x="1067594" y="2572544"/>
              <a:ext cx="377960" cy="378159"/>
            </a:xfrm>
            <a:prstGeom prst="ellipse">
              <a:avLst/>
            </a:prstGeom>
            <a:solidFill>
              <a:srgbClr val="FE978C"/>
            </a:solidFill>
            <a:ln algn="ctr" cap="flat" cmpd="sng" w="9525">
              <a:solidFill>
                <a:srgbClr val="FFFFFF"/>
              </a:solid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FFFFF"/>
                  </a:solidFill>
                  <a:effectLst/>
                  <a:uLnTx/>
                  <a:uFillTx/>
                  <a:latin typeface="微软雅黑"/>
                  <a:ea typeface="微软雅黑"/>
                </a:rPr>
                <a:t>2</a:t>
              </a:r>
            </a:p>
          </p:txBody>
        </p:sp>
        <p:sp>
          <p:nvSpPr>
            <p:cNvPr id="31" name="椭圆 30"/>
            <p:cNvSpPr/>
            <p:nvPr/>
          </p:nvSpPr>
          <p:spPr bwMode="auto">
            <a:xfrm>
              <a:off x="1067594" y="3791744"/>
              <a:ext cx="377960" cy="378159"/>
            </a:xfrm>
            <a:prstGeom prst="ellipse">
              <a:avLst/>
            </a:prstGeom>
            <a:solidFill>
              <a:srgbClr val="00B0F0"/>
            </a:solidFill>
            <a:ln algn="ctr" cap="flat" cmpd="sng" w="9525">
              <a:solidFill>
                <a:srgbClr val="FFFFFF"/>
              </a:solidFill>
              <a:prstDash val="solid"/>
              <a:round/>
              <a:headEnd len="med" type="none" w="med"/>
              <a:tailEnd len="med" type="none" w="med"/>
            </a:ln>
            <a:effectLst/>
            <a:extLst/>
          </p:spPr>
          <p:txBody>
            <a:bodyPr anchor="t" anchorCtr="0" bIns="34285" compatLnSpc="1" lIns="68571" numCol="1" rIns="68571" rtlCol="0" tIns="34285" vert="horz" wrap="square">
              <a:prstTxWarp prst="textNoShape">
                <a:avLst/>
              </a:prstTxWarp>
            </a:bodyPr>
            <a:lstStyle/>
            <a:p>
              <a:pPr defTabSz="685709"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FFFFF"/>
                  </a:solidFill>
                  <a:effectLst/>
                  <a:uLnTx/>
                  <a:uFillTx/>
                  <a:latin typeface="微软雅黑"/>
                  <a:ea typeface="微软雅黑"/>
                </a:rPr>
                <a:t>3</a:t>
              </a:r>
            </a:p>
          </p:txBody>
        </p:sp>
        <p:sp>
          <p:nvSpPr>
            <p:cNvPr id="32" name="TextBox 17"/>
            <p:cNvSpPr txBox="1"/>
            <p:nvPr/>
          </p:nvSpPr>
          <p:spPr>
            <a:xfrm>
              <a:off x="1489485" y="1708109"/>
              <a:ext cx="6664707" cy="494080"/>
            </a:xfrm>
            <a:prstGeom prst="rect">
              <a:avLst/>
            </a:prstGeom>
            <a:noFill/>
          </p:spPr>
          <p:txBody>
            <a:bodyPr bIns="34285" lIns="68571" rIns="68571" tIns="34285" wrap="square">
              <a:spAutoFit/>
            </a:bodyPr>
            <a:lstStyle>
              <a:defPPr>
                <a:defRPr lang="en-US"/>
              </a:defPPr>
              <a:lvl1pPr algn="l" defTabSz="914400" eaLnBrk="1" fontAlgn="auto" hangingPunct="1" indent="0" latinLnBrk="0" lvl="0" marL="0" marR="0">
                <a:lnSpc>
                  <a:spcPct val="100000"/>
                </a:lnSpc>
                <a:spcBef>
                  <a:spcPct val="0"/>
                </a:spcBef>
                <a:spcAft>
                  <a:spcPct val="0"/>
                </a:spcAft>
                <a:buClrTx/>
                <a:buSzTx/>
                <a:buFont charset="0" panose="020b0604020202020204" pitchFamily="34" typeface="Arial"/>
                <a:buNone/>
                <a:defRPr b="0" baseline="0" cap="none" i="0" kern="0" kumimoji="0" normalizeH="0" spc="0" strike="noStrike" sz="1400" u="none">
                  <a:ln>
                    <a:noFill/>
                  </a:ln>
                  <a:solidFill>
                    <a:srgbClr val="484849">
                      <a:lumMod val="50000"/>
                    </a:srgbClr>
                  </a:solidFill>
                  <a:effectLst/>
                  <a:uLnTx/>
                  <a:uFillTx/>
                  <a:latin typeface="微软雅黑"/>
                  <a:ea typeface="微软雅黑"/>
                </a:defRPr>
              </a:lvl1pPr>
            </a:lstStyle>
            <a:p>
              <a:r>
                <a:rPr altLang="en-US" lang="zh-CN">
                  <a:solidFill>
                    <a:schemeClr val="bg1">
                      <a:lumMod val="50000"/>
                    </a:schemeClr>
                  </a:solidFill>
                </a:rPr>
                <a:t>本模板有常见的创业计划书的逻辑结构，精细到三级标题，构成一个完整的创业（商业）计划书的模板，具有极高的参考和实用价值。可结合本企业具体情况更换图片与文字，修改方便实用，所有结构可根据具体内容排列使用，同一版面形式可以复制重复使用以增加相关的内容。</a:t>
              </a:r>
            </a:p>
          </p:txBody>
        </p:sp>
        <p:grpSp>
          <p:nvGrpSpPr>
            <p:cNvPr id="34" name="组合 33"/>
            <p:cNvGrpSpPr/>
            <p:nvPr/>
          </p:nvGrpSpPr>
          <p:grpSpPr>
            <a:xfrm flipV="1">
              <a:off x="2896394" y="1429544"/>
              <a:ext cx="5081340" cy="109222"/>
              <a:chOff x="254044" y="-1008856"/>
              <a:chExt cx="7290550" cy="156708"/>
            </a:xfrm>
          </p:grpSpPr>
          <p:sp>
            <p:nvSpPr>
              <p:cNvPr id="45" name="矩形 44"/>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6" name="矩形 4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7" name="矩形 46"/>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8" name="矩形 47"/>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grpSp>
          <p:nvGrpSpPr>
            <p:cNvPr id="35" name="组合 34"/>
            <p:cNvGrpSpPr/>
            <p:nvPr/>
          </p:nvGrpSpPr>
          <p:grpSpPr>
            <a:xfrm flipV="1">
              <a:off x="2896394" y="2737644"/>
              <a:ext cx="5081340" cy="109222"/>
              <a:chOff x="254044" y="-1008856"/>
              <a:chExt cx="7290550" cy="156708"/>
            </a:xfrm>
          </p:grpSpPr>
          <p:sp>
            <p:nvSpPr>
              <p:cNvPr id="41" name="矩形 40"/>
              <p:cNvSpPr/>
              <p:nvPr/>
            </p:nvSpPr>
            <p:spPr>
              <a:xfrm>
                <a:off x="57157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2" name="矩形 41"/>
              <p:cNvSpPr/>
              <p:nvPr/>
            </p:nvSpPr>
            <p:spPr>
              <a:xfrm>
                <a:off x="25404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3" name="矩形 42"/>
              <p:cNvSpPr/>
              <p:nvPr/>
            </p:nvSpPr>
            <p:spPr>
              <a:xfrm>
                <a:off x="20581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4" name="矩形 43"/>
              <p:cNvSpPr/>
              <p:nvPr/>
            </p:nvSpPr>
            <p:spPr>
              <a:xfrm>
                <a:off x="38869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grpSp>
          <p:nvGrpSpPr>
            <p:cNvPr id="36" name="组合 35"/>
            <p:cNvGrpSpPr/>
            <p:nvPr/>
          </p:nvGrpSpPr>
          <p:grpSpPr>
            <a:xfrm flipV="1">
              <a:off x="2896394" y="3956844"/>
              <a:ext cx="5081340" cy="109222"/>
              <a:chOff x="254044" y="-1008856"/>
              <a:chExt cx="7290550" cy="156708"/>
            </a:xfrm>
          </p:grpSpPr>
          <p:sp>
            <p:nvSpPr>
              <p:cNvPr id="37" name="矩形 36"/>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8" name="矩形 37"/>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9" name="矩形 38"/>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0" name="矩形 39"/>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grpSp>
    </p:spTree>
    <p:extLst>
      <p:ext uri="{BB962C8B-B14F-4D97-AF65-F5344CB8AC3E}">
        <p14:creationId val="201976902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5"/>
          <p:cNvSpPr/>
          <p:nvPr/>
        </p:nvSpPr>
        <p:spPr>
          <a:xfrm flipV="1" rot="21192136">
            <a:off x="6808949" y="26687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5"/>
          <p:cNvSpPr/>
          <p:nvPr/>
        </p:nvSpPr>
        <p:spPr>
          <a:xfrm flipV="1" rot="523637">
            <a:off x="7155990" y="5527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5"/>
          <p:cNvSpPr/>
          <p:nvPr/>
        </p:nvSpPr>
        <p:spPr>
          <a:xfrm flipV="1" rot="583429">
            <a:off x="6826467" y="-6810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5"/>
          <p:cNvSpPr/>
          <p:nvPr/>
        </p:nvSpPr>
        <p:spPr>
          <a:xfrm flipV="1" rot="21306780">
            <a:off x="7001311" y="13747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rot="21192136">
            <a:off x="8504399" y="242518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5"/>
          <p:cNvSpPr/>
          <p:nvPr/>
        </p:nvSpPr>
        <p:spPr>
          <a:xfrm flipV="1" rot="523637">
            <a:off x="8851440" y="30917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5"/>
          <p:cNvSpPr/>
          <p:nvPr/>
        </p:nvSpPr>
        <p:spPr>
          <a:xfrm flipV="1" rot="583429">
            <a:off x="8521917" y="-92460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5"/>
          <p:cNvSpPr/>
          <p:nvPr/>
        </p:nvSpPr>
        <p:spPr>
          <a:xfrm flipV="1" rot="21306780">
            <a:off x="8696761" y="113122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8800">
                <a:solidFill>
                  <a:schemeClr val="bg1"/>
                </a:solidFill>
              </a:rPr>
              <a:t>04</a:t>
            </a: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46638" y="2486324"/>
              <a:ext cx="3230880" cy="1005840"/>
            </a:xfrm>
            <a:prstGeom prst="rect">
              <a:avLst/>
            </a:prstGeom>
          </p:spPr>
          <p:txBody>
            <a:bodyPr wrap="none">
              <a:spAutoFit/>
            </a:bodyPr>
            <a:lstStyle/>
            <a:p>
              <a:pPr algn="ctr"/>
              <a:r>
                <a:rPr altLang="en-US" b="1" kumimoji="1" lang="zh-CN" smtClean="0" sz="6000">
                  <a:solidFill>
                    <a:srgbClr val="00B0F0"/>
                  </a:solidFill>
                  <a:latin charset="-122" panose="020b0503020204020204" pitchFamily="34" typeface="微软雅黑"/>
                  <a:ea charset="-122" panose="020b0503020204020204" pitchFamily="34" typeface="微软雅黑"/>
                </a:rPr>
                <a:t>加入标题</a:t>
              </a:r>
            </a:p>
          </p:txBody>
        </p:sp>
        <p:sp>
          <p:nvSpPr>
            <p:cNvPr id="14" name="矩形 13"/>
            <p:cNvSpPr/>
            <p:nvPr/>
          </p:nvSpPr>
          <p:spPr>
            <a:xfrm>
              <a:off x="5158307" y="3545922"/>
              <a:ext cx="6207543" cy="619628"/>
            </a:xfrm>
            <a:prstGeom prst="rect">
              <a:avLst/>
            </a:prstGeom>
          </p:spPr>
          <p:txBody>
            <a:bodyPr wrap="square">
              <a:spAutoFit/>
            </a:bodyPr>
            <a:lstStyle/>
            <a:p>
              <a:pPr algn="ctr">
                <a:lnSpc>
                  <a:spcPct val="130000"/>
                </a:lnSpc>
              </a:pPr>
              <a:r>
                <a:rPr altLang="en-US" lang="zh-CN" smtClean="0" sz="1333">
                  <a:solidFill>
                    <a:schemeClr val="bg1">
                      <a:lumMod val="50000"/>
                    </a:schemeClr>
                  </a:solidFill>
                  <a:latin charset="-122" panose="020b0503020204020204" pitchFamily="34" typeface="微软雅黑"/>
                  <a:ea charset="-122" panose="020b0503020204020204" pitchFamily="34" typeface="微软雅黑"/>
                </a:rPr>
                <a:t>点击此处添加文本内容，如关键词、部分简单介绍等。点击此处添加文本内容，部分简单介绍等。点击此处添加文本内容，如关键词、部分简单介。</a:t>
              </a:r>
            </a:p>
          </p:txBody>
        </p:sp>
      </p:grpSp>
    </p:spTree>
    <p:extLst>
      <p:ext uri="{BB962C8B-B14F-4D97-AF65-F5344CB8AC3E}">
        <p14:creationId val="27398235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500" fill="hold" id="7"/>
                                        <p:tgtEl>
                                          <p:spTgt spid="4"/>
                                        </p:tgtEl>
                                        <p:attrNameLst>
                                          <p:attrName>ppt_w</p:attrName>
                                        </p:attrNameLst>
                                      </p:cBhvr>
                                      <p:tavLst>
                                        <p:tav tm="0">
                                          <p:val>
                                            <p:fltVal val="0"/>
                                          </p:val>
                                        </p:tav>
                                        <p:tav tm="100000">
                                          <p:val>
                                            <p:strVal val="#ppt_w"/>
                                          </p:val>
                                        </p:tav>
                                      </p:tavLst>
                                    </p:anim>
                                    <p:anim calcmode="lin" valueType="num">
                                      <p:cBhvr>
                                        <p:cTn dur="3500" fill="hold" id="8"/>
                                        <p:tgtEl>
                                          <p:spTgt spid="4"/>
                                        </p:tgtEl>
                                        <p:attrNameLst>
                                          <p:attrName>ppt_h</p:attrName>
                                        </p:attrNameLst>
                                      </p:cBhvr>
                                      <p:tavLst>
                                        <p:tav tm="0">
                                          <p:val>
                                            <p:fltVal val="0"/>
                                          </p:val>
                                        </p:tav>
                                        <p:tav tm="100000">
                                          <p:val>
                                            <p:strVal val="#ppt_h"/>
                                          </p:val>
                                        </p:tav>
                                      </p:tavLst>
                                    </p:anim>
                                    <p:anim calcmode="lin" valueType="num">
                                      <p:cBhvr>
                                        <p:cTn dur="3500" fill="hold" id="9"/>
                                        <p:tgtEl>
                                          <p:spTgt spid="4"/>
                                        </p:tgtEl>
                                        <p:attrNameLst>
                                          <p:attrName>style.rotation</p:attrName>
                                        </p:attrNameLst>
                                      </p:cBhvr>
                                      <p:tavLst>
                                        <p:tav tm="0">
                                          <p:val>
                                            <p:fltVal val="90"/>
                                          </p:val>
                                        </p:tav>
                                        <p:tav tm="100000">
                                          <p:val>
                                            <p:fltVal val="0"/>
                                          </p:val>
                                        </p:tav>
                                      </p:tavLst>
                                    </p:anim>
                                    <p:animEffect filter="fade" transition="in">
                                      <p:cBhvr>
                                        <p:cTn dur="35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3"/>
                                        </p:tgtEl>
                                        <p:attrNameLst>
                                          <p:attrName>style.visibility</p:attrName>
                                        </p:attrNameLst>
                                      </p:cBhvr>
                                      <p:to>
                                        <p:strVal val="visible"/>
                                      </p:to>
                                    </p:set>
                                    <p:anim calcmode="lin" valueType="num">
                                      <p:cBhvr>
                                        <p:cTn dur="3500" fill="hold" id="13"/>
                                        <p:tgtEl>
                                          <p:spTgt spid="3"/>
                                        </p:tgtEl>
                                        <p:attrNameLst>
                                          <p:attrName>ppt_w</p:attrName>
                                        </p:attrNameLst>
                                      </p:cBhvr>
                                      <p:tavLst>
                                        <p:tav tm="0">
                                          <p:val>
                                            <p:fltVal val="0"/>
                                          </p:val>
                                        </p:tav>
                                        <p:tav tm="100000">
                                          <p:val>
                                            <p:strVal val="#ppt_w"/>
                                          </p:val>
                                        </p:tav>
                                      </p:tavLst>
                                    </p:anim>
                                    <p:anim calcmode="lin" valueType="num">
                                      <p:cBhvr>
                                        <p:cTn dur="3500" fill="hold" id="14"/>
                                        <p:tgtEl>
                                          <p:spTgt spid="3"/>
                                        </p:tgtEl>
                                        <p:attrNameLst>
                                          <p:attrName>ppt_h</p:attrName>
                                        </p:attrNameLst>
                                      </p:cBhvr>
                                      <p:tavLst>
                                        <p:tav tm="0">
                                          <p:val>
                                            <p:fltVal val="0"/>
                                          </p:val>
                                        </p:tav>
                                        <p:tav tm="100000">
                                          <p:val>
                                            <p:strVal val="#ppt_h"/>
                                          </p:val>
                                        </p:tav>
                                      </p:tavLst>
                                    </p:anim>
                                    <p:anim calcmode="lin" valueType="num">
                                      <p:cBhvr>
                                        <p:cTn dur="3500" fill="hold" id="15"/>
                                        <p:tgtEl>
                                          <p:spTgt spid="3"/>
                                        </p:tgtEl>
                                        <p:attrNameLst>
                                          <p:attrName>style.rotation</p:attrName>
                                        </p:attrNameLst>
                                      </p:cBhvr>
                                      <p:tavLst>
                                        <p:tav tm="0">
                                          <p:val>
                                            <p:fltVal val="90"/>
                                          </p:val>
                                        </p:tav>
                                        <p:tav tm="100000">
                                          <p:val>
                                            <p:fltVal val="0"/>
                                          </p:val>
                                        </p:tav>
                                      </p:tavLst>
                                    </p:anim>
                                    <p:animEffect filter="fade" transition="in">
                                      <p:cBhvr>
                                        <p:cTn dur="3500" id="16"/>
                                        <p:tgtEl>
                                          <p:spTgt spid="3"/>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3500" fill="hold" id="19"/>
                                        <p:tgtEl>
                                          <p:spTgt spid="5"/>
                                        </p:tgtEl>
                                        <p:attrNameLst>
                                          <p:attrName>ppt_w</p:attrName>
                                        </p:attrNameLst>
                                      </p:cBhvr>
                                      <p:tavLst>
                                        <p:tav tm="0">
                                          <p:val>
                                            <p:fltVal val="0"/>
                                          </p:val>
                                        </p:tav>
                                        <p:tav tm="100000">
                                          <p:val>
                                            <p:strVal val="#ppt_w"/>
                                          </p:val>
                                        </p:tav>
                                      </p:tavLst>
                                    </p:anim>
                                    <p:anim calcmode="lin" valueType="num">
                                      <p:cBhvr>
                                        <p:cTn dur="3500" fill="hold" id="20"/>
                                        <p:tgtEl>
                                          <p:spTgt spid="5"/>
                                        </p:tgtEl>
                                        <p:attrNameLst>
                                          <p:attrName>ppt_h</p:attrName>
                                        </p:attrNameLst>
                                      </p:cBhvr>
                                      <p:tavLst>
                                        <p:tav tm="0">
                                          <p:val>
                                            <p:fltVal val="0"/>
                                          </p:val>
                                        </p:tav>
                                        <p:tav tm="100000">
                                          <p:val>
                                            <p:strVal val="#ppt_h"/>
                                          </p:val>
                                        </p:tav>
                                      </p:tavLst>
                                    </p:anim>
                                    <p:anim calcmode="lin" valueType="num">
                                      <p:cBhvr>
                                        <p:cTn dur="3500" fill="hold" id="21"/>
                                        <p:tgtEl>
                                          <p:spTgt spid="5"/>
                                        </p:tgtEl>
                                        <p:attrNameLst>
                                          <p:attrName>style.rotation</p:attrName>
                                        </p:attrNameLst>
                                      </p:cBhvr>
                                      <p:tavLst>
                                        <p:tav tm="0">
                                          <p:val>
                                            <p:fltVal val="90"/>
                                          </p:val>
                                        </p:tav>
                                        <p:tav tm="100000">
                                          <p:val>
                                            <p:fltVal val="0"/>
                                          </p:val>
                                        </p:tav>
                                      </p:tavLst>
                                    </p:anim>
                                    <p:animEffect filter="fade" transition="in">
                                      <p:cBhvr>
                                        <p:cTn dur="35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3500" fill="hold" id="25"/>
                                        <p:tgtEl>
                                          <p:spTgt spid="2"/>
                                        </p:tgtEl>
                                        <p:attrNameLst>
                                          <p:attrName>ppt_w</p:attrName>
                                        </p:attrNameLst>
                                      </p:cBhvr>
                                      <p:tavLst>
                                        <p:tav tm="0">
                                          <p:val>
                                            <p:fltVal val="0"/>
                                          </p:val>
                                        </p:tav>
                                        <p:tav tm="100000">
                                          <p:val>
                                            <p:strVal val="#ppt_w"/>
                                          </p:val>
                                        </p:tav>
                                      </p:tavLst>
                                    </p:anim>
                                    <p:anim calcmode="lin" valueType="num">
                                      <p:cBhvr>
                                        <p:cTn dur="3500" fill="hold" id="26"/>
                                        <p:tgtEl>
                                          <p:spTgt spid="2"/>
                                        </p:tgtEl>
                                        <p:attrNameLst>
                                          <p:attrName>ppt_h</p:attrName>
                                        </p:attrNameLst>
                                      </p:cBhvr>
                                      <p:tavLst>
                                        <p:tav tm="0">
                                          <p:val>
                                            <p:fltVal val="0"/>
                                          </p:val>
                                        </p:tav>
                                        <p:tav tm="100000">
                                          <p:val>
                                            <p:strVal val="#ppt_h"/>
                                          </p:val>
                                        </p:tav>
                                      </p:tavLst>
                                    </p:anim>
                                    <p:anim calcmode="lin" valueType="num">
                                      <p:cBhvr>
                                        <p:cTn dur="3500" fill="hold" id="27"/>
                                        <p:tgtEl>
                                          <p:spTgt spid="2"/>
                                        </p:tgtEl>
                                        <p:attrNameLst>
                                          <p:attrName>style.rotation</p:attrName>
                                        </p:attrNameLst>
                                      </p:cBhvr>
                                      <p:tavLst>
                                        <p:tav tm="0">
                                          <p:val>
                                            <p:fltVal val="90"/>
                                          </p:val>
                                        </p:tav>
                                        <p:tav tm="100000">
                                          <p:val>
                                            <p:fltVal val="0"/>
                                          </p:val>
                                        </p:tav>
                                      </p:tavLst>
                                    </p:anim>
                                    <p:animEffect filter="fade" transition="in">
                                      <p:cBhvr>
                                        <p:cTn dur="3500" id="28"/>
                                        <p:tgtEl>
                                          <p:spTgt spid="2"/>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3500" fill="hold" id="31"/>
                                        <p:tgtEl>
                                          <p:spTgt spid="8"/>
                                        </p:tgtEl>
                                        <p:attrNameLst>
                                          <p:attrName>ppt_w</p:attrName>
                                        </p:attrNameLst>
                                      </p:cBhvr>
                                      <p:tavLst>
                                        <p:tav tm="0">
                                          <p:val>
                                            <p:fltVal val="0"/>
                                          </p:val>
                                        </p:tav>
                                        <p:tav tm="100000">
                                          <p:val>
                                            <p:strVal val="#ppt_w"/>
                                          </p:val>
                                        </p:tav>
                                      </p:tavLst>
                                    </p:anim>
                                    <p:anim calcmode="lin" valueType="num">
                                      <p:cBhvr>
                                        <p:cTn dur="3500" fill="hold" id="32"/>
                                        <p:tgtEl>
                                          <p:spTgt spid="8"/>
                                        </p:tgtEl>
                                        <p:attrNameLst>
                                          <p:attrName>ppt_h</p:attrName>
                                        </p:attrNameLst>
                                      </p:cBhvr>
                                      <p:tavLst>
                                        <p:tav tm="0">
                                          <p:val>
                                            <p:fltVal val="0"/>
                                          </p:val>
                                        </p:tav>
                                        <p:tav tm="100000">
                                          <p:val>
                                            <p:strVal val="#ppt_h"/>
                                          </p:val>
                                        </p:tav>
                                      </p:tavLst>
                                    </p:anim>
                                    <p:anim calcmode="lin" valueType="num">
                                      <p:cBhvr>
                                        <p:cTn dur="3500" fill="hold" id="33"/>
                                        <p:tgtEl>
                                          <p:spTgt spid="8"/>
                                        </p:tgtEl>
                                        <p:attrNameLst>
                                          <p:attrName>style.rotation</p:attrName>
                                        </p:attrNameLst>
                                      </p:cBhvr>
                                      <p:tavLst>
                                        <p:tav tm="0">
                                          <p:val>
                                            <p:fltVal val="90"/>
                                          </p:val>
                                        </p:tav>
                                        <p:tav tm="100000">
                                          <p:val>
                                            <p:fltVal val="0"/>
                                          </p:val>
                                        </p:tav>
                                      </p:tavLst>
                                    </p:anim>
                                    <p:animEffect filter="fade" transition="in">
                                      <p:cBhvr>
                                        <p:cTn dur="3500" id="34"/>
                                        <p:tgtEl>
                                          <p:spTgt spid="8"/>
                                        </p:tgtEl>
                                      </p:cBhvr>
                                    </p:animEffect>
                                  </p:childTnLst>
                                </p:cTn>
                              </p:par>
                              <p:par>
                                <p:cTn fill="hold" grpId="0" id="35" nodeType="withEffect" presetClass="entr" presetID="31" presetSubtype="0">
                                  <p:stCondLst>
                                    <p:cond delay="200"/>
                                  </p:stCondLst>
                                  <p:childTnLst>
                                    <p:set>
                                      <p:cBhvr>
                                        <p:cTn dur="1" fill="hold" id="36">
                                          <p:stCondLst>
                                            <p:cond delay="0"/>
                                          </p:stCondLst>
                                        </p:cTn>
                                        <p:tgtEl>
                                          <p:spTgt spid="7"/>
                                        </p:tgtEl>
                                        <p:attrNameLst>
                                          <p:attrName>style.visibility</p:attrName>
                                        </p:attrNameLst>
                                      </p:cBhvr>
                                      <p:to>
                                        <p:strVal val="visible"/>
                                      </p:to>
                                    </p:set>
                                    <p:anim calcmode="lin" valueType="num">
                                      <p:cBhvr>
                                        <p:cTn dur="3500" fill="hold" id="37"/>
                                        <p:tgtEl>
                                          <p:spTgt spid="7"/>
                                        </p:tgtEl>
                                        <p:attrNameLst>
                                          <p:attrName>ppt_w</p:attrName>
                                        </p:attrNameLst>
                                      </p:cBhvr>
                                      <p:tavLst>
                                        <p:tav tm="0">
                                          <p:val>
                                            <p:fltVal val="0"/>
                                          </p:val>
                                        </p:tav>
                                        <p:tav tm="100000">
                                          <p:val>
                                            <p:strVal val="#ppt_w"/>
                                          </p:val>
                                        </p:tav>
                                      </p:tavLst>
                                    </p:anim>
                                    <p:anim calcmode="lin" valueType="num">
                                      <p:cBhvr>
                                        <p:cTn dur="3500" fill="hold" id="38"/>
                                        <p:tgtEl>
                                          <p:spTgt spid="7"/>
                                        </p:tgtEl>
                                        <p:attrNameLst>
                                          <p:attrName>ppt_h</p:attrName>
                                        </p:attrNameLst>
                                      </p:cBhvr>
                                      <p:tavLst>
                                        <p:tav tm="0">
                                          <p:val>
                                            <p:fltVal val="0"/>
                                          </p:val>
                                        </p:tav>
                                        <p:tav tm="100000">
                                          <p:val>
                                            <p:strVal val="#ppt_h"/>
                                          </p:val>
                                        </p:tav>
                                      </p:tavLst>
                                    </p:anim>
                                    <p:anim calcmode="lin" valueType="num">
                                      <p:cBhvr>
                                        <p:cTn dur="3500" fill="hold" id="39"/>
                                        <p:tgtEl>
                                          <p:spTgt spid="7"/>
                                        </p:tgtEl>
                                        <p:attrNameLst>
                                          <p:attrName>style.rotation</p:attrName>
                                        </p:attrNameLst>
                                      </p:cBhvr>
                                      <p:tavLst>
                                        <p:tav tm="0">
                                          <p:val>
                                            <p:fltVal val="90"/>
                                          </p:val>
                                        </p:tav>
                                        <p:tav tm="100000">
                                          <p:val>
                                            <p:fltVal val="0"/>
                                          </p:val>
                                        </p:tav>
                                      </p:tavLst>
                                    </p:anim>
                                    <p:animEffect filter="fade" transition="in">
                                      <p:cBhvr>
                                        <p:cTn dur="3500" id="40"/>
                                        <p:tgtEl>
                                          <p:spTgt spid="7"/>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3500" fill="hold" id="43"/>
                                        <p:tgtEl>
                                          <p:spTgt spid="9"/>
                                        </p:tgtEl>
                                        <p:attrNameLst>
                                          <p:attrName>ppt_w</p:attrName>
                                        </p:attrNameLst>
                                      </p:cBhvr>
                                      <p:tavLst>
                                        <p:tav tm="0">
                                          <p:val>
                                            <p:fltVal val="0"/>
                                          </p:val>
                                        </p:tav>
                                        <p:tav tm="100000">
                                          <p:val>
                                            <p:strVal val="#ppt_w"/>
                                          </p:val>
                                        </p:tav>
                                      </p:tavLst>
                                    </p:anim>
                                    <p:anim calcmode="lin" valueType="num">
                                      <p:cBhvr>
                                        <p:cTn dur="3500" fill="hold" id="44"/>
                                        <p:tgtEl>
                                          <p:spTgt spid="9"/>
                                        </p:tgtEl>
                                        <p:attrNameLst>
                                          <p:attrName>ppt_h</p:attrName>
                                        </p:attrNameLst>
                                      </p:cBhvr>
                                      <p:tavLst>
                                        <p:tav tm="0">
                                          <p:val>
                                            <p:fltVal val="0"/>
                                          </p:val>
                                        </p:tav>
                                        <p:tav tm="100000">
                                          <p:val>
                                            <p:strVal val="#ppt_h"/>
                                          </p:val>
                                        </p:tav>
                                      </p:tavLst>
                                    </p:anim>
                                    <p:anim calcmode="lin" valueType="num">
                                      <p:cBhvr>
                                        <p:cTn dur="3500" fill="hold" id="45"/>
                                        <p:tgtEl>
                                          <p:spTgt spid="9"/>
                                        </p:tgtEl>
                                        <p:attrNameLst>
                                          <p:attrName>style.rotation</p:attrName>
                                        </p:attrNameLst>
                                      </p:cBhvr>
                                      <p:tavLst>
                                        <p:tav tm="0">
                                          <p:val>
                                            <p:fltVal val="90"/>
                                          </p:val>
                                        </p:tav>
                                        <p:tav tm="100000">
                                          <p:val>
                                            <p:fltVal val="0"/>
                                          </p:val>
                                        </p:tav>
                                      </p:tavLst>
                                    </p:anim>
                                    <p:animEffect filter="fade" transition="in">
                                      <p:cBhvr>
                                        <p:cTn dur="3500" id="46"/>
                                        <p:tgtEl>
                                          <p:spTgt spid="9"/>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p:cTn dur="3500" fill="hold" id="49"/>
                                        <p:tgtEl>
                                          <p:spTgt spid="6"/>
                                        </p:tgtEl>
                                        <p:attrNameLst>
                                          <p:attrName>ppt_w</p:attrName>
                                        </p:attrNameLst>
                                      </p:cBhvr>
                                      <p:tavLst>
                                        <p:tav tm="0">
                                          <p:val>
                                            <p:fltVal val="0"/>
                                          </p:val>
                                        </p:tav>
                                        <p:tav tm="100000">
                                          <p:val>
                                            <p:strVal val="#ppt_w"/>
                                          </p:val>
                                        </p:tav>
                                      </p:tavLst>
                                    </p:anim>
                                    <p:anim calcmode="lin" valueType="num">
                                      <p:cBhvr>
                                        <p:cTn dur="3500" fill="hold" id="50"/>
                                        <p:tgtEl>
                                          <p:spTgt spid="6"/>
                                        </p:tgtEl>
                                        <p:attrNameLst>
                                          <p:attrName>ppt_h</p:attrName>
                                        </p:attrNameLst>
                                      </p:cBhvr>
                                      <p:tavLst>
                                        <p:tav tm="0">
                                          <p:val>
                                            <p:fltVal val="0"/>
                                          </p:val>
                                        </p:tav>
                                        <p:tav tm="100000">
                                          <p:val>
                                            <p:strVal val="#ppt_h"/>
                                          </p:val>
                                        </p:tav>
                                      </p:tavLst>
                                    </p:anim>
                                    <p:anim calcmode="lin" valueType="num">
                                      <p:cBhvr>
                                        <p:cTn dur="3500" fill="hold" id="51"/>
                                        <p:tgtEl>
                                          <p:spTgt spid="6"/>
                                        </p:tgtEl>
                                        <p:attrNameLst>
                                          <p:attrName>style.rotation</p:attrName>
                                        </p:attrNameLst>
                                      </p:cBhvr>
                                      <p:tavLst>
                                        <p:tav tm="0">
                                          <p:val>
                                            <p:fltVal val="90"/>
                                          </p:val>
                                        </p:tav>
                                        <p:tav tm="100000">
                                          <p:val>
                                            <p:fltVal val="0"/>
                                          </p:val>
                                        </p:tav>
                                      </p:tavLst>
                                    </p:anim>
                                    <p:animEffect filter="fade" transition="in">
                                      <p:cBhvr>
                                        <p:cTn dur="3500" id="52"/>
                                        <p:tgtEl>
                                          <p:spTgt spid="6"/>
                                        </p:tgtEl>
                                      </p:cBhvr>
                                    </p:animEffect>
                                  </p:childTnLst>
                                </p:cTn>
                              </p:par>
                              <p:par>
                                <p:cTn fill="hold" grpId="0" id="53" nodeType="withEffect" presetClass="entr" presetID="42" presetSubtype="0">
                                  <p:stCondLst>
                                    <p:cond delay="750"/>
                                  </p:stCondLst>
                                  <p:childTnLst>
                                    <p:set>
                                      <p:cBhvr>
                                        <p:cTn dur="1" fill="hold" id="54">
                                          <p:stCondLst>
                                            <p:cond delay="0"/>
                                          </p:stCondLst>
                                        </p:cTn>
                                        <p:tgtEl>
                                          <p:spTgt spid="11"/>
                                        </p:tgtEl>
                                        <p:attrNameLst>
                                          <p:attrName>style.visibility</p:attrName>
                                        </p:attrNameLst>
                                      </p:cBhvr>
                                      <p:to>
                                        <p:strVal val="visible"/>
                                      </p:to>
                                    </p:set>
                                    <p:animEffect filter="fade" transition="in">
                                      <p:cBhvr>
                                        <p:cTn dur="1000" id="55"/>
                                        <p:tgtEl>
                                          <p:spTgt spid="11"/>
                                        </p:tgtEl>
                                      </p:cBhvr>
                                    </p:animEffect>
                                    <p:anim calcmode="lin" valueType="num">
                                      <p:cBhvr>
                                        <p:cTn dur="1000" fill="hold" id="56"/>
                                        <p:tgtEl>
                                          <p:spTgt spid="11"/>
                                        </p:tgtEl>
                                        <p:attrNameLst>
                                          <p:attrName>ppt_x</p:attrName>
                                        </p:attrNameLst>
                                      </p:cBhvr>
                                      <p:tavLst>
                                        <p:tav tm="0">
                                          <p:val>
                                            <p:strVal val="#ppt_x"/>
                                          </p:val>
                                        </p:tav>
                                        <p:tav tm="100000">
                                          <p:val>
                                            <p:strVal val="#ppt_x"/>
                                          </p:val>
                                        </p:tav>
                                      </p:tavLst>
                                    </p:anim>
                                    <p:anim calcmode="lin" valueType="num">
                                      <p:cBhvr>
                                        <p:cTn dur="1000" fill="hold" id="57"/>
                                        <p:tgtEl>
                                          <p:spTgt spid="11"/>
                                        </p:tgtEl>
                                        <p:attrNameLst>
                                          <p:attrName>ppt_y</p:attrName>
                                        </p:attrNameLst>
                                      </p:cBhvr>
                                      <p:tavLst>
                                        <p:tav tm="0">
                                          <p:val>
                                            <p:strVal val="#ppt_y+.1"/>
                                          </p:val>
                                        </p:tav>
                                        <p:tav tm="100000">
                                          <p:val>
                                            <p:strVal val="#ppt_y"/>
                                          </p:val>
                                        </p:tav>
                                      </p:tavLst>
                                    </p:anim>
                                  </p:childTnLst>
                                </p:cTn>
                              </p:par>
                              <p:par>
                                <p:cTn fill="hold" id="58" nodeType="withEffect" presetClass="entr" presetID="22" presetSubtype="8">
                                  <p:stCondLst>
                                    <p:cond delay="1500"/>
                                  </p:stCondLst>
                                  <p:childTnLst>
                                    <p:set>
                                      <p:cBhvr>
                                        <p:cTn dur="1" fill="hold" id="59">
                                          <p:stCondLst>
                                            <p:cond delay="0"/>
                                          </p:stCondLst>
                                        </p:cTn>
                                        <p:tgtEl>
                                          <p:spTgt spid="12"/>
                                        </p:tgtEl>
                                        <p:attrNameLst>
                                          <p:attrName>style.visibility</p:attrName>
                                        </p:attrNameLst>
                                      </p:cBhvr>
                                      <p:to>
                                        <p:strVal val="visible"/>
                                      </p:to>
                                    </p:set>
                                    <p:animEffect filter="wipe(left)" transition="in">
                                      <p:cBhvr>
                                        <p:cTn dur="500" id="6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615235" y="1931322"/>
            <a:ext cx="10954789" cy="4301167"/>
            <a:chOff x="426816" y="1333806"/>
            <a:chExt cx="8246898" cy="3237970"/>
          </a:xfrm>
        </p:grpSpPr>
        <p:sp>
          <p:nvSpPr>
            <p:cNvPr id="24" name="矩形 23"/>
            <p:cNvSpPr/>
            <p:nvPr/>
          </p:nvSpPr>
          <p:spPr>
            <a:xfrm>
              <a:off x="426816" y="3469038"/>
              <a:ext cx="2275977" cy="1112867"/>
            </a:xfrm>
            <a:prstGeom prst="rect">
              <a:avLst/>
            </a:prstGeom>
          </p:spPr>
          <p:txBody>
            <a:bodyPr wrap="square">
              <a:spAutoFit/>
            </a:bodyPr>
            <a:lstStyle/>
            <a:p>
              <a:pPr defTabSz="457200" lvl="0">
                <a:lnSpc>
                  <a:spcPct val="130000"/>
                </a:lnSpc>
              </a:pPr>
              <a:r>
                <a:rPr altLang="en-US" lang="zh-CN" sz="1400">
                  <a:solidFill>
                    <a:schemeClr val="bg1">
                      <a:lumMod val="50000"/>
                    </a:schemeClr>
                  </a:solidFill>
                  <a:latin typeface="Century Gothic"/>
                  <a:ea typeface="微软雅黑"/>
                </a:rPr>
                <a:t>标题数字等都可以通过点击和重新输入进行更改，顶部“开始”面板中可以对字体、字号、颜色、行距等进行修改。建议正文10号字，1.3倍字间距。</a:t>
              </a:r>
            </a:p>
          </p:txBody>
        </p:sp>
        <p:sp>
          <p:nvSpPr>
            <p:cNvPr id="25" name="矩形 24"/>
            <p:cNvSpPr/>
            <p:nvPr/>
          </p:nvSpPr>
          <p:spPr>
            <a:xfrm>
              <a:off x="3414713" y="3469038"/>
              <a:ext cx="2275977" cy="1112867"/>
            </a:xfrm>
            <a:prstGeom prst="rect">
              <a:avLst/>
            </a:prstGeom>
          </p:spPr>
          <p:txBody>
            <a:bodyPr wrap="square">
              <a:spAutoFit/>
            </a:bodyPr>
            <a:lstStyle/>
            <a:p>
              <a:pPr defTabSz="457200" lvl="0">
                <a:lnSpc>
                  <a:spcPct val="130000"/>
                </a:lnSpc>
              </a:pPr>
              <a:r>
                <a:rPr altLang="en-US" lang="zh-CN" sz="1400">
                  <a:solidFill>
                    <a:schemeClr val="bg1">
                      <a:lumMod val="50000"/>
                    </a:schemeClr>
                  </a:solidFill>
                  <a:latin typeface="Century Gothic"/>
                  <a:ea typeface="微软雅黑"/>
                </a:rPr>
                <a:t>标题数字等都可以通过点击和重新输入进行更改，顶部“开始”面板中可以对字体、字号、颜色、行距等进行修改。建议正文10号字，1.3倍字间距。</a:t>
              </a:r>
            </a:p>
          </p:txBody>
        </p:sp>
        <p:sp>
          <p:nvSpPr>
            <p:cNvPr id="26" name="椭圆 25"/>
            <p:cNvSpPr/>
            <p:nvPr/>
          </p:nvSpPr>
          <p:spPr>
            <a:xfrm>
              <a:off x="484796" y="2897759"/>
              <a:ext cx="349697" cy="349697"/>
            </a:xfrm>
            <a:prstGeom prst="ellipse">
              <a:avLst/>
            </a:prstGeom>
            <a:solidFill>
              <a:srgbClr val="01B0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1</a:t>
              </a:r>
            </a:p>
          </p:txBody>
        </p:sp>
        <p:sp>
          <p:nvSpPr>
            <p:cNvPr id="27" name="文本框 11"/>
            <p:cNvSpPr txBox="1"/>
            <p:nvPr/>
          </p:nvSpPr>
          <p:spPr>
            <a:xfrm>
              <a:off x="868187" y="2816102"/>
              <a:ext cx="1882504" cy="481860"/>
            </a:xfrm>
            <a:prstGeom prst="rect">
              <a:avLst/>
            </a:prstGeom>
            <a:noFill/>
          </p:spPr>
          <p:txBody>
            <a:bodyPr rtlCol="0" wrap="none">
              <a:spAutoFit/>
            </a:bodyPr>
            <a:lstStyle/>
            <a:p>
              <a:r>
                <a:rPr altLang="zh-CN" b="1" lang="en-US" smtClean="0" sz="3600">
                  <a:solidFill>
                    <a:schemeClr val="bg1">
                      <a:lumMod val="50000"/>
                    </a:schemeClr>
                  </a:solidFill>
                </a:rPr>
                <a:t>TITLE HERE</a:t>
              </a:r>
            </a:p>
          </p:txBody>
        </p:sp>
        <p:sp>
          <p:nvSpPr>
            <p:cNvPr id="28" name="椭圆 27"/>
            <p:cNvSpPr/>
            <p:nvPr/>
          </p:nvSpPr>
          <p:spPr>
            <a:xfrm>
              <a:off x="3472694" y="2897759"/>
              <a:ext cx="349697" cy="349697"/>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bg1"/>
                  </a:solidFill>
                </a:rPr>
                <a:t>2</a:t>
              </a:r>
            </a:p>
          </p:txBody>
        </p:sp>
        <p:sp>
          <p:nvSpPr>
            <p:cNvPr id="29" name="文本框 13"/>
            <p:cNvSpPr txBox="1"/>
            <p:nvPr/>
          </p:nvSpPr>
          <p:spPr>
            <a:xfrm>
              <a:off x="3856085" y="2816102"/>
              <a:ext cx="1882504" cy="481860"/>
            </a:xfrm>
            <a:prstGeom prst="rect">
              <a:avLst/>
            </a:prstGeom>
            <a:noFill/>
          </p:spPr>
          <p:txBody>
            <a:bodyPr rtlCol="0" wrap="none">
              <a:spAutoFit/>
            </a:bodyPr>
            <a:lstStyle/>
            <a:p>
              <a:r>
                <a:rPr altLang="zh-CN" b="1" lang="en-US" sz="3600">
                  <a:solidFill>
                    <a:schemeClr val="bg1">
                      <a:lumMod val="50000"/>
                    </a:schemeClr>
                  </a:solidFill>
                </a:rPr>
                <a:t>TITLE HERE</a:t>
              </a:r>
            </a:p>
          </p:txBody>
        </p:sp>
        <p:sp>
          <p:nvSpPr>
            <p:cNvPr id="30" name="椭圆 29"/>
            <p:cNvSpPr/>
            <p:nvPr/>
          </p:nvSpPr>
          <p:spPr>
            <a:xfrm>
              <a:off x="6402611" y="2897759"/>
              <a:ext cx="349697" cy="349697"/>
            </a:xfrm>
            <a:prstGeom prst="ellipse">
              <a:avLst/>
            </a:prstGeom>
            <a:solidFill>
              <a:srgbClr val="01B0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bg1"/>
                  </a:solidFill>
                </a:rPr>
                <a:t>3</a:t>
              </a:r>
            </a:p>
          </p:txBody>
        </p:sp>
        <p:sp>
          <p:nvSpPr>
            <p:cNvPr id="31" name="文本框 15"/>
            <p:cNvSpPr txBox="1"/>
            <p:nvPr/>
          </p:nvSpPr>
          <p:spPr>
            <a:xfrm>
              <a:off x="6786003" y="2816102"/>
              <a:ext cx="1882504" cy="481860"/>
            </a:xfrm>
            <a:prstGeom prst="rect">
              <a:avLst/>
            </a:prstGeom>
            <a:noFill/>
          </p:spPr>
          <p:txBody>
            <a:bodyPr rtlCol="0" wrap="none">
              <a:spAutoFit/>
            </a:bodyPr>
            <a:lstStyle/>
            <a:p>
              <a:r>
                <a:rPr altLang="zh-CN" b="1" lang="en-US" sz="3600">
                  <a:solidFill>
                    <a:schemeClr val="bg1">
                      <a:lumMod val="50000"/>
                    </a:schemeClr>
                  </a:solidFill>
                </a:rPr>
                <a:t>TITLE HERE</a:t>
              </a:r>
            </a:p>
          </p:txBody>
        </p:sp>
        <p:sp>
          <p:nvSpPr>
            <p:cNvPr id="32" name="矩形 31"/>
            <p:cNvSpPr/>
            <p:nvPr/>
          </p:nvSpPr>
          <p:spPr>
            <a:xfrm>
              <a:off x="6344629" y="3469038"/>
              <a:ext cx="2275977" cy="1112867"/>
            </a:xfrm>
            <a:prstGeom prst="rect">
              <a:avLst/>
            </a:prstGeom>
          </p:spPr>
          <p:txBody>
            <a:bodyPr wrap="square">
              <a:spAutoFit/>
            </a:bodyPr>
            <a:lstStyle/>
            <a:p>
              <a:pPr defTabSz="457200" lvl="0">
                <a:lnSpc>
                  <a:spcPct val="130000"/>
                </a:lnSpc>
              </a:pPr>
              <a:r>
                <a:rPr altLang="en-US" lang="zh-CN" sz="1400">
                  <a:solidFill>
                    <a:schemeClr val="bg1">
                      <a:lumMod val="50000"/>
                    </a:schemeClr>
                  </a:solidFill>
                  <a:latin typeface="Century Gothic"/>
                  <a:ea typeface="微软雅黑"/>
                </a:rPr>
                <a:t>标题数字等都可以通过点击和重新输入进行更改，顶部“开始”面板中可以对字体、字号、颜色、行距等进行修改。建议正文10号字，1.3倍字间距。</a:t>
              </a:r>
            </a:p>
          </p:txBody>
        </p:sp>
        <p:sp>
          <p:nvSpPr>
            <p:cNvPr id="34" name="矩形 33"/>
            <p:cNvSpPr/>
            <p:nvPr/>
          </p:nvSpPr>
          <p:spPr>
            <a:xfrm>
              <a:off x="484796" y="1333806"/>
              <a:ext cx="2271103" cy="1231263"/>
            </a:xfrm>
            <a:prstGeom prst="rect">
              <a:avLst/>
            </a:prstGeom>
            <a:solidFill>
              <a:srgbClr val="01B0F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800">
                <a:solidFill>
                  <a:schemeClr val="bg1">
                    <a:lumMod val="50000"/>
                  </a:schemeClr>
                </a:solidFill>
              </a:endParaRPr>
            </a:p>
          </p:txBody>
        </p:sp>
        <p:sp>
          <p:nvSpPr>
            <p:cNvPr id="35" name="矩形 34"/>
            <p:cNvSpPr/>
            <p:nvPr/>
          </p:nvSpPr>
          <p:spPr>
            <a:xfrm>
              <a:off x="3472694" y="1333806"/>
              <a:ext cx="2271103" cy="1231263"/>
            </a:xfrm>
            <a:prstGeom prst="rect">
              <a:avLst/>
            </a:prstGeom>
            <a:solidFill>
              <a:srgbClr val="FE978C"/>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800">
                <a:solidFill>
                  <a:schemeClr val="bg1">
                    <a:lumMod val="50000"/>
                  </a:schemeClr>
                </a:solidFill>
              </a:endParaRPr>
            </a:p>
          </p:txBody>
        </p:sp>
        <p:sp>
          <p:nvSpPr>
            <p:cNvPr id="36" name="矩形 35"/>
            <p:cNvSpPr/>
            <p:nvPr/>
          </p:nvSpPr>
          <p:spPr>
            <a:xfrm>
              <a:off x="6402611" y="1333806"/>
              <a:ext cx="2271103" cy="1231263"/>
            </a:xfrm>
            <a:prstGeom prst="rect">
              <a:avLst/>
            </a:prstGeom>
            <a:solidFill>
              <a:srgbClr val="01B0F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800">
                <a:solidFill>
                  <a:schemeClr val="bg1">
                    <a:lumMod val="50000"/>
                  </a:schemeClr>
                </a:solidFill>
              </a:endParaRPr>
            </a:p>
          </p:txBody>
        </p:sp>
      </p:grpSp>
    </p:spTree>
    <p:extLst>
      <p:ext uri="{BB962C8B-B14F-4D97-AF65-F5344CB8AC3E}">
        <p14:creationId val="323132354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圆角矩形 22"/>
          <p:cNvSpPr/>
          <p:nvPr/>
        </p:nvSpPr>
        <p:spPr>
          <a:xfrm rot="2700000">
            <a:off x="1489930" y="2962789"/>
            <a:ext cx="1841416" cy="1819720"/>
          </a:xfrm>
          <a:prstGeom prst="roundRect">
            <a:avLst>
              <a:gd fmla="val 9039" name="adj"/>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4" name="圆角矩形 23"/>
          <p:cNvSpPr/>
          <p:nvPr/>
        </p:nvSpPr>
        <p:spPr>
          <a:xfrm rot="2700000">
            <a:off x="4072197" y="2962789"/>
            <a:ext cx="1841416" cy="1819720"/>
          </a:xfrm>
          <a:prstGeom prst="roundRect">
            <a:avLst>
              <a:gd fmla="val 9039" name="adj"/>
            </a:avLst>
          </a:prstGeom>
          <a:solidFill>
            <a:srgbClr val="FE978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5" name="圆角矩形 24"/>
          <p:cNvSpPr/>
          <p:nvPr/>
        </p:nvSpPr>
        <p:spPr>
          <a:xfrm rot="2700000">
            <a:off x="6572534" y="2962789"/>
            <a:ext cx="1841416" cy="1819720"/>
          </a:xfrm>
          <a:prstGeom prst="roundRect">
            <a:avLst>
              <a:gd fmla="val 9039" name="adj"/>
            </a:avLst>
          </a:prstGeom>
          <a:solidFill>
            <a:srgbClr val="00B0F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6" name="圆角矩形 25"/>
          <p:cNvSpPr/>
          <p:nvPr/>
        </p:nvSpPr>
        <p:spPr>
          <a:xfrm rot="2700000">
            <a:off x="9099758" y="2962789"/>
            <a:ext cx="1841416" cy="1819720"/>
          </a:xfrm>
          <a:prstGeom prst="roundRect">
            <a:avLst>
              <a:gd fmla="val 9039" name="adj"/>
            </a:avLst>
          </a:prstGeom>
          <a:solidFill>
            <a:srgbClr val="FE978C"/>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7" name="Text Placeholder 4"/>
          <p:cNvSpPr txBox="1"/>
          <p:nvPr/>
        </p:nvSpPr>
        <p:spPr>
          <a:xfrm>
            <a:off x="1661201" y="3724562"/>
            <a:ext cx="1488388" cy="329148"/>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2000">
                <a:solidFill>
                  <a:schemeClr val="bg1"/>
                </a:solidFill>
                <a:latin charset="-122" panose="020b0503020204020204" pitchFamily="34" typeface="微软雅黑"/>
                <a:ea charset="-122" panose="020b0503020204020204" pitchFamily="34" typeface="微软雅黑"/>
              </a:rPr>
              <a:t>点击输入标题内容</a:t>
            </a:r>
          </a:p>
        </p:txBody>
      </p:sp>
      <p:sp>
        <p:nvSpPr>
          <p:cNvPr id="28" name="Text Placeholder 4"/>
          <p:cNvSpPr txBox="1"/>
          <p:nvPr/>
        </p:nvSpPr>
        <p:spPr>
          <a:xfrm>
            <a:off x="4256939" y="3724562"/>
            <a:ext cx="1488388" cy="329148"/>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2000">
                <a:solidFill>
                  <a:schemeClr val="bg1"/>
                </a:solidFill>
                <a:latin charset="-122" panose="020b0503020204020204" pitchFamily="34" typeface="微软雅黑"/>
                <a:ea charset="-122" panose="020b0503020204020204" pitchFamily="34" typeface="微软雅黑"/>
              </a:rPr>
              <a:t>点击输入标题内容</a:t>
            </a:r>
          </a:p>
        </p:txBody>
      </p:sp>
      <p:sp>
        <p:nvSpPr>
          <p:cNvPr id="29" name="Text Placeholder 4"/>
          <p:cNvSpPr txBox="1"/>
          <p:nvPr/>
        </p:nvSpPr>
        <p:spPr>
          <a:xfrm>
            <a:off x="6759402" y="3724562"/>
            <a:ext cx="1488388" cy="329148"/>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2000">
                <a:solidFill>
                  <a:schemeClr val="bg1"/>
                </a:solidFill>
                <a:latin charset="-122" panose="020b0503020204020204" pitchFamily="34" typeface="微软雅黑"/>
                <a:ea charset="-122" panose="020b0503020204020204" pitchFamily="34" typeface="微软雅黑"/>
              </a:rPr>
              <a:t>点击输入标题内容</a:t>
            </a:r>
          </a:p>
        </p:txBody>
      </p:sp>
      <p:sp>
        <p:nvSpPr>
          <p:cNvPr id="30" name="Text Placeholder 4"/>
          <p:cNvSpPr txBox="1"/>
          <p:nvPr/>
        </p:nvSpPr>
        <p:spPr>
          <a:xfrm>
            <a:off x="9276912" y="3724562"/>
            <a:ext cx="1488388" cy="329148"/>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2000">
                <a:solidFill>
                  <a:schemeClr val="bg1"/>
                </a:solidFill>
                <a:latin charset="-122" panose="020b0503020204020204" pitchFamily="34" typeface="微软雅黑"/>
                <a:ea charset="-122" panose="020b0503020204020204" pitchFamily="34" typeface="微软雅黑"/>
              </a:rPr>
              <a:t>点击输入标题内容</a:t>
            </a:r>
          </a:p>
        </p:txBody>
      </p:sp>
      <p:sp>
        <p:nvSpPr>
          <p:cNvPr id="31" name="TextBox 37"/>
          <p:cNvSpPr txBox="1"/>
          <p:nvPr/>
        </p:nvSpPr>
        <p:spPr>
          <a:xfrm>
            <a:off x="1001432" y="1732014"/>
            <a:ext cx="2862134" cy="768096"/>
          </a:xfrm>
          <a:prstGeom prst="rect">
            <a:avLst/>
          </a:prstGeom>
          <a:noFill/>
        </p:spPr>
        <p:txBody>
          <a:bodyPr bIns="0" lIns="0" rIns="0" rtlCol="0" tIns="0" wrap="square">
            <a:spAutoFit/>
          </a:bodyPr>
          <a:lstStyle/>
          <a:p>
            <a:pPr algn="just">
              <a:lnSpc>
                <a:spcPct val="120000"/>
              </a:lnSpc>
            </a:pPr>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详写内容……点击输入本栏的具体文字，简明扼要的说明分项内容，此为概念图解，请您的具体内容酌情修改。</a:t>
            </a:r>
          </a:p>
        </p:txBody>
      </p:sp>
      <p:sp>
        <p:nvSpPr>
          <p:cNvPr id="32" name="TextBox 38"/>
          <p:cNvSpPr txBox="1"/>
          <p:nvPr/>
        </p:nvSpPr>
        <p:spPr>
          <a:xfrm>
            <a:off x="3548006" y="5242754"/>
            <a:ext cx="2862134" cy="768096"/>
          </a:xfrm>
          <a:prstGeom prst="rect">
            <a:avLst/>
          </a:prstGeom>
          <a:noFill/>
        </p:spPr>
        <p:txBody>
          <a:bodyPr bIns="0" lIns="0" rIns="0" rtlCol="0" tIns="0" wrap="square">
            <a:spAutoFit/>
          </a:bodyPr>
          <a:lstStyle/>
          <a:p>
            <a:pPr algn="just">
              <a:lnSpc>
                <a:spcPct val="120000"/>
              </a:lnSpc>
            </a:pPr>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详写内容……点击输入本栏的具体文字，简明扼要的说明分项内容，此为概念图解，请根据具体内容酌情修改。</a:t>
            </a:r>
          </a:p>
        </p:txBody>
      </p:sp>
      <p:sp>
        <p:nvSpPr>
          <p:cNvPr id="34" name="TextBox 39"/>
          <p:cNvSpPr txBox="1"/>
          <p:nvPr/>
        </p:nvSpPr>
        <p:spPr>
          <a:xfrm>
            <a:off x="6069962" y="1732014"/>
            <a:ext cx="2862134" cy="768096"/>
          </a:xfrm>
          <a:prstGeom prst="rect">
            <a:avLst/>
          </a:prstGeom>
          <a:noFill/>
        </p:spPr>
        <p:txBody>
          <a:bodyPr bIns="0" lIns="0" rIns="0" rtlCol="0" tIns="0" wrap="square">
            <a:spAutoFit/>
          </a:bodyPr>
          <a:lstStyle/>
          <a:p>
            <a:pPr algn="just">
              <a:lnSpc>
                <a:spcPct val="120000"/>
              </a:lnSpc>
            </a:pPr>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详写内容……点击输入本栏的具体文字，简明扼要的说明分项内容，此为概念图解，请根的具体内容酌情修改。</a:t>
            </a:r>
          </a:p>
        </p:txBody>
      </p:sp>
      <p:sp>
        <p:nvSpPr>
          <p:cNvPr id="35" name="TextBox 40"/>
          <p:cNvSpPr txBox="1"/>
          <p:nvPr/>
        </p:nvSpPr>
        <p:spPr>
          <a:xfrm>
            <a:off x="8534891" y="5242754"/>
            <a:ext cx="2862134" cy="768096"/>
          </a:xfrm>
          <a:prstGeom prst="rect">
            <a:avLst/>
          </a:prstGeom>
          <a:noFill/>
        </p:spPr>
        <p:txBody>
          <a:bodyPr bIns="0" lIns="0" rIns="0" rtlCol="0" tIns="0" wrap="square">
            <a:spAutoFit/>
          </a:bodyPr>
          <a:lstStyle/>
          <a:p>
            <a:pPr algn="just">
              <a:lnSpc>
                <a:spcPct val="120000"/>
              </a:lnSpc>
            </a:pPr>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详写内容……点击输入本栏的具体文字，简明扼要的说明分项内容，此为概念图解，请根据您体内容酌情修改。</a:t>
            </a:r>
          </a:p>
        </p:txBody>
      </p:sp>
    </p:spTree>
    <p:extLst>
      <p:ext uri="{BB962C8B-B14F-4D97-AF65-F5344CB8AC3E}">
        <p14:creationId val="164213873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grpId="0" id="22" nodeType="withEffect" presetClass="entr" presetID="16" presetSubtype="21">
                                  <p:stCondLst>
                                    <p:cond delay="0"/>
                                  </p:stCondLst>
                                  <p:childTnLst>
                                    <p:set>
                                      <p:cBhvr>
                                        <p:cTn dur="1" fill="hold" id="23">
                                          <p:stCondLst>
                                            <p:cond delay="0"/>
                                          </p:stCondLst>
                                        </p:cTn>
                                        <p:tgtEl>
                                          <p:spTgt spid="23"/>
                                        </p:tgtEl>
                                        <p:attrNameLst>
                                          <p:attrName>style.visibility</p:attrName>
                                        </p:attrNameLst>
                                      </p:cBhvr>
                                      <p:to>
                                        <p:strVal val="visible"/>
                                      </p:to>
                                    </p:set>
                                    <p:animEffect filter="barn(inVertical)" transition="in">
                                      <p:cBhvr>
                                        <p:cTn dur="500" id="24"/>
                                        <p:tgtEl>
                                          <p:spTgt spid="23"/>
                                        </p:tgtEl>
                                      </p:cBhvr>
                                    </p:animEffect>
                                  </p:childTnLst>
                                </p:cTn>
                              </p:par>
                              <p:par>
                                <p:cTn fill="hold" grpId="0" id="25" nodeType="withEffect" presetClass="entr" presetID="16" presetSubtype="21">
                                  <p:stCondLst>
                                    <p:cond delay="0"/>
                                  </p:stCondLst>
                                  <p:childTnLst>
                                    <p:set>
                                      <p:cBhvr>
                                        <p:cTn dur="1" fill="hold" id="26">
                                          <p:stCondLst>
                                            <p:cond delay="0"/>
                                          </p:stCondLst>
                                        </p:cTn>
                                        <p:tgtEl>
                                          <p:spTgt spid="24"/>
                                        </p:tgtEl>
                                        <p:attrNameLst>
                                          <p:attrName>style.visibility</p:attrName>
                                        </p:attrNameLst>
                                      </p:cBhvr>
                                      <p:to>
                                        <p:strVal val="visible"/>
                                      </p:to>
                                    </p:set>
                                    <p:animEffect filter="barn(inVertical)" transition="in">
                                      <p:cBhvr>
                                        <p:cTn dur="500" id="27"/>
                                        <p:tgtEl>
                                          <p:spTgt spid="24"/>
                                        </p:tgtEl>
                                      </p:cBhvr>
                                    </p:animEffect>
                                  </p:childTnLst>
                                </p:cTn>
                              </p:par>
                              <p:par>
                                <p:cTn fill="hold" grpId="0" id="28" nodeType="withEffect" presetClass="entr" presetID="16" presetSubtype="21">
                                  <p:stCondLst>
                                    <p:cond delay="0"/>
                                  </p:stCondLst>
                                  <p:childTnLst>
                                    <p:set>
                                      <p:cBhvr>
                                        <p:cTn dur="1" fill="hold" id="29">
                                          <p:stCondLst>
                                            <p:cond delay="0"/>
                                          </p:stCondLst>
                                        </p:cTn>
                                        <p:tgtEl>
                                          <p:spTgt spid="25"/>
                                        </p:tgtEl>
                                        <p:attrNameLst>
                                          <p:attrName>style.visibility</p:attrName>
                                        </p:attrNameLst>
                                      </p:cBhvr>
                                      <p:to>
                                        <p:strVal val="visible"/>
                                      </p:to>
                                    </p:set>
                                    <p:animEffect filter="barn(inVertical)" transition="in">
                                      <p:cBhvr>
                                        <p:cTn dur="500" id="30"/>
                                        <p:tgtEl>
                                          <p:spTgt spid="25"/>
                                        </p:tgtEl>
                                      </p:cBhvr>
                                    </p:animEffect>
                                  </p:childTnLst>
                                </p:cTn>
                              </p:par>
                              <p:par>
                                <p:cTn fill="hold" grpId="0" id="31" nodeType="withEffect" presetClass="entr" presetID="16" presetSubtype="21">
                                  <p:stCondLst>
                                    <p:cond delay="0"/>
                                  </p:stCondLst>
                                  <p:childTnLst>
                                    <p:set>
                                      <p:cBhvr>
                                        <p:cTn dur="1" fill="hold" id="32">
                                          <p:stCondLst>
                                            <p:cond delay="0"/>
                                          </p:stCondLst>
                                        </p:cTn>
                                        <p:tgtEl>
                                          <p:spTgt spid="26"/>
                                        </p:tgtEl>
                                        <p:attrNameLst>
                                          <p:attrName>style.visibility</p:attrName>
                                        </p:attrNameLst>
                                      </p:cBhvr>
                                      <p:to>
                                        <p:strVal val="visible"/>
                                      </p:to>
                                    </p:set>
                                    <p:animEffect filter="barn(inVertical)" transition="in">
                                      <p:cBhvr>
                                        <p:cTn dur="500" id="33"/>
                                        <p:tgtEl>
                                          <p:spTgt spid="26"/>
                                        </p:tgtEl>
                                      </p:cBhvr>
                                    </p:animEffect>
                                  </p:childTnLst>
                                </p:cTn>
                              </p:par>
                            </p:childTnLst>
                          </p:cTn>
                        </p:par>
                        <p:par>
                          <p:cTn fill="hold" id="34" nodeType="afterGroup">
                            <p:stCondLst>
                              <p:cond delay="1750"/>
                            </p:stCondLst>
                            <p:childTnLst>
                              <p:par>
                                <p:cTn fill="hold" grpId="0" id="35" nodeType="afterEffect" presetClass="entr" presetID="10" presetSubtype="0">
                                  <p:stCondLst>
                                    <p:cond delay="0"/>
                                  </p:stCondLst>
                                  <p:childTnLst>
                                    <p:set>
                                      <p:cBhvr>
                                        <p:cTn dur="1" fill="hold" id="36">
                                          <p:stCondLst>
                                            <p:cond delay="0"/>
                                          </p:stCondLst>
                                        </p:cTn>
                                        <p:tgtEl>
                                          <p:spTgt spid="27">
                                            <p:txEl>
                                              <p:pRg end="0" st="0"/>
                                            </p:txEl>
                                          </p:spTgt>
                                        </p:tgtEl>
                                        <p:attrNameLst>
                                          <p:attrName>style.visibility</p:attrName>
                                        </p:attrNameLst>
                                      </p:cBhvr>
                                      <p:to>
                                        <p:strVal val="visible"/>
                                      </p:to>
                                    </p:set>
                                    <p:animEffect filter="fade" transition="in">
                                      <p:cBhvr>
                                        <p:cTn dur="500" id="37"/>
                                        <p:tgtEl>
                                          <p:spTgt spid="27">
                                            <p:txEl>
                                              <p:pRg end="0" st="0"/>
                                            </p:txEl>
                                          </p:spTgt>
                                        </p:tgtEl>
                                      </p:cBhvr>
                                    </p:animEffect>
                                  </p:childTnLst>
                                </p:cTn>
                              </p:par>
                            </p:childTnLst>
                          </p:cTn>
                        </p:par>
                        <p:par>
                          <p:cTn fill="hold" id="38" nodeType="afterGroup">
                            <p:stCondLst>
                              <p:cond delay="2250"/>
                            </p:stCondLst>
                            <p:childTnLst>
                              <p:par>
                                <p:cTn fill="hold" grpId="0" id="39" nodeType="afterEffect" presetClass="entr" presetID="18" presetSubtype="6">
                                  <p:stCondLst>
                                    <p:cond delay="0"/>
                                  </p:stCondLst>
                                  <p:childTnLst>
                                    <p:set>
                                      <p:cBhvr>
                                        <p:cTn dur="1" fill="hold" id="40">
                                          <p:stCondLst>
                                            <p:cond delay="0"/>
                                          </p:stCondLst>
                                        </p:cTn>
                                        <p:tgtEl>
                                          <p:spTgt spid="31"/>
                                        </p:tgtEl>
                                        <p:attrNameLst>
                                          <p:attrName>style.visibility</p:attrName>
                                        </p:attrNameLst>
                                      </p:cBhvr>
                                      <p:to>
                                        <p:strVal val="visible"/>
                                      </p:to>
                                    </p:set>
                                    <p:animEffect filter="strips(downRight)" transition="in">
                                      <p:cBhvr>
                                        <p:cTn dur="500" id="41"/>
                                        <p:tgtEl>
                                          <p:spTgt spid="31"/>
                                        </p:tgtEl>
                                      </p:cBhvr>
                                    </p:animEffect>
                                  </p:childTnLst>
                                </p:cTn>
                              </p:par>
                            </p:childTnLst>
                          </p:cTn>
                        </p:par>
                        <p:par>
                          <p:cTn fill="hold" id="42" nodeType="afterGroup">
                            <p:stCondLst>
                              <p:cond delay="2750"/>
                            </p:stCondLst>
                            <p:childTnLst>
                              <p:par>
                                <p:cTn fill="hold" grpId="0" id="43" nodeType="afterEffect" presetClass="entr" presetID="10" presetSubtype="0">
                                  <p:stCondLst>
                                    <p:cond delay="0"/>
                                  </p:stCondLst>
                                  <p:childTnLst>
                                    <p:set>
                                      <p:cBhvr>
                                        <p:cTn dur="1" fill="hold" id="44">
                                          <p:stCondLst>
                                            <p:cond delay="0"/>
                                          </p:stCondLst>
                                        </p:cTn>
                                        <p:tgtEl>
                                          <p:spTgt spid="28">
                                            <p:txEl>
                                              <p:pRg end="0" st="0"/>
                                            </p:txEl>
                                          </p:spTgt>
                                        </p:tgtEl>
                                        <p:attrNameLst>
                                          <p:attrName>style.visibility</p:attrName>
                                        </p:attrNameLst>
                                      </p:cBhvr>
                                      <p:to>
                                        <p:strVal val="visible"/>
                                      </p:to>
                                    </p:set>
                                    <p:animEffect filter="fade" transition="in">
                                      <p:cBhvr>
                                        <p:cTn dur="500" id="45"/>
                                        <p:tgtEl>
                                          <p:spTgt spid="28">
                                            <p:txEl>
                                              <p:pRg end="0" st="0"/>
                                            </p:txEl>
                                          </p:spTgt>
                                        </p:tgtEl>
                                      </p:cBhvr>
                                    </p:animEffect>
                                  </p:childTnLst>
                                </p:cTn>
                              </p:par>
                            </p:childTnLst>
                          </p:cTn>
                        </p:par>
                        <p:par>
                          <p:cTn fill="hold" id="46" nodeType="afterGroup">
                            <p:stCondLst>
                              <p:cond delay="3250"/>
                            </p:stCondLst>
                            <p:childTnLst>
                              <p:par>
                                <p:cTn fill="hold" grpId="0" id="47" nodeType="afterEffect" presetClass="entr" presetID="18" presetSubtype="6">
                                  <p:stCondLst>
                                    <p:cond delay="0"/>
                                  </p:stCondLst>
                                  <p:childTnLst>
                                    <p:set>
                                      <p:cBhvr>
                                        <p:cTn dur="1" fill="hold" id="48">
                                          <p:stCondLst>
                                            <p:cond delay="0"/>
                                          </p:stCondLst>
                                        </p:cTn>
                                        <p:tgtEl>
                                          <p:spTgt spid="32"/>
                                        </p:tgtEl>
                                        <p:attrNameLst>
                                          <p:attrName>style.visibility</p:attrName>
                                        </p:attrNameLst>
                                      </p:cBhvr>
                                      <p:to>
                                        <p:strVal val="visible"/>
                                      </p:to>
                                    </p:set>
                                    <p:animEffect filter="strips(downRight)" transition="in">
                                      <p:cBhvr>
                                        <p:cTn dur="500" id="49"/>
                                        <p:tgtEl>
                                          <p:spTgt spid="32"/>
                                        </p:tgtEl>
                                      </p:cBhvr>
                                    </p:animEffect>
                                  </p:childTnLst>
                                </p:cTn>
                              </p:par>
                            </p:childTnLst>
                          </p:cTn>
                        </p:par>
                        <p:par>
                          <p:cTn fill="hold" id="50" nodeType="afterGroup">
                            <p:stCondLst>
                              <p:cond delay="3750"/>
                            </p:stCondLst>
                            <p:childTnLst>
                              <p:par>
                                <p:cTn fill="hold" grpId="0" id="51" nodeType="afterEffect" presetClass="entr" presetID="10" presetSubtype="0">
                                  <p:stCondLst>
                                    <p:cond delay="0"/>
                                  </p:stCondLst>
                                  <p:childTnLst>
                                    <p:set>
                                      <p:cBhvr>
                                        <p:cTn dur="1" fill="hold" id="52">
                                          <p:stCondLst>
                                            <p:cond delay="0"/>
                                          </p:stCondLst>
                                        </p:cTn>
                                        <p:tgtEl>
                                          <p:spTgt spid="29">
                                            <p:txEl>
                                              <p:pRg end="0" st="0"/>
                                            </p:txEl>
                                          </p:spTgt>
                                        </p:tgtEl>
                                        <p:attrNameLst>
                                          <p:attrName>style.visibility</p:attrName>
                                        </p:attrNameLst>
                                      </p:cBhvr>
                                      <p:to>
                                        <p:strVal val="visible"/>
                                      </p:to>
                                    </p:set>
                                    <p:animEffect filter="fade" transition="in">
                                      <p:cBhvr>
                                        <p:cTn dur="500" id="53"/>
                                        <p:tgtEl>
                                          <p:spTgt spid="29">
                                            <p:txEl>
                                              <p:pRg end="0" st="0"/>
                                            </p:txEl>
                                          </p:spTgt>
                                        </p:tgtEl>
                                      </p:cBhvr>
                                    </p:animEffect>
                                  </p:childTnLst>
                                </p:cTn>
                              </p:par>
                            </p:childTnLst>
                          </p:cTn>
                        </p:par>
                        <p:par>
                          <p:cTn fill="hold" id="54" nodeType="afterGroup">
                            <p:stCondLst>
                              <p:cond delay="4250"/>
                            </p:stCondLst>
                            <p:childTnLst>
                              <p:par>
                                <p:cTn fill="hold" grpId="0" id="55" nodeType="afterEffect" presetClass="entr" presetID="18" presetSubtype="6">
                                  <p:stCondLst>
                                    <p:cond delay="0"/>
                                  </p:stCondLst>
                                  <p:childTnLst>
                                    <p:set>
                                      <p:cBhvr>
                                        <p:cTn dur="1" fill="hold" id="56">
                                          <p:stCondLst>
                                            <p:cond delay="0"/>
                                          </p:stCondLst>
                                        </p:cTn>
                                        <p:tgtEl>
                                          <p:spTgt spid="34"/>
                                        </p:tgtEl>
                                        <p:attrNameLst>
                                          <p:attrName>style.visibility</p:attrName>
                                        </p:attrNameLst>
                                      </p:cBhvr>
                                      <p:to>
                                        <p:strVal val="visible"/>
                                      </p:to>
                                    </p:set>
                                    <p:animEffect filter="strips(downRight)" transition="in">
                                      <p:cBhvr>
                                        <p:cTn dur="500" id="57"/>
                                        <p:tgtEl>
                                          <p:spTgt spid="34"/>
                                        </p:tgtEl>
                                      </p:cBhvr>
                                    </p:animEffect>
                                  </p:childTnLst>
                                </p:cTn>
                              </p:par>
                            </p:childTnLst>
                          </p:cTn>
                        </p:par>
                        <p:par>
                          <p:cTn fill="hold" id="58" nodeType="afterGroup">
                            <p:stCondLst>
                              <p:cond delay="4750"/>
                            </p:stCondLst>
                            <p:childTnLst>
                              <p:par>
                                <p:cTn fill="hold" grpId="0" id="59" nodeType="afterEffect" presetClass="entr" presetID="10" presetSubtype="0">
                                  <p:stCondLst>
                                    <p:cond delay="0"/>
                                  </p:stCondLst>
                                  <p:childTnLst>
                                    <p:set>
                                      <p:cBhvr>
                                        <p:cTn dur="1" fill="hold" id="60">
                                          <p:stCondLst>
                                            <p:cond delay="0"/>
                                          </p:stCondLst>
                                        </p:cTn>
                                        <p:tgtEl>
                                          <p:spTgt spid="30">
                                            <p:txEl>
                                              <p:pRg end="0" st="0"/>
                                            </p:txEl>
                                          </p:spTgt>
                                        </p:tgtEl>
                                        <p:attrNameLst>
                                          <p:attrName>style.visibility</p:attrName>
                                        </p:attrNameLst>
                                      </p:cBhvr>
                                      <p:to>
                                        <p:strVal val="visible"/>
                                      </p:to>
                                    </p:set>
                                    <p:animEffect filter="fade" transition="in">
                                      <p:cBhvr>
                                        <p:cTn dur="500" id="61"/>
                                        <p:tgtEl>
                                          <p:spTgt spid="30">
                                            <p:txEl>
                                              <p:pRg end="0" st="0"/>
                                            </p:txEl>
                                          </p:spTgt>
                                        </p:tgtEl>
                                      </p:cBhvr>
                                    </p:animEffect>
                                  </p:childTnLst>
                                </p:cTn>
                              </p:par>
                            </p:childTnLst>
                          </p:cTn>
                        </p:par>
                        <p:par>
                          <p:cTn fill="hold" id="62" nodeType="afterGroup">
                            <p:stCondLst>
                              <p:cond delay="5250"/>
                            </p:stCondLst>
                            <p:childTnLst>
                              <p:par>
                                <p:cTn fill="hold" grpId="0" id="63" nodeType="afterEffect" presetClass="entr" presetID="18" presetSubtype="6">
                                  <p:stCondLst>
                                    <p:cond delay="0"/>
                                  </p:stCondLst>
                                  <p:childTnLst>
                                    <p:set>
                                      <p:cBhvr>
                                        <p:cTn dur="1" fill="hold" id="64">
                                          <p:stCondLst>
                                            <p:cond delay="0"/>
                                          </p:stCondLst>
                                        </p:cTn>
                                        <p:tgtEl>
                                          <p:spTgt spid="35"/>
                                        </p:tgtEl>
                                        <p:attrNameLst>
                                          <p:attrName>style.visibility</p:attrName>
                                        </p:attrNameLst>
                                      </p:cBhvr>
                                      <p:to>
                                        <p:strVal val="visible"/>
                                      </p:to>
                                    </p:set>
                                    <p:animEffect filter="strips(downRight)" transition="in">
                                      <p:cBhvr>
                                        <p:cTn dur="500" id="6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build="p" grpId="0" spid="27"/>
      <p:bldP build="p" grpId="0" spid="28"/>
      <p:bldP build="p" grpId="0" spid="29"/>
      <p:bldP build="p" grpId="0" spid="30"/>
      <p:bldP grpId="0" spid="31"/>
      <p:bldP grpId="0" spid="32"/>
      <p:bldP grpId="0" spid="34"/>
      <p:bldP grpId="0" spid="3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266311" y="1468995"/>
            <a:ext cx="10441046" cy="4828610"/>
            <a:chOff x="844256" y="987574"/>
            <a:chExt cx="7531428" cy="3483016"/>
          </a:xfrm>
        </p:grpSpPr>
        <p:grpSp>
          <p:nvGrpSpPr>
            <p:cNvPr id="24" name="组合 23"/>
            <p:cNvGrpSpPr/>
            <p:nvPr/>
          </p:nvGrpSpPr>
          <p:grpSpPr>
            <a:xfrm>
              <a:off x="3858043" y="1532209"/>
              <a:ext cx="1478435" cy="1363058"/>
              <a:chOff x="3835686" y="2643180"/>
              <a:chExt cx="1478435" cy="1363058"/>
            </a:xfrm>
            <a:solidFill>
              <a:schemeClr val="bg1"/>
            </a:solidFill>
          </p:grpSpPr>
          <p:sp>
            <p:nvSpPr>
              <p:cNvPr id="59" name="心形 7"/>
              <p:cNvSpPr/>
              <p:nvPr/>
            </p:nvSpPr>
            <p:spPr>
              <a:xfrm>
                <a:off x="3835686" y="2643180"/>
                <a:ext cx="741448" cy="1363055"/>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sp>
            <p:nvSpPr>
              <p:cNvPr id="60" name="心形 7"/>
              <p:cNvSpPr/>
              <p:nvPr/>
            </p:nvSpPr>
            <p:spPr>
              <a:xfrm flipH="1">
                <a:off x="4572000" y="2643182"/>
                <a:ext cx="742121" cy="1363056"/>
              </a:xfrm>
              <a:custGeom>
                <a:gdLst>
                  <a:gd fmla="*/ 741448 w 742121" name="connsiteX0"/>
                  <a:gd fmla="*/ 327941 h 1363056" name="connsiteY0"/>
                  <a:gd fmla="*/ 741448 w 742121" name="connsiteX1"/>
                  <a:gd fmla="*/ 1363056 h 1363056" name="connsiteY1"/>
                  <a:gd fmla="*/ 741448 w 742121" name="connsiteX2"/>
                  <a:gd fmla="*/ 327941 h 1363056" name="connsiteY2"/>
                </a:gdLst>
                <a:cxnLst>
                  <a:cxn ang="0">
                    <a:pos x="connsiteX0" y="connsiteY0"/>
                  </a:cxn>
                  <a:cxn ang="0">
                    <a:pos x="connsiteX1" y="connsiteY1"/>
                  </a:cxn>
                  <a:cxn ang="0">
                    <a:pos x="connsiteX2" y="connsiteY2"/>
                  </a:cxn>
                </a:cxnLst>
                <a:rect b="b" l="l" r="r" t="t"/>
                <a:pathLst>
                  <a:path h="1363056" w="742121">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25" name="组合 24"/>
            <p:cNvGrpSpPr/>
            <p:nvPr/>
          </p:nvGrpSpPr>
          <p:grpSpPr>
            <a:xfrm>
              <a:off x="4965823" y="1937778"/>
              <a:ext cx="746824" cy="2100342"/>
              <a:chOff x="4943466" y="3048749"/>
              <a:chExt cx="746824" cy="2100342"/>
            </a:xfrm>
            <a:solidFill>
              <a:schemeClr val="tx1"/>
            </a:solidFill>
          </p:grpSpPr>
          <p:sp>
            <p:nvSpPr>
              <p:cNvPr id="57" name="心形 8"/>
              <p:cNvSpPr/>
              <p:nvPr/>
            </p:nvSpPr>
            <p:spPr>
              <a:xfrm>
                <a:off x="4943466" y="3048749"/>
                <a:ext cx="746824" cy="1363056"/>
              </a:xfrm>
              <a:custGeom>
                <a:gdLst>
                  <a:gd fmla="*/ 741448 w 746824" name="connsiteX0"/>
                  <a:gd fmla="*/ 327941 h 1363056" name="connsiteY0"/>
                  <a:gd fmla="*/ 741448 w 746824" name="connsiteX1"/>
                  <a:gd fmla="*/ 1363056 h 1363056" name="connsiteY1"/>
                  <a:gd fmla="*/ 741448 w 746824" name="connsiteX2"/>
                  <a:gd fmla="*/ 327941 h 1363056" name="connsiteY2"/>
                </a:gdLst>
                <a:cxnLst>
                  <a:cxn ang="0">
                    <a:pos x="connsiteX0" y="connsiteY0"/>
                  </a:cxn>
                  <a:cxn ang="0">
                    <a:pos x="connsiteX1" y="connsiteY1"/>
                  </a:cxn>
                  <a:cxn ang="0">
                    <a:pos x="connsiteX2" y="connsiteY2"/>
                  </a:cxn>
                </a:cxnLst>
                <a:rect b="b" l="l" r="r" t="t"/>
                <a:pathLst>
                  <a:path h="1363056" w="746824">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sp>
            <p:nvSpPr>
              <p:cNvPr id="58" name="心形 8"/>
              <p:cNvSpPr/>
              <p:nvPr/>
            </p:nvSpPr>
            <p:spPr>
              <a:xfrm flipH="1">
                <a:off x="4948441" y="3786035"/>
                <a:ext cx="741849" cy="1363056"/>
              </a:xfrm>
              <a:custGeom>
                <a:gdLst>
                  <a:gd fmla="*/ 741448 w 741849" name="connsiteX0"/>
                  <a:gd fmla="*/ 327941 h 1363056" name="connsiteY0"/>
                  <a:gd fmla="*/ 741448 w 741849" name="connsiteX1"/>
                  <a:gd fmla="*/ 1363056 h 1363056" name="connsiteY1"/>
                  <a:gd fmla="*/ 741448 w 741849" name="connsiteX2"/>
                  <a:gd fmla="*/ 327941 h 1363056" name="connsiteY2"/>
                </a:gdLst>
                <a:cxnLst>
                  <a:cxn ang="0">
                    <a:pos x="connsiteX0" y="connsiteY0"/>
                  </a:cxn>
                  <a:cxn ang="0">
                    <a:pos x="connsiteX1" y="connsiteY1"/>
                  </a:cxn>
                  <a:cxn ang="0">
                    <a:pos x="connsiteX2" y="connsiteY2"/>
                  </a:cxn>
                </a:cxnLst>
                <a:rect b="b" l="l" r="r" t="t"/>
                <a:pathLst>
                  <a:path h="1363056" w="741849">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26" name="组合 25"/>
            <p:cNvGrpSpPr/>
            <p:nvPr/>
          </p:nvGrpSpPr>
          <p:grpSpPr>
            <a:xfrm>
              <a:off x="3840345" y="3105907"/>
              <a:ext cx="1481449" cy="1364683"/>
              <a:chOff x="3817988" y="4216878"/>
              <a:chExt cx="1481449" cy="1364683"/>
            </a:xfrm>
            <a:solidFill>
              <a:schemeClr val="bg2"/>
            </a:solidFill>
          </p:grpSpPr>
          <p:sp>
            <p:nvSpPr>
              <p:cNvPr id="55" name="心形 10"/>
              <p:cNvSpPr/>
              <p:nvPr/>
            </p:nvSpPr>
            <p:spPr>
              <a:xfrm>
                <a:off x="4557989" y="4216878"/>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sp>
            <p:nvSpPr>
              <p:cNvPr id="56" name="心形 10"/>
              <p:cNvSpPr/>
              <p:nvPr/>
            </p:nvSpPr>
            <p:spPr>
              <a:xfrm flipH="1">
                <a:off x="3817988" y="4218505"/>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27" name="组合 26"/>
            <p:cNvGrpSpPr/>
            <p:nvPr/>
          </p:nvGrpSpPr>
          <p:grpSpPr>
            <a:xfrm>
              <a:off x="868640" y="987574"/>
              <a:ext cx="3268037" cy="786774"/>
              <a:chOff x="846283" y="2098545"/>
              <a:chExt cx="3268037" cy="786774"/>
            </a:xfrm>
          </p:grpSpPr>
          <p:grpSp>
            <p:nvGrpSpPr>
              <p:cNvPr id="50" name="组合 44"/>
              <p:cNvGrpSpPr/>
              <p:nvPr/>
            </p:nvGrpSpPr>
            <p:grpSpPr>
              <a:xfrm flipH="1">
                <a:off x="846283" y="2421769"/>
                <a:ext cx="2184400" cy="377414"/>
                <a:chOff x="-362770" y="3102960"/>
                <a:chExt cx="2183514" cy="377414"/>
              </a:xfrm>
            </p:grpSpPr>
            <p:sp>
              <p:nvSpPr>
                <p:cNvPr id="53" name="TextBox 22"/>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sp>
              <p:nvSpPr>
                <p:cNvPr id="54"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grpSp>
          <p:sp>
            <p:nvSpPr>
              <p:cNvPr id="51" name="TextBox 11"/>
              <p:cNvSpPr txBox="1">
                <a:spLocks noChangeArrowheads="1"/>
              </p:cNvSpPr>
              <p:nvPr/>
            </p:nvSpPr>
            <p:spPr bwMode="auto">
              <a:xfrm flipH="1">
                <a:off x="868638" y="2098545"/>
                <a:ext cx="1456585" cy="373764"/>
              </a:xfrm>
              <a:prstGeom prst="rect">
                <a:avLst/>
              </a:prstGeom>
              <a:noFill/>
              <a:ln>
                <a:noFill/>
              </a:ln>
              <a:effectLst/>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2800">
                    <a:solidFill>
                      <a:schemeClr val="bg1">
                        <a:lumMod val="50000"/>
                      </a:schemeClr>
                    </a:solidFill>
                    <a:latin charset="-122" panose="020b0503020204020204" pitchFamily="34" typeface="微软雅黑"/>
                    <a:ea charset="-122" panose="020b0503020204020204" pitchFamily="34" typeface="微软雅黑"/>
                  </a:rPr>
                  <a:t>标题文字</a:t>
                </a:r>
              </a:p>
            </p:txBody>
          </p:sp>
          <p:cxnSp>
            <p:nvCxnSpPr>
              <p:cNvPr id="52" name="直接连接符 5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5792861" y="1707654"/>
              <a:ext cx="2548069" cy="786774"/>
              <a:chOff x="5770504" y="2818625"/>
              <a:chExt cx="2548069" cy="786774"/>
            </a:xfrm>
          </p:grpSpPr>
          <p:grpSp>
            <p:nvGrpSpPr>
              <p:cNvPr id="45" name="组合 44"/>
              <p:cNvGrpSpPr/>
              <p:nvPr/>
            </p:nvGrpSpPr>
            <p:grpSpPr>
              <a:xfrm flipH="1">
                <a:off x="6042252" y="3141849"/>
                <a:ext cx="2184400" cy="377414"/>
                <a:chOff x="-362770" y="3102960"/>
                <a:chExt cx="2183514" cy="377414"/>
              </a:xfrm>
            </p:grpSpPr>
            <p:sp>
              <p:nvSpPr>
                <p:cNvPr id="48" name="TextBox 11"/>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sp>
              <p:nvSpPr>
                <p:cNvPr id="49"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grpSp>
          <p:sp>
            <p:nvSpPr>
              <p:cNvPr id="46" name="TextBox 11"/>
              <p:cNvSpPr txBox="1">
                <a:spLocks noChangeArrowheads="1"/>
              </p:cNvSpPr>
              <p:nvPr/>
            </p:nvSpPr>
            <p:spPr bwMode="auto">
              <a:xfrm flipH="1">
                <a:off x="6064607" y="2818625"/>
                <a:ext cx="1456585" cy="373764"/>
              </a:xfrm>
              <a:prstGeom prst="rect">
                <a:avLst/>
              </a:prstGeom>
              <a:noFill/>
              <a:ln>
                <a:noFill/>
              </a:ln>
              <a:effectLst/>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2800">
                    <a:solidFill>
                      <a:schemeClr val="bg1">
                        <a:lumMod val="50000"/>
                      </a:schemeClr>
                    </a:solidFill>
                    <a:latin charset="-122" panose="020b0503020204020204" pitchFamily="34" typeface="微软雅黑"/>
                    <a:ea charset="-122" panose="020b0503020204020204" pitchFamily="34" typeface="微软雅黑"/>
                  </a:rPr>
                  <a:t>标题文字</a:t>
                </a:r>
              </a:p>
            </p:txBody>
          </p:sp>
          <p:cxnSp>
            <p:nvCxnSpPr>
              <p:cNvPr id="47" name="直接连接符 46"/>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5072781" y="3486368"/>
              <a:ext cx="3302903" cy="759598"/>
              <a:chOff x="5050424" y="4597339"/>
              <a:chExt cx="3302903" cy="759598"/>
            </a:xfrm>
          </p:grpSpPr>
          <p:grpSp>
            <p:nvGrpSpPr>
              <p:cNvPr id="40" name="组合 44"/>
              <p:cNvGrpSpPr/>
              <p:nvPr/>
            </p:nvGrpSpPr>
            <p:grpSpPr>
              <a:xfrm flipH="1">
                <a:off x="6168927" y="4886213"/>
                <a:ext cx="2184400" cy="377414"/>
                <a:chOff x="-362770" y="3102960"/>
                <a:chExt cx="2183514" cy="377414"/>
              </a:xfrm>
            </p:grpSpPr>
            <p:sp>
              <p:nvSpPr>
                <p:cNvPr id="43" name="TextBox 11"/>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sp>
              <p:nvSpPr>
                <p:cNvPr id="44"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grpSp>
          <p:sp>
            <p:nvSpPr>
              <p:cNvPr id="41" name="TextBox 11"/>
              <p:cNvSpPr txBox="1">
                <a:spLocks noChangeArrowheads="1"/>
              </p:cNvSpPr>
              <p:nvPr/>
            </p:nvSpPr>
            <p:spPr bwMode="auto">
              <a:xfrm flipH="1">
                <a:off x="6191283" y="4597339"/>
                <a:ext cx="1456585" cy="373764"/>
              </a:xfrm>
              <a:prstGeom prst="rect">
                <a:avLst/>
              </a:prstGeom>
              <a:noFill/>
              <a:ln>
                <a:noFill/>
              </a:ln>
              <a:effectLst/>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2800">
                    <a:solidFill>
                      <a:schemeClr val="bg1">
                        <a:lumMod val="50000"/>
                      </a:schemeClr>
                    </a:solidFill>
                    <a:latin charset="-122" panose="020b0503020204020204" pitchFamily="34" typeface="微软雅黑"/>
                    <a:ea charset="-122" panose="020b0503020204020204" pitchFamily="34" typeface="微软雅黑"/>
                  </a:rPr>
                  <a:t>标题文字</a:t>
                </a:r>
              </a:p>
            </p:txBody>
          </p:sp>
          <p:cxnSp>
            <p:nvCxnSpPr>
              <p:cNvPr id="42" name="直接连接符 41"/>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gdLst>
                  <a:gd fmla="*/ 741448 w 741787" name="connsiteX0"/>
                  <a:gd fmla="*/ 327941 h 1363056" name="connsiteY0"/>
                  <a:gd fmla="*/ 741448 w 741787" name="connsiteX1"/>
                  <a:gd fmla="*/ 1363056 h 1363056" name="connsiteY1"/>
                  <a:gd fmla="*/ 741448 w 741787" name="connsiteX2"/>
                  <a:gd fmla="*/ 327941 h 1363056" name="connsiteY2"/>
                </a:gdLst>
                <a:cxnLst>
                  <a:cxn ang="0">
                    <a:pos x="connsiteX0" y="connsiteY0"/>
                  </a:cxn>
                  <a:cxn ang="0">
                    <a:pos x="connsiteX1" y="connsiteY1"/>
                  </a:cxn>
                  <a:cxn ang="0">
                    <a:pos x="connsiteX2" y="connsiteY2"/>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sp>
            <p:nvSpPr>
              <p:cNvPr id="39" name="心形 17"/>
              <p:cNvSpPr/>
              <p:nvPr/>
            </p:nvSpPr>
            <p:spPr>
              <a:xfrm>
                <a:off x="3463867" y="3788423"/>
                <a:ext cx="741787" cy="1363056"/>
              </a:xfrm>
              <a:custGeom>
                <a:gdLst>
                  <a:gd fmla="*/ 741448 w 741787" name="connsiteX0"/>
                  <a:gd fmla="*/ 327941 h 1363056" name="connsiteY0"/>
                  <a:gd fmla="*/ 741448 w 741787" name="connsiteX1"/>
                  <a:gd fmla="*/ 1363056 h 1363056" name="connsiteY1"/>
                  <a:gd fmla="*/ 741448 w 741787" name="connsiteX2"/>
                  <a:gd fmla="*/ 327941 h 1363056" name="connsiteY2"/>
                </a:gdLst>
                <a:cxnLst>
                  <a:cxn ang="0">
                    <a:pos x="connsiteX0" y="connsiteY0"/>
                  </a:cxn>
                  <a:cxn ang="0">
                    <a:pos x="connsiteX1" y="connsiteY1"/>
                  </a:cxn>
                  <a:cxn ang="0">
                    <a:pos x="connsiteX2" y="connsiteY2"/>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31" name="组合 30"/>
            <p:cNvGrpSpPr/>
            <p:nvPr/>
          </p:nvGrpSpPr>
          <p:grpSpPr>
            <a:xfrm>
              <a:off x="844256" y="2715766"/>
              <a:ext cx="2639983" cy="770065"/>
              <a:chOff x="821899" y="3826737"/>
              <a:chExt cx="2639983" cy="770065"/>
            </a:xfrm>
          </p:grpSpPr>
          <p:grpSp>
            <p:nvGrpSpPr>
              <p:cNvPr id="32" name="组合 44"/>
              <p:cNvGrpSpPr/>
              <p:nvPr/>
            </p:nvGrpSpPr>
            <p:grpSpPr>
              <a:xfrm flipH="1">
                <a:off x="821899" y="4133252"/>
                <a:ext cx="2184400" cy="377414"/>
                <a:chOff x="-362770" y="3102960"/>
                <a:chExt cx="2183514" cy="377414"/>
              </a:xfrm>
            </p:grpSpPr>
            <p:sp>
              <p:nvSpPr>
                <p:cNvPr id="36" name="TextBox 11"/>
                <p:cNvSpPr txBox="1">
                  <a:spLocks noChangeArrowheads="1"/>
                </p:cNvSpPr>
                <p:nvPr/>
              </p:nvSpPr>
              <p:spPr bwMode="auto">
                <a:xfrm>
                  <a:off x="675034"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sp>
              <p:nvSpPr>
                <p:cNvPr id="37" name="TextBox 11"/>
                <p:cNvSpPr txBox="1">
                  <a:spLocks noChangeArrowheads="1"/>
                </p:cNvSpPr>
                <p:nvPr/>
              </p:nvSpPr>
              <p:spPr bwMode="auto">
                <a:xfrm>
                  <a:off x="-362770" y="3102960"/>
                  <a:ext cx="1145710" cy="373764"/>
                </a:xfrm>
                <a:prstGeom prst="rect">
                  <a:avLst/>
                </a:prstGeom>
                <a:no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400">
                      <a:solidFill>
                        <a:schemeClr val="bg1">
                          <a:lumMod val="50000"/>
                        </a:schemeClr>
                      </a:solidFill>
                      <a:latin charset="-122" panose="020b0503020204020204" pitchFamily="34" typeface="微软雅黑"/>
                      <a:ea charset="-122" panose="020b0503020204020204" pitchFamily="34" typeface="微软雅黑"/>
                    </a:rPr>
                    <a:t>点击添加文本</a:t>
                  </a:r>
                </a:p>
              </p:txBody>
            </p:sp>
          </p:grpSp>
          <p:sp>
            <p:nvSpPr>
              <p:cNvPr id="34" name="TextBox 11"/>
              <p:cNvSpPr txBox="1">
                <a:spLocks noChangeArrowheads="1"/>
              </p:cNvSpPr>
              <p:nvPr/>
            </p:nvSpPr>
            <p:spPr bwMode="auto">
              <a:xfrm flipH="1">
                <a:off x="860810" y="3826737"/>
                <a:ext cx="1456585" cy="373764"/>
              </a:xfrm>
              <a:prstGeom prst="rect">
                <a:avLst/>
              </a:prstGeom>
              <a:noFill/>
              <a:ln>
                <a:noFill/>
              </a:ln>
              <a:effectLst/>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defRPr/>
                </a:pPr>
                <a:r>
                  <a:rPr altLang="en-US" kern="0" lang="zh-CN" smtClean="0" sz="2800">
                    <a:solidFill>
                      <a:schemeClr val="bg1">
                        <a:lumMod val="50000"/>
                      </a:schemeClr>
                    </a:solidFill>
                    <a:latin charset="-122" panose="020b0503020204020204" pitchFamily="34" typeface="微软雅黑"/>
                    <a:ea charset="-122" panose="020b0503020204020204" pitchFamily="34" typeface="微软雅黑"/>
                  </a:rPr>
                  <a:t>标题文字</a:t>
                </a:r>
              </a:p>
            </p:txBody>
          </p:sp>
          <p:cxnSp>
            <p:nvCxnSpPr>
              <p:cNvPr id="35" name="直接连接符 34"/>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425484027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16"/>
          <p:cNvSpPr>
            <a:spLocks noChangeArrowheads="1"/>
          </p:cNvSpPr>
          <p:nvPr/>
        </p:nvSpPr>
        <p:spPr bwMode="auto">
          <a:xfrm>
            <a:off x="1033463" y="2635619"/>
            <a:ext cx="3021012" cy="1956448"/>
          </a:xfrm>
          <a:prstGeom prst="rect">
            <a:avLst/>
          </a:prstGeom>
          <a:noFill/>
          <a:ln w="38100">
            <a:solidFill>
              <a:srgbClr val="01B0F1"/>
            </a:solidFill>
            <a:miter lim="800000"/>
          </a:ln>
          <a:extLst>
            <a:ext uri="{909E8E84-426E-40DD-AFC4-6F175D3DCCD1}">
              <a14:hiddenFill>
                <a:solidFill>
                  <a:srgbClr val="FFFFFF"/>
                </a:solidFill>
              </a14:hiddenFill>
            </a:ext>
          </a:extLst>
        </p:spPr>
        <p:txBody>
          <a:bodyPr anchor="ctr"/>
          <a:lstStyle/>
          <a:p>
            <a:pPr algn="ctr">
              <a:buFont typeface="Arial"/>
              <a:buNone/>
            </a:pPr>
            <a:endParaRPr altLang="en-US" lang="zh-CN" sz="2000">
              <a:solidFill>
                <a:schemeClr val="bg1">
                  <a:lumMod val="50000"/>
                </a:schemeClr>
              </a:solidFill>
            </a:endParaRPr>
          </a:p>
        </p:txBody>
      </p:sp>
      <p:sp>
        <p:nvSpPr>
          <p:cNvPr id="24" name="矩形 9"/>
          <p:cNvSpPr>
            <a:spLocks noChangeArrowheads="1"/>
          </p:cNvSpPr>
          <p:nvPr/>
        </p:nvSpPr>
        <p:spPr bwMode="auto">
          <a:xfrm>
            <a:off x="1335085" y="4964618"/>
            <a:ext cx="968930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buFont typeface="Arial"/>
              <a:buNone/>
            </a:pPr>
            <a:r>
              <a:rPr altLang="en-US" lang="zh-CN" sz="16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
        <p:nvSpPr>
          <p:cNvPr id="25" name="文本框 13"/>
          <p:cNvSpPr txBox="1">
            <a:spLocks noChangeArrowheads="1"/>
          </p:cNvSpPr>
          <p:nvPr/>
        </p:nvSpPr>
        <p:spPr bwMode="auto">
          <a:xfrm>
            <a:off x="1408510" y="2916832"/>
            <a:ext cx="22709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typeface="宋体"/>
              </a:defRPr>
            </a:lvl1pPr>
            <a:lvl2pPr eaLnBrk="0" hangingPunct="0" indent="-285750" marL="742950">
              <a:defRPr>
                <a:solidFill>
                  <a:schemeClr val="tx1"/>
                </a:solidFill>
                <a:latin charset="0" pitchFamily="34" typeface="Calibri"/>
                <a:ea typeface="宋体"/>
              </a:defRPr>
            </a:lvl2pPr>
            <a:lvl3pPr eaLnBrk="0" hangingPunct="0" indent="-228600" marL="1143000">
              <a:defRPr>
                <a:solidFill>
                  <a:schemeClr val="tx1"/>
                </a:solidFill>
                <a:latin charset="0" pitchFamily="34" typeface="Calibri"/>
                <a:ea typeface="宋体"/>
              </a:defRPr>
            </a:lvl3pPr>
            <a:lvl4pPr eaLnBrk="0" hangingPunct="0" indent="-228600" marL="1600200">
              <a:defRPr>
                <a:solidFill>
                  <a:schemeClr val="tx1"/>
                </a:solidFill>
                <a:latin charset="0" pitchFamily="34" typeface="Calibri"/>
                <a:ea typeface="宋体"/>
              </a:defRPr>
            </a:lvl4pPr>
            <a:lvl5pPr eaLnBrk="0" hangingPunct="0" indent="-228600" marL="2057400">
              <a:defRPr>
                <a:solidFill>
                  <a:schemeClr val="tx1"/>
                </a:solidFill>
                <a:latin charset="0" pitchFamily="34" typeface="Calibri"/>
                <a:ea typeface="宋体"/>
              </a:defRPr>
            </a:lvl5pPr>
            <a:lvl6pPr eaLnBrk="0" fontAlgn="base" hangingPunct="0" indent="-228600" marL="2514600">
              <a:spcBef>
                <a:spcPct val="0"/>
              </a:spcBef>
              <a:spcAft>
                <a:spcPct val="0"/>
              </a:spcAft>
              <a:defRPr>
                <a:solidFill>
                  <a:schemeClr val="tx1"/>
                </a:solidFill>
                <a:latin charset="0" pitchFamily="34" typeface="Calibri"/>
                <a:ea typeface="宋体"/>
              </a:defRPr>
            </a:lvl6pPr>
            <a:lvl7pPr eaLnBrk="0" fontAlgn="base" hangingPunct="0" indent="-228600" marL="2971800">
              <a:spcBef>
                <a:spcPct val="0"/>
              </a:spcBef>
              <a:spcAft>
                <a:spcPct val="0"/>
              </a:spcAft>
              <a:defRPr>
                <a:solidFill>
                  <a:schemeClr val="tx1"/>
                </a:solidFill>
                <a:latin charset="0" pitchFamily="34" typeface="Calibri"/>
                <a:ea typeface="宋体"/>
              </a:defRPr>
            </a:lvl7pPr>
            <a:lvl8pPr eaLnBrk="0" fontAlgn="base" hangingPunct="0" indent="-228600" marL="3429000">
              <a:spcBef>
                <a:spcPct val="0"/>
              </a:spcBef>
              <a:spcAft>
                <a:spcPct val="0"/>
              </a:spcAft>
              <a:defRPr>
                <a:solidFill>
                  <a:schemeClr val="tx1"/>
                </a:solidFill>
                <a:latin charset="0" pitchFamily="34" typeface="Calibri"/>
                <a:ea typeface="宋体"/>
              </a:defRPr>
            </a:lvl8pPr>
            <a:lvl9pPr eaLnBrk="0" fontAlgn="base" hangingPunct="0" indent="-228600" marL="3886200">
              <a:spcBef>
                <a:spcPct val="0"/>
              </a:spcBef>
              <a:spcAft>
                <a:spcPct val="0"/>
              </a:spcAft>
              <a:defRPr>
                <a:solidFill>
                  <a:schemeClr val="tx1"/>
                </a:solidFill>
                <a:latin charset="0" pitchFamily="34" typeface="Calibri"/>
                <a:ea typeface="宋体"/>
              </a:defRPr>
            </a:lvl9pPr>
          </a:lstStyle>
          <a:p>
            <a:pPr algn="ctr" eaLnBrk="1" hangingPunct="1">
              <a:buFont typeface="Arial"/>
              <a:buNone/>
            </a:pPr>
            <a:r>
              <a:rPr altLang="en-US" b="1" lang="zh-CN">
                <a:solidFill>
                  <a:schemeClr val="bg1">
                    <a:lumMod val="50000"/>
                  </a:schemeClr>
                </a:solidFill>
                <a:latin charset="-122" panose="020b0503020204020204" pitchFamily="34" typeface="微软雅黑"/>
                <a:ea charset="-122" panose="020b0503020204020204" pitchFamily="34" typeface="微软雅黑"/>
              </a:rPr>
              <a:t>单击添加标题</a:t>
            </a:r>
          </a:p>
        </p:txBody>
      </p:sp>
      <p:sp>
        <p:nvSpPr>
          <p:cNvPr id="26" name="文本框 14"/>
          <p:cNvSpPr txBox="1">
            <a:spLocks noChangeArrowheads="1"/>
          </p:cNvSpPr>
          <p:nvPr/>
        </p:nvSpPr>
        <p:spPr bwMode="auto">
          <a:xfrm>
            <a:off x="1437902" y="3449918"/>
            <a:ext cx="224152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typeface="宋体"/>
              </a:defRPr>
            </a:lvl1pPr>
            <a:lvl2pPr eaLnBrk="0" hangingPunct="0" indent="-285750" marL="742950">
              <a:defRPr>
                <a:solidFill>
                  <a:schemeClr val="tx1"/>
                </a:solidFill>
                <a:latin charset="0" pitchFamily="34" typeface="Calibri"/>
                <a:ea typeface="宋体"/>
              </a:defRPr>
            </a:lvl2pPr>
            <a:lvl3pPr eaLnBrk="0" hangingPunct="0" indent="-228600" marL="1143000">
              <a:defRPr>
                <a:solidFill>
                  <a:schemeClr val="tx1"/>
                </a:solidFill>
                <a:latin charset="0" pitchFamily="34" typeface="Calibri"/>
                <a:ea typeface="宋体"/>
              </a:defRPr>
            </a:lvl3pPr>
            <a:lvl4pPr eaLnBrk="0" hangingPunct="0" indent="-228600" marL="1600200">
              <a:defRPr>
                <a:solidFill>
                  <a:schemeClr val="tx1"/>
                </a:solidFill>
                <a:latin charset="0" pitchFamily="34" typeface="Calibri"/>
                <a:ea typeface="宋体"/>
              </a:defRPr>
            </a:lvl4pPr>
            <a:lvl5pPr eaLnBrk="0" hangingPunct="0" indent="-228600" marL="2057400">
              <a:defRPr>
                <a:solidFill>
                  <a:schemeClr val="tx1"/>
                </a:solidFill>
                <a:latin charset="0" pitchFamily="34" typeface="Calibri"/>
                <a:ea typeface="宋体"/>
              </a:defRPr>
            </a:lvl5pPr>
            <a:lvl6pPr eaLnBrk="0" fontAlgn="base" hangingPunct="0" indent="-228600" marL="2514600">
              <a:spcBef>
                <a:spcPct val="0"/>
              </a:spcBef>
              <a:spcAft>
                <a:spcPct val="0"/>
              </a:spcAft>
              <a:defRPr>
                <a:solidFill>
                  <a:schemeClr val="tx1"/>
                </a:solidFill>
                <a:latin charset="0" pitchFamily="34" typeface="Calibri"/>
                <a:ea typeface="宋体"/>
              </a:defRPr>
            </a:lvl6pPr>
            <a:lvl7pPr eaLnBrk="0" fontAlgn="base" hangingPunct="0" indent="-228600" marL="2971800">
              <a:spcBef>
                <a:spcPct val="0"/>
              </a:spcBef>
              <a:spcAft>
                <a:spcPct val="0"/>
              </a:spcAft>
              <a:defRPr>
                <a:solidFill>
                  <a:schemeClr val="tx1"/>
                </a:solidFill>
                <a:latin charset="0" pitchFamily="34" typeface="Calibri"/>
                <a:ea typeface="宋体"/>
              </a:defRPr>
            </a:lvl7pPr>
            <a:lvl8pPr eaLnBrk="0" fontAlgn="base" hangingPunct="0" indent="-228600" marL="3429000">
              <a:spcBef>
                <a:spcPct val="0"/>
              </a:spcBef>
              <a:spcAft>
                <a:spcPct val="0"/>
              </a:spcAft>
              <a:defRPr>
                <a:solidFill>
                  <a:schemeClr val="tx1"/>
                </a:solidFill>
                <a:latin charset="0" pitchFamily="34" typeface="Calibri"/>
                <a:ea typeface="宋体"/>
              </a:defRPr>
            </a:lvl8pPr>
            <a:lvl9pPr eaLnBrk="0" fontAlgn="base" hangingPunct="0" indent="-228600" marL="3886200">
              <a:spcBef>
                <a:spcPct val="0"/>
              </a:spcBef>
              <a:spcAft>
                <a:spcPct val="0"/>
              </a:spcAft>
              <a:defRPr>
                <a:solidFill>
                  <a:schemeClr val="tx1"/>
                </a:solidFill>
                <a:latin charset="0" pitchFamily="34" typeface="Calibri"/>
                <a:ea typeface="宋体"/>
              </a:defRPr>
            </a:lvl9pPr>
          </a:lstStyle>
          <a:p>
            <a:pPr algn="ctr" eaLnBrk="1" hangingPunct="1">
              <a:buFont typeface="Arial"/>
              <a:buNone/>
            </a:pPr>
            <a:r>
              <a:rPr altLang="en-US" lang="zh-CN" sz="16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我们工作室致力于专业PPT模板的发布，专业的PPT个性定制服务。</a:t>
            </a:r>
          </a:p>
        </p:txBody>
      </p:sp>
      <p:sp>
        <p:nvSpPr>
          <p:cNvPr id="27" name="矩形 23"/>
          <p:cNvSpPr>
            <a:spLocks noChangeArrowheads="1"/>
          </p:cNvSpPr>
          <p:nvPr/>
        </p:nvSpPr>
        <p:spPr bwMode="auto">
          <a:xfrm>
            <a:off x="4633913" y="2635619"/>
            <a:ext cx="3021012" cy="1956448"/>
          </a:xfrm>
          <a:prstGeom prst="rect">
            <a:avLst/>
          </a:prstGeom>
          <a:noFill/>
          <a:ln w="38100">
            <a:solidFill>
              <a:srgbClr val="FE978C"/>
            </a:solidFill>
            <a:miter lim="800000"/>
          </a:ln>
          <a:extLst>
            <a:ext uri="{909E8E84-426E-40DD-AFC4-6F175D3DCCD1}">
              <a14:hiddenFill>
                <a:solidFill>
                  <a:srgbClr val="FFFFFF"/>
                </a:solidFill>
              </a14:hiddenFill>
            </a:ext>
          </a:extLst>
        </p:spPr>
        <p:txBody>
          <a:bodyPr anchor="ctr"/>
          <a:lstStyle/>
          <a:p>
            <a:pPr algn="ctr">
              <a:buFont typeface="Arial"/>
              <a:buNone/>
            </a:pPr>
            <a:endParaRPr altLang="en-US" lang="zh-CN" sz="2000">
              <a:solidFill>
                <a:schemeClr val="bg1">
                  <a:lumMod val="50000"/>
                </a:schemeClr>
              </a:solidFill>
            </a:endParaRPr>
          </a:p>
        </p:txBody>
      </p:sp>
      <p:sp>
        <p:nvSpPr>
          <p:cNvPr id="28" name="文本框 20"/>
          <p:cNvSpPr txBox="1">
            <a:spLocks noChangeArrowheads="1"/>
          </p:cNvSpPr>
          <p:nvPr/>
        </p:nvSpPr>
        <p:spPr bwMode="auto">
          <a:xfrm>
            <a:off x="5008960" y="2916832"/>
            <a:ext cx="22709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typeface="宋体"/>
              </a:defRPr>
            </a:lvl1pPr>
            <a:lvl2pPr eaLnBrk="0" hangingPunct="0" indent="-285750" marL="742950">
              <a:defRPr>
                <a:solidFill>
                  <a:schemeClr val="tx1"/>
                </a:solidFill>
                <a:latin charset="0" pitchFamily="34" typeface="Calibri"/>
                <a:ea typeface="宋体"/>
              </a:defRPr>
            </a:lvl2pPr>
            <a:lvl3pPr eaLnBrk="0" hangingPunct="0" indent="-228600" marL="1143000">
              <a:defRPr>
                <a:solidFill>
                  <a:schemeClr val="tx1"/>
                </a:solidFill>
                <a:latin charset="0" pitchFamily="34" typeface="Calibri"/>
                <a:ea typeface="宋体"/>
              </a:defRPr>
            </a:lvl3pPr>
            <a:lvl4pPr eaLnBrk="0" hangingPunct="0" indent="-228600" marL="1600200">
              <a:defRPr>
                <a:solidFill>
                  <a:schemeClr val="tx1"/>
                </a:solidFill>
                <a:latin charset="0" pitchFamily="34" typeface="Calibri"/>
                <a:ea typeface="宋体"/>
              </a:defRPr>
            </a:lvl4pPr>
            <a:lvl5pPr eaLnBrk="0" hangingPunct="0" indent="-228600" marL="2057400">
              <a:defRPr>
                <a:solidFill>
                  <a:schemeClr val="tx1"/>
                </a:solidFill>
                <a:latin charset="0" pitchFamily="34" typeface="Calibri"/>
                <a:ea typeface="宋体"/>
              </a:defRPr>
            </a:lvl5pPr>
            <a:lvl6pPr eaLnBrk="0" fontAlgn="base" hangingPunct="0" indent="-228600" marL="2514600">
              <a:spcBef>
                <a:spcPct val="0"/>
              </a:spcBef>
              <a:spcAft>
                <a:spcPct val="0"/>
              </a:spcAft>
              <a:defRPr>
                <a:solidFill>
                  <a:schemeClr val="tx1"/>
                </a:solidFill>
                <a:latin charset="0" pitchFamily="34" typeface="Calibri"/>
                <a:ea typeface="宋体"/>
              </a:defRPr>
            </a:lvl6pPr>
            <a:lvl7pPr eaLnBrk="0" fontAlgn="base" hangingPunct="0" indent="-228600" marL="2971800">
              <a:spcBef>
                <a:spcPct val="0"/>
              </a:spcBef>
              <a:spcAft>
                <a:spcPct val="0"/>
              </a:spcAft>
              <a:defRPr>
                <a:solidFill>
                  <a:schemeClr val="tx1"/>
                </a:solidFill>
                <a:latin charset="0" pitchFamily="34" typeface="Calibri"/>
                <a:ea typeface="宋体"/>
              </a:defRPr>
            </a:lvl7pPr>
            <a:lvl8pPr eaLnBrk="0" fontAlgn="base" hangingPunct="0" indent="-228600" marL="3429000">
              <a:spcBef>
                <a:spcPct val="0"/>
              </a:spcBef>
              <a:spcAft>
                <a:spcPct val="0"/>
              </a:spcAft>
              <a:defRPr>
                <a:solidFill>
                  <a:schemeClr val="tx1"/>
                </a:solidFill>
                <a:latin charset="0" pitchFamily="34" typeface="Calibri"/>
                <a:ea typeface="宋体"/>
              </a:defRPr>
            </a:lvl8pPr>
            <a:lvl9pPr eaLnBrk="0" fontAlgn="base" hangingPunct="0" indent="-228600" marL="3886200">
              <a:spcBef>
                <a:spcPct val="0"/>
              </a:spcBef>
              <a:spcAft>
                <a:spcPct val="0"/>
              </a:spcAft>
              <a:defRPr>
                <a:solidFill>
                  <a:schemeClr val="tx1"/>
                </a:solidFill>
                <a:latin charset="0" pitchFamily="34" typeface="Calibri"/>
                <a:ea typeface="宋体"/>
              </a:defRPr>
            </a:lvl9pPr>
          </a:lstStyle>
          <a:p>
            <a:pPr algn="ctr" eaLnBrk="1" hangingPunct="1">
              <a:buFont typeface="Arial"/>
              <a:buNone/>
            </a:pPr>
            <a:r>
              <a:rPr altLang="en-US" b="1" lang="zh-CN">
                <a:solidFill>
                  <a:schemeClr val="bg1">
                    <a:lumMod val="50000"/>
                  </a:schemeClr>
                </a:solidFill>
                <a:latin charset="-122" panose="020b0503020204020204" pitchFamily="34" typeface="微软雅黑"/>
                <a:ea charset="-122" panose="020b0503020204020204" pitchFamily="34" typeface="微软雅黑"/>
              </a:rPr>
              <a:t>单击添加标题</a:t>
            </a:r>
          </a:p>
        </p:txBody>
      </p:sp>
      <p:sp>
        <p:nvSpPr>
          <p:cNvPr id="29" name="文本框 21"/>
          <p:cNvSpPr txBox="1">
            <a:spLocks noChangeArrowheads="1"/>
          </p:cNvSpPr>
          <p:nvPr/>
        </p:nvSpPr>
        <p:spPr bwMode="auto">
          <a:xfrm>
            <a:off x="5073202" y="3480685"/>
            <a:ext cx="224152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typeface="宋体"/>
              </a:defRPr>
            </a:lvl1pPr>
            <a:lvl2pPr eaLnBrk="0" hangingPunct="0" indent="-285750" marL="742950">
              <a:defRPr>
                <a:solidFill>
                  <a:schemeClr val="tx1"/>
                </a:solidFill>
                <a:latin charset="0" pitchFamily="34" typeface="Calibri"/>
                <a:ea typeface="宋体"/>
              </a:defRPr>
            </a:lvl2pPr>
            <a:lvl3pPr eaLnBrk="0" hangingPunct="0" indent="-228600" marL="1143000">
              <a:defRPr>
                <a:solidFill>
                  <a:schemeClr val="tx1"/>
                </a:solidFill>
                <a:latin charset="0" pitchFamily="34" typeface="Calibri"/>
                <a:ea typeface="宋体"/>
              </a:defRPr>
            </a:lvl3pPr>
            <a:lvl4pPr eaLnBrk="0" hangingPunct="0" indent="-228600" marL="1600200">
              <a:defRPr>
                <a:solidFill>
                  <a:schemeClr val="tx1"/>
                </a:solidFill>
                <a:latin charset="0" pitchFamily="34" typeface="Calibri"/>
                <a:ea typeface="宋体"/>
              </a:defRPr>
            </a:lvl4pPr>
            <a:lvl5pPr eaLnBrk="0" hangingPunct="0" indent="-228600" marL="2057400">
              <a:defRPr>
                <a:solidFill>
                  <a:schemeClr val="tx1"/>
                </a:solidFill>
                <a:latin charset="0" pitchFamily="34" typeface="Calibri"/>
                <a:ea typeface="宋体"/>
              </a:defRPr>
            </a:lvl5pPr>
            <a:lvl6pPr eaLnBrk="0" fontAlgn="base" hangingPunct="0" indent="-228600" marL="2514600">
              <a:spcBef>
                <a:spcPct val="0"/>
              </a:spcBef>
              <a:spcAft>
                <a:spcPct val="0"/>
              </a:spcAft>
              <a:defRPr>
                <a:solidFill>
                  <a:schemeClr val="tx1"/>
                </a:solidFill>
                <a:latin charset="0" pitchFamily="34" typeface="Calibri"/>
                <a:ea typeface="宋体"/>
              </a:defRPr>
            </a:lvl6pPr>
            <a:lvl7pPr eaLnBrk="0" fontAlgn="base" hangingPunct="0" indent="-228600" marL="2971800">
              <a:spcBef>
                <a:spcPct val="0"/>
              </a:spcBef>
              <a:spcAft>
                <a:spcPct val="0"/>
              </a:spcAft>
              <a:defRPr>
                <a:solidFill>
                  <a:schemeClr val="tx1"/>
                </a:solidFill>
                <a:latin charset="0" pitchFamily="34" typeface="Calibri"/>
                <a:ea typeface="宋体"/>
              </a:defRPr>
            </a:lvl7pPr>
            <a:lvl8pPr eaLnBrk="0" fontAlgn="base" hangingPunct="0" indent="-228600" marL="3429000">
              <a:spcBef>
                <a:spcPct val="0"/>
              </a:spcBef>
              <a:spcAft>
                <a:spcPct val="0"/>
              </a:spcAft>
              <a:defRPr>
                <a:solidFill>
                  <a:schemeClr val="tx1"/>
                </a:solidFill>
                <a:latin charset="0" pitchFamily="34" typeface="Calibri"/>
                <a:ea typeface="宋体"/>
              </a:defRPr>
            </a:lvl8pPr>
            <a:lvl9pPr eaLnBrk="0" fontAlgn="base" hangingPunct="0" indent="-228600" marL="3886200">
              <a:spcBef>
                <a:spcPct val="0"/>
              </a:spcBef>
              <a:spcAft>
                <a:spcPct val="0"/>
              </a:spcAft>
              <a:defRPr>
                <a:solidFill>
                  <a:schemeClr val="tx1"/>
                </a:solidFill>
                <a:latin charset="0" pitchFamily="34" typeface="Calibri"/>
                <a:ea typeface="宋体"/>
              </a:defRPr>
            </a:lvl9pPr>
          </a:lstStyle>
          <a:p>
            <a:pPr algn="ctr" eaLnBrk="1" hangingPunct="1">
              <a:buFont typeface="Arial"/>
              <a:buNone/>
            </a:pPr>
            <a:r>
              <a:rPr altLang="en-US" lang="zh-CN" sz="16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我们工作室致力于专业PPT模板的发布，专业的PPT个性定制服务。</a:t>
            </a:r>
          </a:p>
        </p:txBody>
      </p:sp>
      <p:sp>
        <p:nvSpPr>
          <p:cNvPr id="30" name="矩形 26"/>
          <p:cNvSpPr>
            <a:spLocks noChangeArrowheads="1"/>
          </p:cNvSpPr>
          <p:nvPr/>
        </p:nvSpPr>
        <p:spPr bwMode="auto">
          <a:xfrm>
            <a:off x="8232775" y="2635619"/>
            <a:ext cx="3021013" cy="1956448"/>
          </a:xfrm>
          <a:prstGeom prst="rect">
            <a:avLst/>
          </a:prstGeom>
          <a:noFill/>
          <a:ln w="38100">
            <a:solidFill>
              <a:srgbClr val="01B0F1"/>
            </a:solidFill>
            <a:miter lim="800000"/>
          </a:ln>
          <a:extLst>
            <a:ext uri="{909E8E84-426E-40DD-AFC4-6F175D3DCCD1}">
              <a14:hiddenFill>
                <a:solidFill>
                  <a:srgbClr val="FFFFFF"/>
                </a:solidFill>
              </a14:hiddenFill>
            </a:ext>
          </a:extLst>
        </p:spPr>
        <p:txBody>
          <a:bodyPr anchor="ctr"/>
          <a:lstStyle/>
          <a:p>
            <a:pPr algn="ctr">
              <a:buFont typeface="Arial"/>
              <a:buNone/>
            </a:pPr>
            <a:endParaRPr altLang="en-US" lang="zh-CN" sz="2000">
              <a:solidFill>
                <a:schemeClr val="bg1">
                  <a:lumMod val="50000"/>
                </a:schemeClr>
              </a:solidFill>
            </a:endParaRPr>
          </a:p>
        </p:txBody>
      </p:sp>
      <p:sp>
        <p:nvSpPr>
          <p:cNvPr id="31" name="文本框 28"/>
          <p:cNvSpPr txBox="1">
            <a:spLocks noChangeArrowheads="1"/>
          </p:cNvSpPr>
          <p:nvPr/>
        </p:nvSpPr>
        <p:spPr bwMode="auto">
          <a:xfrm>
            <a:off x="8607823" y="2925507"/>
            <a:ext cx="227091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typeface="宋体"/>
              </a:defRPr>
            </a:lvl1pPr>
            <a:lvl2pPr eaLnBrk="0" hangingPunct="0" indent="-285750" marL="742950">
              <a:defRPr>
                <a:solidFill>
                  <a:schemeClr val="tx1"/>
                </a:solidFill>
                <a:latin charset="0" pitchFamily="34" typeface="Calibri"/>
                <a:ea typeface="宋体"/>
              </a:defRPr>
            </a:lvl2pPr>
            <a:lvl3pPr eaLnBrk="0" hangingPunct="0" indent="-228600" marL="1143000">
              <a:defRPr>
                <a:solidFill>
                  <a:schemeClr val="tx1"/>
                </a:solidFill>
                <a:latin charset="0" pitchFamily="34" typeface="Calibri"/>
                <a:ea typeface="宋体"/>
              </a:defRPr>
            </a:lvl3pPr>
            <a:lvl4pPr eaLnBrk="0" hangingPunct="0" indent="-228600" marL="1600200">
              <a:defRPr>
                <a:solidFill>
                  <a:schemeClr val="tx1"/>
                </a:solidFill>
                <a:latin charset="0" pitchFamily="34" typeface="Calibri"/>
                <a:ea typeface="宋体"/>
              </a:defRPr>
            </a:lvl4pPr>
            <a:lvl5pPr eaLnBrk="0" hangingPunct="0" indent="-228600" marL="2057400">
              <a:defRPr>
                <a:solidFill>
                  <a:schemeClr val="tx1"/>
                </a:solidFill>
                <a:latin charset="0" pitchFamily="34" typeface="Calibri"/>
                <a:ea typeface="宋体"/>
              </a:defRPr>
            </a:lvl5pPr>
            <a:lvl6pPr eaLnBrk="0" fontAlgn="base" hangingPunct="0" indent="-228600" marL="2514600">
              <a:spcBef>
                <a:spcPct val="0"/>
              </a:spcBef>
              <a:spcAft>
                <a:spcPct val="0"/>
              </a:spcAft>
              <a:defRPr>
                <a:solidFill>
                  <a:schemeClr val="tx1"/>
                </a:solidFill>
                <a:latin charset="0" pitchFamily="34" typeface="Calibri"/>
                <a:ea typeface="宋体"/>
              </a:defRPr>
            </a:lvl6pPr>
            <a:lvl7pPr eaLnBrk="0" fontAlgn="base" hangingPunct="0" indent="-228600" marL="2971800">
              <a:spcBef>
                <a:spcPct val="0"/>
              </a:spcBef>
              <a:spcAft>
                <a:spcPct val="0"/>
              </a:spcAft>
              <a:defRPr>
                <a:solidFill>
                  <a:schemeClr val="tx1"/>
                </a:solidFill>
                <a:latin charset="0" pitchFamily="34" typeface="Calibri"/>
                <a:ea typeface="宋体"/>
              </a:defRPr>
            </a:lvl7pPr>
            <a:lvl8pPr eaLnBrk="0" fontAlgn="base" hangingPunct="0" indent="-228600" marL="3429000">
              <a:spcBef>
                <a:spcPct val="0"/>
              </a:spcBef>
              <a:spcAft>
                <a:spcPct val="0"/>
              </a:spcAft>
              <a:defRPr>
                <a:solidFill>
                  <a:schemeClr val="tx1"/>
                </a:solidFill>
                <a:latin charset="0" pitchFamily="34" typeface="Calibri"/>
                <a:ea typeface="宋体"/>
              </a:defRPr>
            </a:lvl8pPr>
            <a:lvl9pPr eaLnBrk="0" fontAlgn="base" hangingPunct="0" indent="-228600" marL="3886200">
              <a:spcBef>
                <a:spcPct val="0"/>
              </a:spcBef>
              <a:spcAft>
                <a:spcPct val="0"/>
              </a:spcAft>
              <a:defRPr>
                <a:solidFill>
                  <a:schemeClr val="tx1"/>
                </a:solidFill>
                <a:latin charset="0" pitchFamily="34" typeface="Calibri"/>
                <a:ea typeface="宋体"/>
              </a:defRPr>
            </a:lvl9pPr>
          </a:lstStyle>
          <a:p>
            <a:pPr algn="ctr" eaLnBrk="1" hangingPunct="1">
              <a:buFont typeface="Arial"/>
              <a:buNone/>
            </a:pPr>
            <a:r>
              <a:rPr altLang="en-US" b="1" lang="zh-CN">
                <a:solidFill>
                  <a:schemeClr val="bg1">
                    <a:lumMod val="50000"/>
                  </a:schemeClr>
                </a:solidFill>
                <a:latin charset="-122" panose="020b0503020204020204" pitchFamily="34" typeface="微软雅黑"/>
                <a:ea charset="-122" panose="020b0503020204020204" pitchFamily="34" typeface="微软雅黑"/>
              </a:rPr>
              <a:t>单击添加标题</a:t>
            </a:r>
          </a:p>
        </p:txBody>
      </p:sp>
      <p:sp>
        <p:nvSpPr>
          <p:cNvPr id="32" name="文本框 29"/>
          <p:cNvSpPr txBox="1">
            <a:spLocks noChangeArrowheads="1"/>
          </p:cNvSpPr>
          <p:nvPr/>
        </p:nvSpPr>
        <p:spPr bwMode="auto">
          <a:xfrm>
            <a:off x="8637216" y="3480686"/>
            <a:ext cx="2241524"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typeface="宋体"/>
              </a:defRPr>
            </a:lvl1pPr>
            <a:lvl2pPr eaLnBrk="0" hangingPunct="0" indent="-285750" marL="742950">
              <a:defRPr>
                <a:solidFill>
                  <a:schemeClr val="tx1"/>
                </a:solidFill>
                <a:latin charset="0" pitchFamily="34" typeface="Calibri"/>
                <a:ea typeface="宋体"/>
              </a:defRPr>
            </a:lvl2pPr>
            <a:lvl3pPr eaLnBrk="0" hangingPunct="0" indent="-228600" marL="1143000">
              <a:defRPr>
                <a:solidFill>
                  <a:schemeClr val="tx1"/>
                </a:solidFill>
                <a:latin charset="0" pitchFamily="34" typeface="Calibri"/>
                <a:ea typeface="宋体"/>
              </a:defRPr>
            </a:lvl3pPr>
            <a:lvl4pPr eaLnBrk="0" hangingPunct="0" indent="-228600" marL="1600200">
              <a:defRPr>
                <a:solidFill>
                  <a:schemeClr val="tx1"/>
                </a:solidFill>
                <a:latin charset="0" pitchFamily="34" typeface="Calibri"/>
                <a:ea typeface="宋体"/>
              </a:defRPr>
            </a:lvl4pPr>
            <a:lvl5pPr eaLnBrk="0" hangingPunct="0" indent="-228600" marL="2057400">
              <a:defRPr>
                <a:solidFill>
                  <a:schemeClr val="tx1"/>
                </a:solidFill>
                <a:latin charset="0" pitchFamily="34" typeface="Calibri"/>
                <a:ea typeface="宋体"/>
              </a:defRPr>
            </a:lvl5pPr>
            <a:lvl6pPr eaLnBrk="0" fontAlgn="base" hangingPunct="0" indent="-228600" marL="2514600">
              <a:spcBef>
                <a:spcPct val="0"/>
              </a:spcBef>
              <a:spcAft>
                <a:spcPct val="0"/>
              </a:spcAft>
              <a:defRPr>
                <a:solidFill>
                  <a:schemeClr val="tx1"/>
                </a:solidFill>
                <a:latin charset="0" pitchFamily="34" typeface="Calibri"/>
                <a:ea typeface="宋体"/>
              </a:defRPr>
            </a:lvl6pPr>
            <a:lvl7pPr eaLnBrk="0" fontAlgn="base" hangingPunct="0" indent="-228600" marL="2971800">
              <a:spcBef>
                <a:spcPct val="0"/>
              </a:spcBef>
              <a:spcAft>
                <a:spcPct val="0"/>
              </a:spcAft>
              <a:defRPr>
                <a:solidFill>
                  <a:schemeClr val="tx1"/>
                </a:solidFill>
                <a:latin charset="0" pitchFamily="34" typeface="Calibri"/>
                <a:ea typeface="宋体"/>
              </a:defRPr>
            </a:lvl7pPr>
            <a:lvl8pPr eaLnBrk="0" fontAlgn="base" hangingPunct="0" indent="-228600" marL="3429000">
              <a:spcBef>
                <a:spcPct val="0"/>
              </a:spcBef>
              <a:spcAft>
                <a:spcPct val="0"/>
              </a:spcAft>
              <a:defRPr>
                <a:solidFill>
                  <a:schemeClr val="tx1"/>
                </a:solidFill>
                <a:latin charset="0" pitchFamily="34" typeface="Calibri"/>
                <a:ea typeface="宋体"/>
              </a:defRPr>
            </a:lvl8pPr>
            <a:lvl9pPr eaLnBrk="0" fontAlgn="base" hangingPunct="0" indent="-228600" marL="3886200">
              <a:spcBef>
                <a:spcPct val="0"/>
              </a:spcBef>
              <a:spcAft>
                <a:spcPct val="0"/>
              </a:spcAft>
              <a:defRPr>
                <a:solidFill>
                  <a:schemeClr val="tx1"/>
                </a:solidFill>
                <a:latin charset="0" pitchFamily="34" typeface="Calibri"/>
                <a:ea typeface="宋体"/>
              </a:defRPr>
            </a:lvl9pPr>
          </a:lstStyle>
          <a:p>
            <a:pPr algn="ctr" eaLnBrk="1" hangingPunct="1">
              <a:buFont typeface="Arial"/>
              <a:buNone/>
            </a:pPr>
            <a:r>
              <a:rPr altLang="en-US" lang="zh-CN" sz="1600">
                <a:solidFill>
                  <a:schemeClr val="bg1">
                    <a:lumMod val="50000"/>
                  </a:schemeClr>
                </a:solidFill>
                <a:latin charset="-122" panose="020b0503020204020204" pitchFamily="34" typeface="微软雅黑"/>
                <a:ea charset="-122" panose="020b0503020204020204" pitchFamily="34" typeface="微软雅黑"/>
              </a:rPr>
              <a:t>我们工作室致力于专业PPT模板的发布，专业的PPT个性定制服务。</a:t>
            </a:r>
          </a:p>
        </p:txBody>
      </p:sp>
    </p:spTree>
    <p:extLst>
      <p:ext uri="{BB962C8B-B14F-4D97-AF65-F5344CB8AC3E}">
        <p14:creationId val="160930946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200"/>
                                  </p:stCondLst>
                                  <p:childTnLst>
                                    <p:set>
                                      <p:cBhvr>
                                        <p:cTn dur="1" fill="hold" id="23">
                                          <p:stCondLst>
                                            <p:cond delay="0"/>
                                          </p:stCondLst>
                                        </p:cTn>
                                        <p:tgtEl>
                                          <p:spTgt spid="23"/>
                                        </p:tgtEl>
                                        <p:attrNameLst>
                                          <p:attrName>style.visibility</p:attrName>
                                        </p:attrNameLst>
                                      </p:cBhvr>
                                      <p:to>
                                        <p:strVal val="visible"/>
                                      </p:to>
                                    </p:set>
                                    <p:animEffect filter="fade" transition="in">
                                      <p:cBhvr>
                                        <p:cTn dur="1000" id="24"/>
                                        <p:tgtEl>
                                          <p:spTgt spid="23"/>
                                        </p:tgtEl>
                                      </p:cBhvr>
                                    </p:animEffect>
                                    <p:anim calcmode="lin" valueType="num">
                                      <p:cBhvr>
                                        <p:cTn dur="1000" fill="hold" id="25"/>
                                        <p:tgtEl>
                                          <p:spTgt spid="23"/>
                                        </p:tgtEl>
                                        <p:attrNameLst>
                                          <p:attrName>ppt_x</p:attrName>
                                        </p:attrNameLst>
                                      </p:cBhvr>
                                      <p:tavLst>
                                        <p:tav tm="0">
                                          <p:val>
                                            <p:strVal val="#ppt_x"/>
                                          </p:val>
                                        </p:tav>
                                        <p:tav tm="100000">
                                          <p:val>
                                            <p:strVal val="#ppt_x"/>
                                          </p:val>
                                        </p:tav>
                                      </p:tavLst>
                                    </p:anim>
                                    <p:anim calcmode="lin" valueType="num">
                                      <p:cBhvr>
                                        <p:cTn dur="1000" fill="hold" id="26"/>
                                        <p:tgtEl>
                                          <p:spTgt spid="23"/>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200"/>
                                  </p:stCondLst>
                                  <p:childTnLst>
                                    <p:set>
                                      <p:cBhvr>
                                        <p:cTn dur="1" fill="hold" id="28">
                                          <p:stCondLst>
                                            <p:cond delay="0"/>
                                          </p:stCondLst>
                                        </p:cTn>
                                        <p:tgtEl>
                                          <p:spTgt spid="27"/>
                                        </p:tgtEl>
                                        <p:attrNameLst>
                                          <p:attrName>style.visibility</p:attrName>
                                        </p:attrNameLst>
                                      </p:cBhvr>
                                      <p:to>
                                        <p:strVal val="visible"/>
                                      </p:to>
                                    </p:set>
                                    <p:animEffect filter="fade" transition="in">
                                      <p:cBhvr>
                                        <p:cTn dur="1000" id="29"/>
                                        <p:tgtEl>
                                          <p:spTgt spid="27"/>
                                        </p:tgtEl>
                                      </p:cBhvr>
                                    </p:animEffect>
                                    <p:anim calcmode="lin" valueType="num">
                                      <p:cBhvr>
                                        <p:cTn dur="1000" fill="hold" id="30"/>
                                        <p:tgtEl>
                                          <p:spTgt spid="27"/>
                                        </p:tgtEl>
                                        <p:attrNameLst>
                                          <p:attrName>ppt_x</p:attrName>
                                        </p:attrNameLst>
                                      </p:cBhvr>
                                      <p:tavLst>
                                        <p:tav tm="0">
                                          <p:val>
                                            <p:strVal val="#ppt_x"/>
                                          </p:val>
                                        </p:tav>
                                        <p:tav tm="100000">
                                          <p:val>
                                            <p:strVal val="#ppt_x"/>
                                          </p:val>
                                        </p:tav>
                                      </p:tavLst>
                                    </p:anim>
                                    <p:anim calcmode="lin" valueType="num">
                                      <p:cBhvr>
                                        <p:cTn dur="1000" fill="hold" id="31"/>
                                        <p:tgtEl>
                                          <p:spTgt spid="27"/>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200"/>
                                  </p:stCondLst>
                                  <p:childTnLst>
                                    <p:set>
                                      <p:cBhvr>
                                        <p:cTn dur="1" fill="hold" id="33">
                                          <p:stCondLst>
                                            <p:cond delay="0"/>
                                          </p:stCondLst>
                                        </p:cTn>
                                        <p:tgtEl>
                                          <p:spTgt spid="30"/>
                                        </p:tgtEl>
                                        <p:attrNameLst>
                                          <p:attrName>style.visibility</p:attrName>
                                        </p:attrNameLst>
                                      </p:cBhvr>
                                      <p:to>
                                        <p:strVal val="visible"/>
                                      </p:to>
                                    </p:set>
                                    <p:animEffect filter="fade" transition="in">
                                      <p:cBhvr>
                                        <p:cTn dur="1000" id="34"/>
                                        <p:tgtEl>
                                          <p:spTgt spid="30"/>
                                        </p:tgtEl>
                                      </p:cBhvr>
                                    </p:animEffect>
                                    <p:anim calcmode="lin" valueType="num">
                                      <p:cBhvr>
                                        <p:cTn dur="1000" fill="hold" id="35"/>
                                        <p:tgtEl>
                                          <p:spTgt spid="30"/>
                                        </p:tgtEl>
                                        <p:attrNameLst>
                                          <p:attrName>ppt_x</p:attrName>
                                        </p:attrNameLst>
                                      </p:cBhvr>
                                      <p:tavLst>
                                        <p:tav tm="0">
                                          <p:val>
                                            <p:strVal val="#ppt_x"/>
                                          </p:val>
                                        </p:tav>
                                        <p:tav tm="100000">
                                          <p:val>
                                            <p:strVal val="#ppt_x"/>
                                          </p:val>
                                        </p:tav>
                                      </p:tavLst>
                                    </p:anim>
                                    <p:anim calcmode="lin" valueType="num">
                                      <p:cBhvr>
                                        <p:cTn dur="1000" fill="hold" id="36"/>
                                        <p:tgtEl>
                                          <p:spTgt spid="30"/>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750"/>
                            </p:stCondLst>
                            <p:childTnLst>
                              <p:par>
                                <p:cTn fill="hold" grpId="0" id="38" nodeType="afterEffect" presetClass="entr" presetID="42"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1000" id="40"/>
                                        <p:tgtEl>
                                          <p:spTgt spid="25"/>
                                        </p:tgtEl>
                                      </p:cBhvr>
                                    </p:animEffect>
                                    <p:anim calcmode="lin" valueType="num">
                                      <p:cBhvr>
                                        <p:cTn dur="1000" fill="hold" id="41"/>
                                        <p:tgtEl>
                                          <p:spTgt spid="25"/>
                                        </p:tgtEl>
                                        <p:attrNameLst>
                                          <p:attrName>ppt_x</p:attrName>
                                        </p:attrNameLst>
                                      </p:cBhvr>
                                      <p:tavLst>
                                        <p:tav tm="0">
                                          <p:val>
                                            <p:strVal val="#ppt_x"/>
                                          </p:val>
                                        </p:tav>
                                        <p:tav tm="100000">
                                          <p:val>
                                            <p:strVal val="#ppt_x"/>
                                          </p:val>
                                        </p:tav>
                                      </p:tavLst>
                                    </p:anim>
                                    <p:anim calcmode="lin" valueType="num">
                                      <p:cBhvr>
                                        <p:cTn dur="1000" fill="hold" id="42"/>
                                        <p:tgtEl>
                                          <p:spTgt spid="25"/>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200"/>
                                  </p:stCondLst>
                                  <p:childTnLst>
                                    <p:set>
                                      <p:cBhvr>
                                        <p:cTn dur="1" fill="hold" id="44">
                                          <p:stCondLst>
                                            <p:cond delay="0"/>
                                          </p:stCondLst>
                                        </p:cTn>
                                        <p:tgtEl>
                                          <p:spTgt spid="26"/>
                                        </p:tgtEl>
                                        <p:attrNameLst>
                                          <p:attrName>style.visibility</p:attrName>
                                        </p:attrNameLst>
                                      </p:cBhvr>
                                      <p:to>
                                        <p:strVal val="visible"/>
                                      </p:to>
                                    </p:set>
                                    <p:animEffect filter="fade" transition="in">
                                      <p:cBhvr>
                                        <p:cTn dur="1000" id="45"/>
                                        <p:tgtEl>
                                          <p:spTgt spid="26"/>
                                        </p:tgtEl>
                                      </p:cBhvr>
                                    </p:animEffect>
                                    <p:anim calcmode="lin" valueType="num">
                                      <p:cBhvr>
                                        <p:cTn dur="1000" fill="hold" id="46"/>
                                        <p:tgtEl>
                                          <p:spTgt spid="26"/>
                                        </p:tgtEl>
                                        <p:attrNameLst>
                                          <p:attrName>ppt_x</p:attrName>
                                        </p:attrNameLst>
                                      </p:cBhvr>
                                      <p:tavLst>
                                        <p:tav tm="0">
                                          <p:val>
                                            <p:strVal val="#ppt_x"/>
                                          </p:val>
                                        </p:tav>
                                        <p:tav tm="100000">
                                          <p:val>
                                            <p:strVal val="#ppt_x"/>
                                          </p:val>
                                        </p:tav>
                                      </p:tavLst>
                                    </p:anim>
                                    <p:anim calcmode="lin" valueType="num">
                                      <p:cBhvr>
                                        <p:cTn dur="1000" fill="hold" id="47"/>
                                        <p:tgtEl>
                                          <p:spTgt spid="26"/>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200"/>
                                  </p:stCondLst>
                                  <p:childTnLst>
                                    <p:set>
                                      <p:cBhvr>
                                        <p:cTn dur="1" fill="hold" id="49">
                                          <p:stCondLst>
                                            <p:cond delay="0"/>
                                          </p:stCondLst>
                                        </p:cTn>
                                        <p:tgtEl>
                                          <p:spTgt spid="31"/>
                                        </p:tgtEl>
                                        <p:attrNameLst>
                                          <p:attrName>style.visibility</p:attrName>
                                        </p:attrNameLst>
                                      </p:cBhvr>
                                      <p:to>
                                        <p:strVal val="visible"/>
                                      </p:to>
                                    </p:set>
                                    <p:animEffect filter="fade" transition="in">
                                      <p:cBhvr>
                                        <p:cTn dur="1000" id="50"/>
                                        <p:tgtEl>
                                          <p:spTgt spid="31"/>
                                        </p:tgtEl>
                                      </p:cBhvr>
                                    </p:animEffect>
                                    <p:anim calcmode="lin" valueType="num">
                                      <p:cBhvr>
                                        <p:cTn dur="1000" fill="hold" id="51"/>
                                        <p:tgtEl>
                                          <p:spTgt spid="31"/>
                                        </p:tgtEl>
                                        <p:attrNameLst>
                                          <p:attrName>ppt_x</p:attrName>
                                        </p:attrNameLst>
                                      </p:cBhvr>
                                      <p:tavLst>
                                        <p:tav tm="0">
                                          <p:val>
                                            <p:strVal val="#ppt_x"/>
                                          </p:val>
                                        </p:tav>
                                        <p:tav tm="100000">
                                          <p:val>
                                            <p:strVal val="#ppt_x"/>
                                          </p:val>
                                        </p:tav>
                                      </p:tavLst>
                                    </p:anim>
                                    <p:anim calcmode="lin" valueType="num">
                                      <p:cBhvr>
                                        <p:cTn dur="1000" fill="hold" id="52"/>
                                        <p:tgtEl>
                                          <p:spTgt spid="31"/>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200"/>
                                  </p:stCondLst>
                                  <p:childTnLst>
                                    <p:set>
                                      <p:cBhvr>
                                        <p:cTn dur="1" fill="hold" id="54">
                                          <p:stCondLst>
                                            <p:cond delay="0"/>
                                          </p:stCondLst>
                                        </p:cTn>
                                        <p:tgtEl>
                                          <p:spTgt spid="32"/>
                                        </p:tgtEl>
                                        <p:attrNameLst>
                                          <p:attrName>style.visibility</p:attrName>
                                        </p:attrNameLst>
                                      </p:cBhvr>
                                      <p:to>
                                        <p:strVal val="visible"/>
                                      </p:to>
                                    </p:set>
                                    <p:animEffect filter="fade" transition="in">
                                      <p:cBhvr>
                                        <p:cTn dur="1000" id="55"/>
                                        <p:tgtEl>
                                          <p:spTgt spid="32"/>
                                        </p:tgtEl>
                                      </p:cBhvr>
                                    </p:animEffect>
                                    <p:anim calcmode="lin" valueType="num">
                                      <p:cBhvr>
                                        <p:cTn dur="1000" fill="hold" id="56"/>
                                        <p:tgtEl>
                                          <p:spTgt spid="32"/>
                                        </p:tgtEl>
                                        <p:attrNameLst>
                                          <p:attrName>ppt_x</p:attrName>
                                        </p:attrNameLst>
                                      </p:cBhvr>
                                      <p:tavLst>
                                        <p:tav tm="0">
                                          <p:val>
                                            <p:strVal val="#ppt_x"/>
                                          </p:val>
                                        </p:tav>
                                        <p:tav tm="100000">
                                          <p:val>
                                            <p:strVal val="#ppt_x"/>
                                          </p:val>
                                        </p:tav>
                                      </p:tavLst>
                                    </p:anim>
                                    <p:anim calcmode="lin" valueType="num">
                                      <p:cBhvr>
                                        <p:cTn dur="1000" fill="hold" id="57"/>
                                        <p:tgtEl>
                                          <p:spTgt spid="32"/>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200"/>
                                  </p:stCondLst>
                                  <p:childTnLst>
                                    <p:set>
                                      <p:cBhvr>
                                        <p:cTn dur="1" fill="hold" id="59">
                                          <p:stCondLst>
                                            <p:cond delay="0"/>
                                          </p:stCondLst>
                                        </p:cTn>
                                        <p:tgtEl>
                                          <p:spTgt spid="28"/>
                                        </p:tgtEl>
                                        <p:attrNameLst>
                                          <p:attrName>style.visibility</p:attrName>
                                        </p:attrNameLst>
                                      </p:cBhvr>
                                      <p:to>
                                        <p:strVal val="visible"/>
                                      </p:to>
                                    </p:set>
                                    <p:animEffect filter="fade" transition="in">
                                      <p:cBhvr>
                                        <p:cTn dur="1000" id="60"/>
                                        <p:tgtEl>
                                          <p:spTgt spid="28"/>
                                        </p:tgtEl>
                                      </p:cBhvr>
                                    </p:animEffect>
                                    <p:anim calcmode="lin" valueType="num">
                                      <p:cBhvr>
                                        <p:cTn dur="1000" fill="hold" id="61"/>
                                        <p:tgtEl>
                                          <p:spTgt spid="28"/>
                                        </p:tgtEl>
                                        <p:attrNameLst>
                                          <p:attrName>ppt_x</p:attrName>
                                        </p:attrNameLst>
                                      </p:cBhvr>
                                      <p:tavLst>
                                        <p:tav tm="0">
                                          <p:val>
                                            <p:strVal val="#ppt_x"/>
                                          </p:val>
                                        </p:tav>
                                        <p:tav tm="100000">
                                          <p:val>
                                            <p:strVal val="#ppt_x"/>
                                          </p:val>
                                        </p:tav>
                                      </p:tavLst>
                                    </p:anim>
                                    <p:anim calcmode="lin" valueType="num">
                                      <p:cBhvr>
                                        <p:cTn dur="1000" fill="hold" id="62"/>
                                        <p:tgtEl>
                                          <p:spTgt spid="28"/>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200"/>
                                  </p:stCondLst>
                                  <p:childTnLst>
                                    <p:set>
                                      <p:cBhvr>
                                        <p:cTn dur="1" fill="hold" id="64">
                                          <p:stCondLst>
                                            <p:cond delay="0"/>
                                          </p:stCondLst>
                                        </p:cTn>
                                        <p:tgtEl>
                                          <p:spTgt spid="29"/>
                                        </p:tgtEl>
                                        <p:attrNameLst>
                                          <p:attrName>style.visibility</p:attrName>
                                        </p:attrNameLst>
                                      </p:cBhvr>
                                      <p:to>
                                        <p:strVal val="visible"/>
                                      </p:to>
                                    </p:set>
                                    <p:animEffect filter="fade" transition="in">
                                      <p:cBhvr>
                                        <p:cTn dur="1000" id="65"/>
                                        <p:tgtEl>
                                          <p:spTgt spid="29"/>
                                        </p:tgtEl>
                                      </p:cBhvr>
                                    </p:animEffect>
                                    <p:anim calcmode="lin" valueType="num">
                                      <p:cBhvr>
                                        <p:cTn dur="1000" fill="hold" id="66"/>
                                        <p:tgtEl>
                                          <p:spTgt spid="29"/>
                                        </p:tgtEl>
                                        <p:attrNameLst>
                                          <p:attrName>ppt_x</p:attrName>
                                        </p:attrNameLst>
                                      </p:cBhvr>
                                      <p:tavLst>
                                        <p:tav tm="0">
                                          <p:val>
                                            <p:strVal val="#ppt_x"/>
                                          </p:val>
                                        </p:tav>
                                        <p:tav tm="100000">
                                          <p:val>
                                            <p:strVal val="#ppt_x"/>
                                          </p:val>
                                        </p:tav>
                                      </p:tavLst>
                                    </p:anim>
                                    <p:anim calcmode="lin" valueType="num">
                                      <p:cBhvr>
                                        <p:cTn dur="1000" fill="hold" id="67"/>
                                        <p:tgtEl>
                                          <p:spTgt spid="29"/>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2950"/>
                            </p:stCondLst>
                            <p:childTnLst>
                              <p:par>
                                <p:cTn fill="hold" grpId="0" id="69" nodeType="afterEffect" presetClass="entr" presetID="42" presetSubtype="0">
                                  <p:stCondLst>
                                    <p:cond delay="0"/>
                                  </p:stCondLst>
                                  <p:childTnLst>
                                    <p:set>
                                      <p:cBhvr>
                                        <p:cTn dur="1" fill="hold" id="70">
                                          <p:stCondLst>
                                            <p:cond delay="0"/>
                                          </p:stCondLst>
                                        </p:cTn>
                                        <p:tgtEl>
                                          <p:spTgt spid="24"/>
                                        </p:tgtEl>
                                        <p:attrNameLst>
                                          <p:attrName>style.visibility</p:attrName>
                                        </p:attrNameLst>
                                      </p:cBhvr>
                                      <p:to>
                                        <p:strVal val="visible"/>
                                      </p:to>
                                    </p:set>
                                    <p:animEffect filter="fade" transition="in">
                                      <p:cBhvr>
                                        <p:cTn dur="1000" id="71"/>
                                        <p:tgtEl>
                                          <p:spTgt spid="24"/>
                                        </p:tgtEl>
                                      </p:cBhvr>
                                    </p:animEffect>
                                    <p:anim calcmode="lin" valueType="num">
                                      <p:cBhvr>
                                        <p:cTn dur="1000" fill="hold" id="72"/>
                                        <p:tgtEl>
                                          <p:spTgt spid="24"/>
                                        </p:tgtEl>
                                        <p:attrNameLst>
                                          <p:attrName>ppt_x</p:attrName>
                                        </p:attrNameLst>
                                      </p:cBhvr>
                                      <p:tavLst>
                                        <p:tav tm="0">
                                          <p:val>
                                            <p:strVal val="#ppt_x"/>
                                          </p:val>
                                        </p:tav>
                                        <p:tav tm="100000">
                                          <p:val>
                                            <p:strVal val="#ppt_x"/>
                                          </p:val>
                                        </p:tav>
                                      </p:tavLst>
                                    </p:anim>
                                    <p:anim calcmode="lin" valueType="num">
                                      <p:cBhvr>
                                        <p:cTn dur="1000" fill="hold" id="73"/>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3"/>
          <p:cNvGrpSpPr/>
          <p:nvPr/>
        </p:nvGrpSpPr>
        <p:grpSpPr>
          <a:xfrm>
            <a:off x="858838" y="2179409"/>
            <a:ext cx="2522537" cy="2520950"/>
            <a:chExt cx="2098675" cy="2098676"/>
          </a:xfrm>
        </p:grpSpPr>
        <p:sp>
          <p:nvSpPr>
            <p:cNvPr id="24" name="Oval 9"/>
            <p:cNvSpPr>
              <a:spLocks noChangeArrowheads="1"/>
            </p:cNvSpPr>
            <p:nvPr/>
          </p:nvSpPr>
          <p:spPr bwMode="auto">
            <a:xfrm>
              <a:off x="0" y="0"/>
              <a:ext cx="2098675" cy="2098676"/>
            </a:xfrm>
            <a:prstGeom prst="ellipse">
              <a:avLst/>
            </a:prstGeom>
            <a:solidFill>
              <a:srgbClr val="00B0F0"/>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Freeform 12"/>
            <p:cNvSpPr>
              <a:spLocks noEditPoints="1"/>
            </p:cNvSpPr>
            <p:nvPr/>
          </p:nvSpPr>
          <p:spPr bwMode="auto">
            <a:xfrm>
              <a:off x="331916" y="390683"/>
              <a:ext cx="1469769" cy="1380808"/>
            </a:xfrm>
            <a:custGeom>
              <a:gdLst>
                <a:gd fmla="*/ 899153 w 1615" name="T0"/>
                <a:gd fmla="*/ 22741 h 1518" name="T1"/>
                <a:gd fmla="*/ 716228 w 1615" name="T2"/>
                <a:gd fmla="*/ 87324 h 1518" name="T3"/>
                <a:gd fmla="*/ 549685 w 1615" name="T4"/>
                <a:gd fmla="*/ 15464 h 1518" name="T5"/>
                <a:gd fmla="*/ 17291 w 1615" name="T6"/>
                <a:gd fmla="*/ 548503 h 1518" name="T7"/>
                <a:gd fmla="*/ 191115 w 1615" name="T8"/>
                <a:gd fmla="*/ 799559 h 1518" name="T9"/>
                <a:gd fmla="*/ 279393 w 1615" name="T10"/>
                <a:gd fmla="*/ 960562 h 1518" name="T11"/>
                <a:gd fmla="*/ 394062 w 1615" name="T12"/>
                <a:gd fmla="*/ 1192516 h 1518" name="T13"/>
                <a:gd fmla="*/ 604289 w 1615" name="T14"/>
                <a:gd fmla="*/ 1282569 h 1518" name="T15"/>
                <a:gd fmla="*/ 842728 w 1615" name="T16"/>
                <a:gd fmla="*/ 1328050 h 1518" name="T17"/>
                <a:gd fmla="*/ 936466 w 1615" name="T18"/>
                <a:gd fmla="*/ 1292575 h 1518" name="T19"/>
                <a:gd fmla="*/ 1082988 w 1615" name="T20"/>
                <a:gd fmla="*/ 1192516 h 1518" name="T21"/>
                <a:gd fmla="*/ 1117570 w 1615" name="T22"/>
                <a:gd fmla="*/ 1053344 h 1518" name="T23"/>
                <a:gd fmla="*/ 1231330 w 1615" name="T24"/>
                <a:gd fmla="*/ 1038790 h 1518" name="T25"/>
                <a:gd fmla="*/ 1269553 w 1615" name="T26"/>
                <a:gd fmla="*/ 901437 h 1518" name="T27"/>
                <a:gd fmla="*/ 1397873 w 1615" name="T28"/>
                <a:gd fmla="*/ 772270 h 1518" name="T29"/>
                <a:gd fmla="*/ 1446107 w 1615" name="T30"/>
                <a:gd fmla="*/ 639465 h 1518" name="T31"/>
                <a:gd fmla="*/ 1389683 w 1615" name="T32"/>
                <a:gd fmla="*/ 621273 h 1518" name="T33"/>
                <a:gd fmla="*/ 1328708 w 1615" name="T34"/>
                <a:gd fmla="*/ 656748 h 1518" name="T35"/>
                <a:gd fmla="*/ 1166714 w 1615" name="T36"/>
                <a:gd fmla="*/ 754078 h 1518" name="T37"/>
                <a:gd fmla="*/ 1170355 w 1615" name="T38"/>
                <a:gd fmla="*/ 767722 h 1518" name="T39"/>
                <a:gd fmla="*/ 1008362 w 1615" name="T40"/>
                <a:gd fmla="*/ 864142 h 1518" name="T41"/>
                <a:gd fmla="*/ 1055685 w 1615" name="T42"/>
                <a:gd fmla="*/ 949647 h 1518" name="T43"/>
                <a:gd fmla="*/ 893692 w 1615" name="T44"/>
                <a:gd fmla="*/ 1046976 h 1518" name="T45"/>
                <a:gd fmla="*/ 936466 w 1615" name="T46"/>
                <a:gd fmla="*/ 1123385 h 1518" name="T47"/>
                <a:gd fmla="*/ 774473 w 1615" name="T48"/>
                <a:gd fmla="*/ 1219805 h 1518" name="T49"/>
                <a:gd fmla="*/ 800865 w 1615" name="T50"/>
                <a:gd fmla="*/ 1286207 h 1518" name="T51"/>
                <a:gd fmla="*/ 664354 w 1615" name="T52"/>
                <a:gd fmla="*/ 1246184 h 1518" name="T53"/>
                <a:gd fmla="*/ 685285 w 1615" name="T54"/>
                <a:gd fmla="*/ 1197974 h 1518" name="T55"/>
                <a:gd fmla="*/ 844548 w 1615" name="T56"/>
                <a:gd fmla="*/ 963291 h 1518" name="T57"/>
                <a:gd fmla="*/ 469598 w 1615" name="T58"/>
                <a:gd fmla="*/ 1235268 h 1518" name="T59"/>
                <a:gd fmla="*/ 503271 w 1615" name="T60"/>
                <a:gd fmla="*/ 1098825 h 1518" name="T61"/>
                <a:gd fmla="*/ 424094 w 1615" name="T62"/>
                <a:gd fmla="*/ 1105192 h 1518" name="T63"/>
                <a:gd fmla="*/ 321256 w 1615" name="T64"/>
                <a:gd fmla="*/ 1002405 h 1518" name="T65"/>
                <a:gd fmla="*/ 383141 w 1615" name="T66"/>
                <a:gd fmla="*/ 867781 h 1518" name="T67"/>
                <a:gd fmla="*/ 245720 w 1615" name="T68"/>
                <a:gd fmla="*/ 854136 h 1518" name="T69"/>
                <a:gd fmla="*/ 251180 w 1615" name="T70"/>
                <a:gd fmla="*/ 809565 h 1518" name="T71"/>
                <a:gd fmla="*/ 265742 w 1615" name="T72"/>
                <a:gd fmla="*/ 782276 h 1518" name="T73"/>
                <a:gd fmla="*/ 463228 w 1615" name="T74"/>
                <a:gd fmla="*/ 582159 h 1518" name="T75"/>
                <a:gd fmla="*/ 312155 w 1615" name="T76"/>
                <a:gd fmla="*/ 595803 h 1518" name="T77"/>
                <a:gd fmla="*/ 214777 w 1615" name="T78"/>
                <a:gd fmla="*/ 442986 h 1518" name="T79"/>
                <a:gd fmla="*/ 792674 w 1615" name="T80"/>
                <a:gd fmla="*/ 433890 h 1518" name="T81"/>
                <a:gd fmla="*/ 771742 w 1615" name="T82"/>
                <a:gd fmla="*/ 124618 h 1518" name="T83"/>
                <a:gd fmla="*/ 899153 w 1615" name="T84"/>
                <a:gd fmla="*/ 81866 h 1518" name="T85"/>
                <a:gd fmla="*/ 1389683 w 1615" name="T86"/>
                <a:gd fmla="*/ 621273 h 15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518" w="1615">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26" name="TextBox 6"/>
          <p:cNvSpPr txBox="1">
            <a:spLocks noChangeArrowheads="1"/>
          </p:cNvSpPr>
          <p:nvPr/>
        </p:nvSpPr>
        <p:spPr bwMode="auto">
          <a:xfrm>
            <a:off x="850900" y="5022622"/>
            <a:ext cx="2530475" cy="579120"/>
          </a:xfrm>
          <a:prstGeom prst="rect">
            <a:avLst/>
          </a:prstGeom>
          <a:solidFill>
            <a:srgbClr val="FE978C"/>
          </a:solidFill>
          <a:ln>
            <a:noFill/>
          </a:ln>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en-US" kern="0" lang="zh-CN" noProof="0" smtClean="0" sz="3200">
                <a:solidFill>
                  <a:srgbClr val="FFFFFF"/>
                </a:solidFill>
                <a:latin charset="-122" panose="020b0503020204020204" pitchFamily="34" typeface="微软雅黑"/>
                <a:ea charset="-122" panose="020b0503020204020204" pitchFamily="34" typeface="微软雅黑"/>
              </a:rPr>
              <a:t>加入标题</a:t>
            </a:r>
          </a:p>
        </p:txBody>
      </p:sp>
      <p:sp>
        <p:nvSpPr>
          <p:cNvPr id="27" name="椭圆 7"/>
          <p:cNvSpPr>
            <a:spLocks noChangeArrowheads="1"/>
          </p:cNvSpPr>
          <p:nvPr/>
        </p:nvSpPr>
        <p:spPr bwMode="auto">
          <a:xfrm>
            <a:off x="4043363" y="1876197"/>
            <a:ext cx="504825" cy="504825"/>
          </a:xfrm>
          <a:prstGeom prst="ellipse">
            <a:avLst/>
          </a:prstGeom>
          <a:solidFill>
            <a:srgbClr val="00B0F0"/>
          </a:solidFill>
          <a:ln w="9525">
            <a:solidFill>
              <a:srgbClr val="FFFFFF"/>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200" u="none">
                <a:ln>
                  <a:noFill/>
                </a:ln>
                <a:solidFill>
                  <a:srgbClr val="FFFFFF"/>
                </a:solidFill>
                <a:effectLst/>
                <a:uLnTx/>
                <a:uFillTx/>
                <a:latin charset="-122" panose="020b0503020204020204" pitchFamily="34" typeface="微软雅黑"/>
                <a:ea charset="-122" panose="020b0503020204020204" pitchFamily="34" typeface="微软雅黑"/>
              </a:rPr>
              <a:t>1</a:t>
            </a:r>
          </a:p>
        </p:txBody>
      </p:sp>
      <p:sp>
        <p:nvSpPr>
          <p:cNvPr id="28" name="椭圆 8"/>
          <p:cNvSpPr>
            <a:spLocks noChangeArrowheads="1"/>
          </p:cNvSpPr>
          <p:nvPr/>
        </p:nvSpPr>
        <p:spPr bwMode="auto">
          <a:xfrm>
            <a:off x="4043363" y="2504847"/>
            <a:ext cx="504825" cy="503237"/>
          </a:xfrm>
          <a:prstGeom prst="ellipse">
            <a:avLst/>
          </a:prstGeom>
          <a:solidFill>
            <a:srgbClr val="FE978C"/>
          </a:solidFill>
          <a:ln w="9525">
            <a:solidFill>
              <a:srgbClr val="FFFFFF"/>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200" u="none">
                <a:ln>
                  <a:noFill/>
                </a:ln>
                <a:solidFill>
                  <a:srgbClr val="FFFFFF"/>
                </a:solidFill>
                <a:effectLst/>
                <a:uLnTx/>
                <a:uFillTx/>
                <a:latin charset="-122" panose="020b0503020204020204" pitchFamily="34" typeface="微软雅黑"/>
                <a:ea charset="-122" panose="020b0503020204020204" pitchFamily="34" typeface="微软雅黑"/>
              </a:rPr>
              <a:t>2</a:t>
            </a:r>
          </a:p>
        </p:txBody>
      </p:sp>
      <p:sp>
        <p:nvSpPr>
          <p:cNvPr id="29" name="椭圆 9"/>
          <p:cNvSpPr>
            <a:spLocks noChangeArrowheads="1"/>
          </p:cNvSpPr>
          <p:nvPr/>
        </p:nvSpPr>
        <p:spPr bwMode="auto">
          <a:xfrm>
            <a:off x="4043363" y="3187472"/>
            <a:ext cx="504825" cy="503237"/>
          </a:xfrm>
          <a:prstGeom prst="ellipse">
            <a:avLst/>
          </a:prstGeom>
          <a:solidFill>
            <a:srgbClr val="00B0F0"/>
          </a:solidFill>
          <a:ln w="9525">
            <a:solidFill>
              <a:srgbClr val="FFFFFF"/>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200" u="none">
                <a:ln>
                  <a:noFill/>
                </a:ln>
                <a:solidFill>
                  <a:srgbClr val="FFFFFF"/>
                </a:solidFill>
                <a:effectLst/>
                <a:uLnTx/>
                <a:uFillTx/>
                <a:latin charset="-122" panose="020b0503020204020204" pitchFamily="34" typeface="微软雅黑"/>
                <a:ea charset="-122" panose="020b0503020204020204" pitchFamily="34" typeface="微软雅黑"/>
              </a:rPr>
              <a:t>3</a:t>
            </a:r>
          </a:p>
        </p:txBody>
      </p:sp>
      <p:sp>
        <p:nvSpPr>
          <p:cNvPr id="30" name="TextBox 10"/>
          <p:cNvSpPr txBox="1">
            <a:spLocks noChangeArrowheads="1"/>
          </p:cNvSpPr>
          <p:nvPr/>
        </p:nvSpPr>
        <p:spPr bwMode="auto">
          <a:xfrm>
            <a:off x="4638675" y="1919059"/>
            <a:ext cx="68405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bg1">
                    <a:lumMod val="50000"/>
                  </a:schemeClr>
                </a:solidFill>
                <a:latin charset="-122" panose="020b0503020204020204" pitchFamily="34" typeface="微软雅黑"/>
                <a:ea charset="-122" panose="020b0503020204020204" pitchFamily="34" typeface="微软雅黑"/>
              </a:rPr>
              <a:t>优先利用省政府农业部门与省供销总社的职能力量，调动各级农口职能部门的支持参与。</a:t>
            </a:r>
          </a:p>
        </p:txBody>
      </p:sp>
      <p:sp>
        <p:nvSpPr>
          <p:cNvPr id="31" name="TextBox 11"/>
          <p:cNvSpPr txBox="1">
            <a:spLocks noChangeArrowheads="1"/>
          </p:cNvSpPr>
          <p:nvPr/>
        </p:nvSpPr>
        <p:spPr bwMode="auto">
          <a:xfrm>
            <a:off x="4638675" y="2511197"/>
            <a:ext cx="68405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bg1">
                    <a:lumMod val="50000"/>
                  </a:schemeClr>
                </a:solidFill>
                <a:latin charset="-122" panose="020b0503020204020204" pitchFamily="34" typeface="微软雅黑"/>
                <a:ea charset="-122" panose="020b0503020204020204" pitchFamily="34" typeface="微软雅黑"/>
              </a:rPr>
              <a:t>选择典型的生产基地或产品集散地优先试行，先期可重点抓好试点的运作，创出成效后再加以利用扩大。</a:t>
            </a:r>
          </a:p>
        </p:txBody>
      </p:sp>
      <p:sp>
        <p:nvSpPr>
          <p:cNvPr id="32" name="TextBox 12"/>
          <p:cNvSpPr txBox="1">
            <a:spLocks noChangeArrowheads="1"/>
          </p:cNvSpPr>
          <p:nvPr/>
        </p:nvSpPr>
        <p:spPr bwMode="auto">
          <a:xfrm>
            <a:off x="4638675" y="3187471"/>
            <a:ext cx="68405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bg1">
                    <a:lumMod val="50000"/>
                  </a:schemeClr>
                </a:solidFill>
                <a:latin charset="-122" panose="020b0503020204020204" pitchFamily="34" typeface="微软雅黑"/>
                <a:ea charset="-122" panose="020b0503020204020204" pitchFamily="34" typeface="微软雅黑"/>
              </a:rPr>
              <a:t>利用政府的支持，通过信息置换或免费宣传等方式，将农业系统与供销系统的物理网络纳入经营轨道。</a:t>
            </a:r>
          </a:p>
        </p:txBody>
      </p:sp>
      <p:sp>
        <p:nvSpPr>
          <p:cNvPr id="34" name="椭圆 18"/>
          <p:cNvSpPr>
            <a:spLocks noChangeArrowheads="1"/>
          </p:cNvSpPr>
          <p:nvPr/>
        </p:nvSpPr>
        <p:spPr bwMode="auto">
          <a:xfrm>
            <a:off x="4043363" y="3936772"/>
            <a:ext cx="504825" cy="504825"/>
          </a:xfrm>
          <a:prstGeom prst="ellipse">
            <a:avLst/>
          </a:prstGeom>
          <a:solidFill>
            <a:srgbClr val="FE978C"/>
          </a:solidFill>
          <a:ln w="9525">
            <a:solidFill>
              <a:srgbClr val="FFFFFF"/>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200" u="none">
                <a:ln>
                  <a:noFill/>
                </a:ln>
                <a:solidFill>
                  <a:srgbClr val="FFFFFF"/>
                </a:solidFill>
                <a:effectLst/>
                <a:uLnTx/>
                <a:uFillTx/>
                <a:latin charset="-122" panose="020b0503020204020204" pitchFamily="34" typeface="微软雅黑"/>
                <a:ea charset="-122" panose="020b0503020204020204" pitchFamily="34" typeface="微软雅黑"/>
              </a:rPr>
              <a:t>4</a:t>
            </a:r>
          </a:p>
        </p:txBody>
      </p:sp>
      <p:sp>
        <p:nvSpPr>
          <p:cNvPr id="35" name="椭圆 19"/>
          <p:cNvSpPr>
            <a:spLocks noChangeArrowheads="1"/>
          </p:cNvSpPr>
          <p:nvPr/>
        </p:nvSpPr>
        <p:spPr bwMode="auto">
          <a:xfrm>
            <a:off x="4043363" y="4565422"/>
            <a:ext cx="504825" cy="503237"/>
          </a:xfrm>
          <a:prstGeom prst="ellipse">
            <a:avLst/>
          </a:prstGeom>
          <a:solidFill>
            <a:srgbClr val="00B0F0"/>
          </a:solidFill>
          <a:ln w="9525">
            <a:solidFill>
              <a:srgbClr val="FFFFFF"/>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200" u="none">
                <a:ln>
                  <a:noFill/>
                </a:ln>
                <a:solidFill>
                  <a:srgbClr val="FFFFFF"/>
                </a:solidFill>
                <a:effectLst/>
                <a:uLnTx/>
                <a:uFillTx/>
                <a:latin charset="-122" panose="020b0503020204020204" pitchFamily="34" typeface="微软雅黑"/>
                <a:ea charset="-122" panose="020b0503020204020204" pitchFamily="34" typeface="微软雅黑"/>
              </a:rPr>
              <a:t>5</a:t>
            </a:r>
          </a:p>
        </p:txBody>
      </p:sp>
      <p:sp>
        <p:nvSpPr>
          <p:cNvPr id="36" name="椭圆 20"/>
          <p:cNvSpPr>
            <a:spLocks noChangeArrowheads="1"/>
          </p:cNvSpPr>
          <p:nvPr/>
        </p:nvSpPr>
        <p:spPr bwMode="auto">
          <a:xfrm>
            <a:off x="4043363" y="5248047"/>
            <a:ext cx="504825" cy="503237"/>
          </a:xfrm>
          <a:prstGeom prst="ellipse">
            <a:avLst/>
          </a:prstGeom>
          <a:solidFill>
            <a:srgbClr val="FE978C"/>
          </a:solidFill>
          <a:ln w="9525">
            <a:solidFill>
              <a:srgbClr val="FFFFFF"/>
            </a:solid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200" u="none">
                <a:ln>
                  <a:noFill/>
                </a:ln>
                <a:solidFill>
                  <a:srgbClr val="FFFFFF"/>
                </a:solidFill>
                <a:effectLst/>
                <a:uLnTx/>
                <a:uFillTx/>
                <a:latin charset="-122" panose="020b0503020204020204" pitchFamily="34" typeface="微软雅黑"/>
                <a:ea charset="-122" panose="020b0503020204020204" pitchFamily="34" typeface="微软雅黑"/>
              </a:rPr>
              <a:t>6</a:t>
            </a:r>
          </a:p>
        </p:txBody>
      </p:sp>
      <p:sp>
        <p:nvSpPr>
          <p:cNvPr id="37" name="TextBox 21"/>
          <p:cNvSpPr txBox="1">
            <a:spLocks noChangeArrowheads="1"/>
          </p:cNvSpPr>
          <p:nvPr/>
        </p:nvSpPr>
        <p:spPr bwMode="auto">
          <a:xfrm>
            <a:off x="4638675" y="3979633"/>
            <a:ext cx="68405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bg1">
                    <a:lumMod val="50000"/>
                  </a:schemeClr>
                </a:solidFill>
                <a:latin charset="-122" panose="020b0503020204020204" pitchFamily="34" typeface="微软雅黑"/>
                <a:ea charset="-122" panose="020b0503020204020204" pitchFamily="34" typeface="微软雅黑"/>
              </a:rPr>
              <a:t>在终端或接近终端配备一套网络传输设备（政府会做），保证当地信息通过更少的环节传到本网站。</a:t>
            </a:r>
          </a:p>
        </p:txBody>
      </p:sp>
      <p:sp>
        <p:nvSpPr>
          <p:cNvPr id="38" name="TextBox 22"/>
          <p:cNvSpPr txBox="1">
            <a:spLocks noChangeArrowheads="1"/>
          </p:cNvSpPr>
          <p:nvPr/>
        </p:nvSpPr>
        <p:spPr bwMode="auto">
          <a:xfrm>
            <a:off x="4638675" y="4608283"/>
            <a:ext cx="68405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bg1">
                    <a:lumMod val="50000"/>
                  </a:schemeClr>
                </a:solidFill>
                <a:latin charset="-122" panose="020b0503020204020204" pitchFamily="34" typeface="微软雅黑"/>
                <a:ea charset="-122" panose="020b0503020204020204" pitchFamily="34" typeface="微软雅黑"/>
              </a:rPr>
              <a:t>首先选择广东省的几个试点，逐步发展。然后开辟几个有特色的农业大省优先配置物理网络，将这些省份的农副产品信息推上网络</a:t>
            </a:r>
          </a:p>
        </p:txBody>
      </p:sp>
      <p:sp>
        <p:nvSpPr>
          <p:cNvPr id="39" name="TextBox 23"/>
          <p:cNvSpPr txBox="1">
            <a:spLocks noChangeArrowheads="1"/>
          </p:cNvSpPr>
          <p:nvPr/>
        </p:nvSpPr>
        <p:spPr bwMode="auto">
          <a:xfrm>
            <a:off x="4638675" y="5268683"/>
            <a:ext cx="68405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buFont typeface="Arial"/>
              <a:defRPr>
                <a:solidFill>
                  <a:schemeClr val="tx1"/>
                </a:solidFill>
                <a:latin typeface="Arial"/>
                <a:ea typeface="宋体"/>
              </a:defRPr>
            </a:lvl6pPr>
            <a:lvl7pPr eaLnBrk="0" fontAlgn="base" hangingPunct="0" indent="-228600" marL="2971800">
              <a:spcBef>
                <a:spcPct val="0"/>
              </a:spcBef>
              <a:spcAft>
                <a:spcPct val="0"/>
              </a:spcAft>
              <a:buFont typeface="Arial"/>
              <a:defRPr>
                <a:solidFill>
                  <a:schemeClr val="tx1"/>
                </a:solidFill>
                <a:latin typeface="Arial"/>
                <a:ea typeface="宋体"/>
              </a:defRPr>
            </a:lvl7pPr>
            <a:lvl8pPr eaLnBrk="0" fontAlgn="base" hangingPunct="0" indent="-228600" marL="3429000">
              <a:spcBef>
                <a:spcPct val="0"/>
              </a:spcBef>
              <a:spcAft>
                <a:spcPct val="0"/>
              </a:spcAft>
              <a:buFont typeface="Arial"/>
              <a:defRPr>
                <a:solidFill>
                  <a:schemeClr val="tx1"/>
                </a:solidFill>
                <a:latin typeface="Arial"/>
                <a:ea typeface="宋体"/>
              </a:defRPr>
            </a:lvl8pPr>
            <a:lvl9pPr eaLnBrk="0" fontAlgn="base" hangingPunct="0" indent="-228600" marL="3886200">
              <a:spcBef>
                <a:spcPct val="0"/>
              </a:spcBef>
              <a:spcAft>
                <a:spcPct val="0"/>
              </a:spcAft>
              <a:buFont typeface="Arial"/>
              <a:defRPr>
                <a:solidFill>
                  <a:schemeClr val="tx1"/>
                </a:solidFill>
                <a:latin typeface="Arial"/>
                <a:ea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bg1">
                    <a:lumMod val="50000"/>
                  </a:schemeClr>
                </a:solidFill>
                <a:latin charset="-122" panose="020b0503020204020204" pitchFamily="34" typeface="微软雅黑"/>
                <a:ea charset="-122" panose="020b0503020204020204" pitchFamily="34" typeface="微软雅黑"/>
              </a:rPr>
              <a:t>在各省、市寻找有实力的农副产品批发市场，通过利益捆绑的方式，把双方的紧密结合起来，从而保障全国信息来源。</a:t>
            </a:r>
          </a:p>
        </p:txBody>
      </p:sp>
    </p:spTree>
    <p:extLst>
      <p:ext uri="{BB962C8B-B14F-4D97-AF65-F5344CB8AC3E}">
        <p14:creationId val="205070766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52" presetSubtype="0">
                                  <p:stCondLst>
                                    <p:cond delay="0"/>
                                  </p:stCondLst>
                                  <p:childTnLst>
                                    <p:set>
                                      <p:cBhvr>
                                        <p:cTn dur="1" fill="hold" id="24">
                                          <p:stCondLst>
                                            <p:cond delay="0"/>
                                          </p:stCondLst>
                                        </p:cTn>
                                        <p:tgtEl>
                                          <p:spTgt spid="23"/>
                                        </p:tgtEl>
                                        <p:attrNameLst>
                                          <p:attrName>style.visibility</p:attrName>
                                        </p:attrNameLst>
                                      </p:cBhvr>
                                      <p:to>
                                        <p:strVal val="visible"/>
                                      </p:to>
                                    </p:set>
                                    <p:animScale>
                                      <p:cBhvr>
                                        <p:cTn decel="50000" dur="1000" fill="hold" id="25">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6">
                                          <p:stCondLst>
                                            <p:cond delay="0"/>
                                          </p:stCondLst>
                                        </p:cTn>
                                        <p:tgtEl>
                                          <p:spTgt spid="23"/>
                                        </p:tgtEl>
                                        <p:attrNameLst>
                                          <p:attrName>ppt_x,ppt_y</p:attrName>
                                        </p:attrNameLst>
                                      </p:cBhvr>
                                      <p:rCtr x="0" y="0"/>
                                    </p:animMotion>
                                    <p:animEffect filter="fade" transition="in">
                                      <p:cBhvr>
                                        <p:cTn dur="1000" id="27"/>
                                        <p:tgtEl>
                                          <p:spTgt spid="23"/>
                                        </p:tgtEl>
                                      </p:cBhvr>
                                    </p:animEffect>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26"/>
                                        </p:tgtEl>
                                        <p:attrNameLst>
                                          <p:attrName>style.visibility</p:attrName>
                                        </p:attrNameLst>
                                      </p:cBhvr>
                                      <p:to>
                                        <p:strVal val="visible"/>
                                      </p:to>
                                    </p:set>
                                    <p:animEffect filter="wipe(left)" transition="in">
                                      <p:cBhvr>
                                        <p:cTn dur="500" id="31"/>
                                        <p:tgtEl>
                                          <p:spTgt spid="26"/>
                                        </p:tgtEl>
                                      </p:cBhvr>
                                    </p:animEffect>
                                  </p:childTnLst>
                                </p:cTn>
                              </p:par>
                            </p:childTnLst>
                          </p:cTn>
                        </p:par>
                        <p:par>
                          <p:cTn fill="hold" id="32" nodeType="afterGroup">
                            <p:stCondLst>
                              <p:cond delay="3250"/>
                            </p:stCondLst>
                            <p:childTnLst>
                              <p:par>
                                <p:cTn fill="hold" grpId="0" id="33" nodeType="afterEffect" presetClass="entr" presetID="2" presetSubtype="12">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500" fill="hold" id="35"/>
                                        <p:tgtEl>
                                          <p:spTgt spid="27"/>
                                        </p:tgtEl>
                                        <p:attrNameLst>
                                          <p:attrName>ppt_x</p:attrName>
                                        </p:attrNameLst>
                                      </p:cBhvr>
                                      <p:tavLst>
                                        <p:tav tm="0">
                                          <p:val>
                                            <p:strVal val="0-#ppt_w/2"/>
                                          </p:val>
                                        </p:tav>
                                        <p:tav tm="100000">
                                          <p:val>
                                            <p:strVal val="#ppt_x"/>
                                          </p:val>
                                        </p:tav>
                                      </p:tavLst>
                                    </p:anim>
                                    <p:anim calcmode="lin" valueType="num">
                                      <p:cBhvr additive="base">
                                        <p:cTn dur="500" fill="hold" id="36"/>
                                        <p:tgtEl>
                                          <p:spTgt spid="2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2">
                                  <p:stCondLst>
                                    <p:cond delay="10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0-#ppt_w/2"/>
                                          </p:val>
                                        </p:tav>
                                        <p:tav tm="100000">
                                          <p:val>
                                            <p:strVal val="#ppt_x"/>
                                          </p:val>
                                        </p:tav>
                                      </p:tavLst>
                                    </p:anim>
                                    <p:anim calcmode="lin" valueType="num">
                                      <p:cBhvr additive="base">
                                        <p:cTn dur="500" fill="hold" id="40"/>
                                        <p:tgtEl>
                                          <p:spTgt spid="2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200"/>
                                  </p:stCondLst>
                                  <p:childTnLst>
                                    <p:set>
                                      <p:cBhvr>
                                        <p:cTn dur="1" fill="hold" id="42">
                                          <p:stCondLst>
                                            <p:cond delay="0"/>
                                          </p:stCondLst>
                                        </p:cTn>
                                        <p:tgtEl>
                                          <p:spTgt spid="29"/>
                                        </p:tgtEl>
                                        <p:attrNameLst>
                                          <p:attrName>style.visibility</p:attrName>
                                        </p:attrNameLst>
                                      </p:cBhvr>
                                      <p:to>
                                        <p:strVal val="visible"/>
                                      </p:to>
                                    </p:set>
                                    <p:anim calcmode="lin" valueType="num">
                                      <p:cBhvr additive="base">
                                        <p:cTn dur="500" fill="hold" id="43"/>
                                        <p:tgtEl>
                                          <p:spTgt spid="29"/>
                                        </p:tgtEl>
                                        <p:attrNameLst>
                                          <p:attrName>ppt_x</p:attrName>
                                        </p:attrNameLst>
                                      </p:cBhvr>
                                      <p:tavLst>
                                        <p:tav tm="0">
                                          <p:val>
                                            <p:strVal val="0-#ppt_w/2"/>
                                          </p:val>
                                        </p:tav>
                                        <p:tav tm="100000">
                                          <p:val>
                                            <p:strVal val="#ppt_x"/>
                                          </p:val>
                                        </p:tav>
                                      </p:tavLst>
                                    </p:anim>
                                    <p:anim calcmode="lin" valueType="num">
                                      <p:cBhvr additive="base">
                                        <p:cTn dur="500" fill="hold" id="44"/>
                                        <p:tgtEl>
                                          <p:spTgt spid="29"/>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950"/>
                            </p:stCondLst>
                            <p:childTnLst>
                              <p:par>
                                <p:cTn fill="hold" grpId="0" id="46" nodeType="afterEffect" presetClass="entr" presetID="22" presetSubtype="8">
                                  <p:stCondLst>
                                    <p:cond delay="0"/>
                                  </p:stCondLst>
                                  <p:childTnLst>
                                    <p:set>
                                      <p:cBhvr>
                                        <p:cTn dur="1" fill="hold" id="47">
                                          <p:stCondLst>
                                            <p:cond delay="0"/>
                                          </p:stCondLst>
                                        </p:cTn>
                                        <p:tgtEl>
                                          <p:spTgt spid="30"/>
                                        </p:tgtEl>
                                        <p:attrNameLst>
                                          <p:attrName>style.visibility</p:attrName>
                                        </p:attrNameLst>
                                      </p:cBhvr>
                                      <p:to>
                                        <p:strVal val="visible"/>
                                      </p:to>
                                    </p:set>
                                    <p:animEffect filter="wipe(left)" transition="in">
                                      <p:cBhvr>
                                        <p:cTn dur="500" id="48"/>
                                        <p:tgtEl>
                                          <p:spTgt spid="30"/>
                                        </p:tgtEl>
                                      </p:cBhvr>
                                    </p:animEffect>
                                  </p:childTnLst>
                                </p:cTn>
                              </p:par>
                              <p:par>
                                <p:cTn fill="hold" grpId="0" id="49" nodeType="withEffect" presetClass="entr" presetID="22" presetSubtype="8">
                                  <p:stCondLst>
                                    <p:cond delay="100"/>
                                  </p:stCondLst>
                                  <p:childTnLst>
                                    <p:set>
                                      <p:cBhvr>
                                        <p:cTn dur="1" fill="hold" id="50">
                                          <p:stCondLst>
                                            <p:cond delay="0"/>
                                          </p:stCondLst>
                                        </p:cTn>
                                        <p:tgtEl>
                                          <p:spTgt spid="31"/>
                                        </p:tgtEl>
                                        <p:attrNameLst>
                                          <p:attrName>style.visibility</p:attrName>
                                        </p:attrNameLst>
                                      </p:cBhvr>
                                      <p:to>
                                        <p:strVal val="visible"/>
                                      </p:to>
                                    </p:set>
                                    <p:animEffect filter="wipe(left)" transition="in">
                                      <p:cBhvr>
                                        <p:cTn dur="500" id="51"/>
                                        <p:tgtEl>
                                          <p:spTgt spid="31"/>
                                        </p:tgtEl>
                                      </p:cBhvr>
                                    </p:animEffect>
                                  </p:childTnLst>
                                </p:cTn>
                              </p:par>
                              <p:par>
                                <p:cTn fill="hold" grpId="0" id="52" nodeType="withEffect" presetClass="entr" presetID="22" presetSubtype="8">
                                  <p:stCondLst>
                                    <p:cond delay="200"/>
                                  </p:stCondLst>
                                  <p:childTnLst>
                                    <p:set>
                                      <p:cBhvr>
                                        <p:cTn dur="1" fill="hold" id="53">
                                          <p:stCondLst>
                                            <p:cond delay="0"/>
                                          </p:stCondLst>
                                        </p:cTn>
                                        <p:tgtEl>
                                          <p:spTgt spid="32"/>
                                        </p:tgtEl>
                                        <p:attrNameLst>
                                          <p:attrName>style.visibility</p:attrName>
                                        </p:attrNameLst>
                                      </p:cBhvr>
                                      <p:to>
                                        <p:strVal val="visible"/>
                                      </p:to>
                                    </p:set>
                                    <p:animEffect filter="wipe(left)" transition="in">
                                      <p:cBhvr>
                                        <p:cTn dur="500" id="54"/>
                                        <p:tgtEl>
                                          <p:spTgt spid="32"/>
                                        </p:tgtEl>
                                      </p:cBhvr>
                                    </p:animEffect>
                                  </p:childTnLst>
                                </p:cTn>
                              </p:par>
                            </p:childTnLst>
                          </p:cTn>
                        </p:par>
                        <p:par>
                          <p:cTn fill="hold" id="55" nodeType="afterGroup">
                            <p:stCondLst>
                              <p:cond delay="4650"/>
                            </p:stCondLst>
                            <p:childTnLst>
                              <p:par>
                                <p:cTn fill="hold" grpId="0" id="56" nodeType="afterEffect" presetClass="entr" presetID="2" presetSubtype="12">
                                  <p:stCondLst>
                                    <p:cond delay="0"/>
                                  </p:stCondLst>
                                  <p:childTnLst>
                                    <p:set>
                                      <p:cBhvr>
                                        <p:cTn dur="1" fill="hold" id="57">
                                          <p:stCondLst>
                                            <p:cond delay="0"/>
                                          </p:stCondLst>
                                        </p:cTn>
                                        <p:tgtEl>
                                          <p:spTgt spid="34"/>
                                        </p:tgtEl>
                                        <p:attrNameLst>
                                          <p:attrName>style.visibility</p:attrName>
                                        </p:attrNameLst>
                                      </p:cBhvr>
                                      <p:to>
                                        <p:strVal val="visible"/>
                                      </p:to>
                                    </p:set>
                                    <p:anim calcmode="lin" valueType="num">
                                      <p:cBhvr additive="base">
                                        <p:cTn dur="500" fill="hold" id="58"/>
                                        <p:tgtEl>
                                          <p:spTgt spid="34"/>
                                        </p:tgtEl>
                                        <p:attrNameLst>
                                          <p:attrName>ppt_x</p:attrName>
                                        </p:attrNameLst>
                                      </p:cBhvr>
                                      <p:tavLst>
                                        <p:tav tm="0">
                                          <p:val>
                                            <p:strVal val="0-#ppt_w/2"/>
                                          </p:val>
                                        </p:tav>
                                        <p:tav tm="100000">
                                          <p:val>
                                            <p:strVal val="#ppt_x"/>
                                          </p:val>
                                        </p:tav>
                                      </p:tavLst>
                                    </p:anim>
                                    <p:anim calcmode="lin" valueType="num">
                                      <p:cBhvr additive="base">
                                        <p:cTn dur="500" fill="hold" id="59"/>
                                        <p:tgtEl>
                                          <p:spTgt spid="34"/>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12">
                                  <p:stCondLst>
                                    <p:cond delay="100"/>
                                  </p:stCondLst>
                                  <p:childTnLst>
                                    <p:set>
                                      <p:cBhvr>
                                        <p:cTn dur="1" fill="hold" id="61">
                                          <p:stCondLst>
                                            <p:cond delay="0"/>
                                          </p:stCondLst>
                                        </p:cTn>
                                        <p:tgtEl>
                                          <p:spTgt spid="35"/>
                                        </p:tgtEl>
                                        <p:attrNameLst>
                                          <p:attrName>style.visibility</p:attrName>
                                        </p:attrNameLst>
                                      </p:cBhvr>
                                      <p:to>
                                        <p:strVal val="visible"/>
                                      </p:to>
                                    </p:set>
                                    <p:anim calcmode="lin" valueType="num">
                                      <p:cBhvr additive="base">
                                        <p:cTn dur="500" fill="hold" id="62"/>
                                        <p:tgtEl>
                                          <p:spTgt spid="35"/>
                                        </p:tgtEl>
                                        <p:attrNameLst>
                                          <p:attrName>ppt_x</p:attrName>
                                        </p:attrNameLst>
                                      </p:cBhvr>
                                      <p:tavLst>
                                        <p:tav tm="0">
                                          <p:val>
                                            <p:strVal val="0-#ppt_w/2"/>
                                          </p:val>
                                        </p:tav>
                                        <p:tav tm="100000">
                                          <p:val>
                                            <p:strVal val="#ppt_x"/>
                                          </p:val>
                                        </p:tav>
                                      </p:tavLst>
                                    </p:anim>
                                    <p:anim calcmode="lin" valueType="num">
                                      <p:cBhvr additive="base">
                                        <p:cTn dur="500" fill="hold" id="63"/>
                                        <p:tgtEl>
                                          <p:spTgt spid="35"/>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12">
                                  <p:stCondLst>
                                    <p:cond delay="200"/>
                                  </p:stCondLst>
                                  <p:childTnLst>
                                    <p:set>
                                      <p:cBhvr>
                                        <p:cTn dur="1" fill="hold" id="65">
                                          <p:stCondLst>
                                            <p:cond delay="0"/>
                                          </p:stCondLst>
                                        </p:cTn>
                                        <p:tgtEl>
                                          <p:spTgt spid="36"/>
                                        </p:tgtEl>
                                        <p:attrNameLst>
                                          <p:attrName>style.visibility</p:attrName>
                                        </p:attrNameLst>
                                      </p:cBhvr>
                                      <p:to>
                                        <p:strVal val="visible"/>
                                      </p:to>
                                    </p:set>
                                    <p:anim calcmode="lin" valueType="num">
                                      <p:cBhvr additive="base">
                                        <p:cTn dur="500" fill="hold" id="66"/>
                                        <p:tgtEl>
                                          <p:spTgt spid="36"/>
                                        </p:tgtEl>
                                        <p:attrNameLst>
                                          <p:attrName>ppt_x</p:attrName>
                                        </p:attrNameLst>
                                      </p:cBhvr>
                                      <p:tavLst>
                                        <p:tav tm="0">
                                          <p:val>
                                            <p:strVal val="0-#ppt_w/2"/>
                                          </p:val>
                                        </p:tav>
                                        <p:tav tm="100000">
                                          <p:val>
                                            <p:strVal val="#ppt_x"/>
                                          </p:val>
                                        </p:tav>
                                      </p:tavLst>
                                    </p:anim>
                                    <p:anim calcmode="lin" valueType="num">
                                      <p:cBhvr additive="base">
                                        <p:cTn dur="500" fill="hold" id="67"/>
                                        <p:tgtEl>
                                          <p:spTgt spid="36"/>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5350"/>
                            </p:stCondLst>
                            <p:childTnLst>
                              <p:par>
                                <p:cTn fill="hold" grpId="0" id="69" nodeType="afterEffect" presetClass="entr" presetID="22" presetSubtype="8">
                                  <p:stCondLst>
                                    <p:cond delay="0"/>
                                  </p:stCondLst>
                                  <p:childTnLst>
                                    <p:set>
                                      <p:cBhvr>
                                        <p:cTn dur="1" fill="hold" id="70">
                                          <p:stCondLst>
                                            <p:cond delay="0"/>
                                          </p:stCondLst>
                                        </p:cTn>
                                        <p:tgtEl>
                                          <p:spTgt spid="37"/>
                                        </p:tgtEl>
                                        <p:attrNameLst>
                                          <p:attrName>style.visibility</p:attrName>
                                        </p:attrNameLst>
                                      </p:cBhvr>
                                      <p:to>
                                        <p:strVal val="visible"/>
                                      </p:to>
                                    </p:set>
                                    <p:animEffect filter="wipe(left)" transition="in">
                                      <p:cBhvr>
                                        <p:cTn dur="500" id="71"/>
                                        <p:tgtEl>
                                          <p:spTgt spid="37"/>
                                        </p:tgtEl>
                                      </p:cBhvr>
                                    </p:animEffect>
                                  </p:childTnLst>
                                </p:cTn>
                              </p:par>
                              <p:par>
                                <p:cTn fill="hold" grpId="0" id="72" nodeType="withEffect" presetClass="entr" presetID="22" presetSubtype="8">
                                  <p:stCondLst>
                                    <p:cond delay="100"/>
                                  </p:stCondLst>
                                  <p:childTnLst>
                                    <p:set>
                                      <p:cBhvr>
                                        <p:cTn dur="1" fill="hold" id="73">
                                          <p:stCondLst>
                                            <p:cond delay="0"/>
                                          </p:stCondLst>
                                        </p:cTn>
                                        <p:tgtEl>
                                          <p:spTgt spid="38"/>
                                        </p:tgtEl>
                                        <p:attrNameLst>
                                          <p:attrName>style.visibility</p:attrName>
                                        </p:attrNameLst>
                                      </p:cBhvr>
                                      <p:to>
                                        <p:strVal val="visible"/>
                                      </p:to>
                                    </p:set>
                                    <p:animEffect filter="wipe(left)" transition="in">
                                      <p:cBhvr>
                                        <p:cTn dur="500" id="74"/>
                                        <p:tgtEl>
                                          <p:spTgt spid="38"/>
                                        </p:tgtEl>
                                      </p:cBhvr>
                                    </p:animEffect>
                                  </p:childTnLst>
                                </p:cTn>
                              </p:par>
                              <p:par>
                                <p:cTn fill="hold" grpId="0" id="75" nodeType="withEffect" presetClass="entr" presetID="22" presetSubtype="8">
                                  <p:stCondLst>
                                    <p:cond delay="200"/>
                                  </p:stCondLst>
                                  <p:childTnLst>
                                    <p:set>
                                      <p:cBhvr>
                                        <p:cTn dur="1" fill="hold" id="76">
                                          <p:stCondLst>
                                            <p:cond delay="0"/>
                                          </p:stCondLst>
                                        </p:cTn>
                                        <p:tgtEl>
                                          <p:spTgt spid="39"/>
                                        </p:tgtEl>
                                        <p:attrNameLst>
                                          <p:attrName>style.visibility</p:attrName>
                                        </p:attrNameLst>
                                      </p:cBhvr>
                                      <p:to>
                                        <p:strVal val="visible"/>
                                      </p:to>
                                    </p:set>
                                    <p:animEffect filter="wipe(left)" transition="in">
                                      <p:cBhvr>
                                        <p:cTn dur="500" id="7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4"/>
      <p:bldP grpId="0" spid="35"/>
      <p:bldP grpId="0" spid="36"/>
      <p:bldP grpId="0" spid="37"/>
      <p:bldP grpId="0" spid="38"/>
      <p:bldP grpId="0" spid="3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7" name="组合 166"/>
          <p:cNvGrpSpPr/>
          <p:nvPr/>
        </p:nvGrpSpPr>
        <p:grpSpPr>
          <a:xfrm>
            <a:off x="5889521" y="5231798"/>
            <a:ext cx="4861606" cy="533140"/>
            <a:chOff x="2999900" y="5429829"/>
            <a:chExt cx="4619567" cy="533140"/>
          </a:xfrm>
        </p:grpSpPr>
        <p:sp>
          <p:nvSpPr>
            <p:cNvPr id="168" name="圆角矩形 167"/>
            <p:cNvSpPr/>
            <p:nvPr/>
          </p:nvSpPr>
          <p:spPr>
            <a:xfrm>
              <a:off x="2999900" y="5430089"/>
              <a:ext cx="1873744" cy="532880"/>
            </a:xfrm>
            <a:prstGeom prst="roundRect">
              <a:avLst>
                <a:gd fmla="val 50000" name="adj"/>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lang="zh-CN">
                <a:solidFill>
                  <a:srgbClr val="00B0F0"/>
                </a:solidFill>
              </a:endParaRPr>
            </a:p>
          </p:txBody>
        </p:sp>
        <p:sp>
          <p:nvSpPr>
            <p:cNvPr id="169"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b="0" lang="zh-CN" smtClean="0" sz="1800">
                  <a:solidFill>
                    <a:srgbClr val="00B0F0"/>
                  </a:solidFill>
                  <a:latin charset="-122" panose="020b0503020204020204" pitchFamily="34" typeface="微软雅黑"/>
                  <a:ea charset="-122" panose="020b0503020204020204" pitchFamily="34" typeface="微软雅黑"/>
                </a:rPr>
                <a:t>讲演人：优页PPT </a:t>
              </a:r>
            </a:p>
          </p:txBody>
        </p:sp>
        <p:sp>
          <p:nvSpPr>
            <p:cNvPr id="170" name="圆角矩形 169"/>
            <p:cNvSpPr/>
            <p:nvPr/>
          </p:nvSpPr>
          <p:spPr>
            <a:xfrm>
              <a:off x="5116348" y="5429829"/>
              <a:ext cx="2247000" cy="532880"/>
            </a:xfrm>
            <a:prstGeom prst="roundRect">
              <a:avLst>
                <a:gd fmla="val 50000" name="adj"/>
              </a:avLst>
            </a:prstGeom>
            <a:noFill/>
            <a:ln w="12700">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lang="zh-CN">
                <a:solidFill>
                  <a:srgbClr val="00B0F0"/>
                </a:solidFill>
              </a:endParaRPr>
            </a:p>
          </p:txBody>
        </p:sp>
        <p:sp>
          <p:nvSpPr>
            <p:cNvPr id="171"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b="0" lang="zh-CN" sz="1800">
                  <a:solidFill>
                    <a:srgbClr val="FE978C"/>
                  </a:solidFill>
                  <a:latin charset="-122" panose="020b0503020204020204" pitchFamily="34" typeface="微软雅黑"/>
                  <a:ea charset="-122" panose="020b0503020204020204" pitchFamily="34" typeface="微软雅黑"/>
                </a:rPr>
                <a:t>日期：20XX.08.28</a:t>
              </a:r>
            </a:p>
          </p:txBody>
        </p:sp>
      </p:grpSp>
      <p:sp>
        <p:nvSpPr>
          <p:cNvPr id="172" name="_14"/>
          <p:cNvSpPr txBox="1">
            <a:spLocks noChangeArrowheads="1"/>
          </p:cNvSpPr>
          <p:nvPr/>
        </p:nvSpPr>
        <p:spPr bwMode="auto">
          <a:xfrm>
            <a:off x="5542548" y="2041045"/>
            <a:ext cx="7944852" cy="124217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b="1" lang="zh-CN" smtClean="0" sz="7000">
                <a:solidFill>
                  <a:srgbClr val="00B0F0"/>
                </a:solidFill>
                <a:latin charset="-122" panose="020b0503020204020204" pitchFamily="34" typeface="微软雅黑"/>
                <a:ea charset="-122" panose="020b0503020204020204" pitchFamily="34" typeface="微软雅黑"/>
              </a:rPr>
              <a:t>谢谢您的观看!</a:t>
            </a:r>
          </a:p>
        </p:txBody>
      </p:sp>
      <p:sp>
        <p:nvSpPr>
          <p:cNvPr id="173" name="_15"/>
          <p:cNvSpPr txBox="1">
            <a:spLocks noChangeArrowheads="1"/>
          </p:cNvSpPr>
          <p:nvPr/>
        </p:nvSpPr>
        <p:spPr bwMode="auto">
          <a:xfrm>
            <a:off x="5649635" y="3596574"/>
            <a:ext cx="5685115" cy="48708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zh-CN" b="0" lang="en-US" sz="1400">
                <a:solidFill>
                  <a:srgbClr val="00B0F0"/>
                </a:solidFill>
                <a:latin charset="-122" panose="02010600040101010101" pitchFamily="2" typeface="华文细黑"/>
                <a:ea charset="-122" panose="02010600040101010101" pitchFamily="2" typeface="华文细黑"/>
              </a:rPr>
              <a:t>Introduction Of AtmosphericBusiness Plan Startup Plan PPT Template, Complete Framework</a:t>
            </a:r>
          </a:p>
        </p:txBody>
      </p:sp>
      <p:cxnSp>
        <p:nvCxnSpPr>
          <p:cNvPr id="174" name="直接连接符 173"/>
          <p:cNvCxnSpPr/>
          <p:nvPr/>
        </p:nvCxnSpPr>
        <p:spPr>
          <a:xfrm>
            <a:off x="5718071" y="3368878"/>
            <a:ext cx="610925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75" name="组合 174"/>
          <p:cNvGrpSpPr/>
          <p:nvPr/>
        </p:nvGrpSpPr>
        <p:grpSpPr>
          <a:xfrm>
            <a:off x="8811472" y="1669860"/>
            <a:ext cx="1290703" cy="235751"/>
            <a:chOff x="8971447" y="2172617"/>
            <a:chExt cx="759125" cy="568897"/>
          </a:xfrm>
          <a:solidFill>
            <a:srgbClr val="00B0F0"/>
          </a:solidFill>
        </p:grpSpPr>
        <p:sp>
          <p:nvSpPr>
            <p:cNvPr id="176" name="矩形 175"/>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矩形 176"/>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矩形 177"/>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矩形 178"/>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0" name="TextBox 42"/>
          <p:cNvSpPr txBox="1"/>
          <p:nvPr/>
        </p:nvSpPr>
        <p:spPr>
          <a:xfrm>
            <a:off x="5608643" y="1599219"/>
            <a:ext cx="3373570" cy="396240"/>
          </a:xfrm>
          <a:prstGeom prst="rect">
            <a:avLst/>
          </a:prstGeom>
          <a:noFill/>
        </p:spPr>
        <p:txBody>
          <a:bodyPr rtlCol="0" wrap="square">
            <a:spAutoFit/>
          </a:bodyPr>
          <a:lstStyle/>
          <a:p>
            <a:r>
              <a:rPr altLang="zh-CN" b="1" lang="en-US" smtClean="0" sz="2000">
                <a:solidFill>
                  <a:srgbClr val="00B0F0"/>
                </a:solidFill>
                <a:latin charset="-122" panose="020b0503020204020204" pitchFamily="34" typeface="微软雅黑"/>
                <a:ea charset="-122" panose="020b0503020204020204" pitchFamily="34" typeface="微软雅黑"/>
              </a:rPr>
              <a:t>THE  SUMMARY PLAN</a:t>
            </a:r>
          </a:p>
        </p:txBody>
      </p:sp>
      <p:sp>
        <p:nvSpPr>
          <p:cNvPr id="182" name="椭圆 5"/>
          <p:cNvSpPr/>
          <p:nvPr/>
        </p:nvSpPr>
        <p:spPr>
          <a:xfrm flipH="1" flipV="1" rot="407865">
            <a:off x="-7278527" y="282707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椭圆 5"/>
          <p:cNvSpPr/>
          <p:nvPr/>
        </p:nvSpPr>
        <p:spPr>
          <a:xfrm flipH="1" flipV="1" rot="21076364">
            <a:off x="-6931486" y="71106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椭圆 5"/>
          <p:cNvSpPr/>
          <p:nvPr/>
        </p:nvSpPr>
        <p:spPr>
          <a:xfrm flipH="1" flipV="1" rot="21016572">
            <a:off x="-7261009" y="-52271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椭圆 5"/>
          <p:cNvSpPr/>
          <p:nvPr/>
        </p:nvSpPr>
        <p:spPr>
          <a:xfrm flipH="1" flipV="1" rot="293221">
            <a:off x="-7086165" y="153311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椭圆 5"/>
          <p:cNvSpPr/>
          <p:nvPr/>
        </p:nvSpPr>
        <p:spPr>
          <a:xfrm flipH="1" flipV="1" rot="407865">
            <a:off x="-5583077" y="25835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椭圆 5"/>
          <p:cNvSpPr/>
          <p:nvPr/>
        </p:nvSpPr>
        <p:spPr>
          <a:xfrm flipH="1" flipV="1" rot="21076364">
            <a:off x="-5236036" y="4675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椭圆 5"/>
          <p:cNvSpPr/>
          <p:nvPr/>
        </p:nvSpPr>
        <p:spPr>
          <a:xfrm flipH="1" flipV="1" rot="21016572">
            <a:off x="-5565559" y="-7662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9" name="椭圆 5"/>
          <p:cNvSpPr/>
          <p:nvPr/>
        </p:nvSpPr>
        <p:spPr>
          <a:xfrm flipH="1" flipV="1" rot="293221">
            <a:off x="-5390715" y="12895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2830606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84"/>
                                        </p:tgtEl>
                                        <p:attrNameLst>
                                          <p:attrName>style.visibility</p:attrName>
                                        </p:attrNameLst>
                                      </p:cBhvr>
                                      <p:to>
                                        <p:strVal val="visible"/>
                                      </p:to>
                                    </p:set>
                                    <p:anim calcmode="lin" valueType="num">
                                      <p:cBhvr>
                                        <p:cTn dur="3500" fill="hold" id="7"/>
                                        <p:tgtEl>
                                          <p:spTgt spid="184"/>
                                        </p:tgtEl>
                                        <p:attrNameLst>
                                          <p:attrName>ppt_w</p:attrName>
                                        </p:attrNameLst>
                                      </p:cBhvr>
                                      <p:tavLst>
                                        <p:tav tm="0">
                                          <p:val>
                                            <p:fltVal val="0"/>
                                          </p:val>
                                        </p:tav>
                                        <p:tav tm="100000">
                                          <p:val>
                                            <p:strVal val="#ppt_w"/>
                                          </p:val>
                                        </p:tav>
                                      </p:tavLst>
                                    </p:anim>
                                    <p:anim calcmode="lin" valueType="num">
                                      <p:cBhvr>
                                        <p:cTn dur="3500" fill="hold" id="8"/>
                                        <p:tgtEl>
                                          <p:spTgt spid="184"/>
                                        </p:tgtEl>
                                        <p:attrNameLst>
                                          <p:attrName>ppt_h</p:attrName>
                                        </p:attrNameLst>
                                      </p:cBhvr>
                                      <p:tavLst>
                                        <p:tav tm="0">
                                          <p:val>
                                            <p:fltVal val="0"/>
                                          </p:val>
                                        </p:tav>
                                        <p:tav tm="100000">
                                          <p:val>
                                            <p:strVal val="#ppt_h"/>
                                          </p:val>
                                        </p:tav>
                                      </p:tavLst>
                                    </p:anim>
                                    <p:anim calcmode="lin" valueType="num">
                                      <p:cBhvr>
                                        <p:cTn dur="3500" fill="hold" id="9"/>
                                        <p:tgtEl>
                                          <p:spTgt spid="184"/>
                                        </p:tgtEl>
                                        <p:attrNameLst>
                                          <p:attrName>style.rotation</p:attrName>
                                        </p:attrNameLst>
                                      </p:cBhvr>
                                      <p:tavLst>
                                        <p:tav tm="0">
                                          <p:val>
                                            <p:fltVal val="90"/>
                                          </p:val>
                                        </p:tav>
                                        <p:tav tm="100000">
                                          <p:val>
                                            <p:fltVal val="0"/>
                                          </p:val>
                                        </p:tav>
                                      </p:tavLst>
                                    </p:anim>
                                    <p:animEffect filter="fade" transition="in">
                                      <p:cBhvr>
                                        <p:cTn dur="3500" id="10"/>
                                        <p:tgtEl>
                                          <p:spTgt spid="18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183"/>
                                        </p:tgtEl>
                                        <p:attrNameLst>
                                          <p:attrName>style.visibility</p:attrName>
                                        </p:attrNameLst>
                                      </p:cBhvr>
                                      <p:to>
                                        <p:strVal val="visible"/>
                                      </p:to>
                                    </p:set>
                                    <p:anim calcmode="lin" valueType="num">
                                      <p:cBhvr>
                                        <p:cTn dur="3500" fill="hold" id="13"/>
                                        <p:tgtEl>
                                          <p:spTgt spid="183"/>
                                        </p:tgtEl>
                                        <p:attrNameLst>
                                          <p:attrName>ppt_w</p:attrName>
                                        </p:attrNameLst>
                                      </p:cBhvr>
                                      <p:tavLst>
                                        <p:tav tm="0">
                                          <p:val>
                                            <p:fltVal val="0"/>
                                          </p:val>
                                        </p:tav>
                                        <p:tav tm="100000">
                                          <p:val>
                                            <p:strVal val="#ppt_w"/>
                                          </p:val>
                                        </p:tav>
                                      </p:tavLst>
                                    </p:anim>
                                    <p:anim calcmode="lin" valueType="num">
                                      <p:cBhvr>
                                        <p:cTn dur="3500" fill="hold" id="14"/>
                                        <p:tgtEl>
                                          <p:spTgt spid="183"/>
                                        </p:tgtEl>
                                        <p:attrNameLst>
                                          <p:attrName>ppt_h</p:attrName>
                                        </p:attrNameLst>
                                      </p:cBhvr>
                                      <p:tavLst>
                                        <p:tav tm="0">
                                          <p:val>
                                            <p:fltVal val="0"/>
                                          </p:val>
                                        </p:tav>
                                        <p:tav tm="100000">
                                          <p:val>
                                            <p:strVal val="#ppt_h"/>
                                          </p:val>
                                        </p:tav>
                                      </p:tavLst>
                                    </p:anim>
                                    <p:anim calcmode="lin" valueType="num">
                                      <p:cBhvr>
                                        <p:cTn dur="3500" fill="hold" id="15"/>
                                        <p:tgtEl>
                                          <p:spTgt spid="183"/>
                                        </p:tgtEl>
                                        <p:attrNameLst>
                                          <p:attrName>style.rotation</p:attrName>
                                        </p:attrNameLst>
                                      </p:cBhvr>
                                      <p:tavLst>
                                        <p:tav tm="0">
                                          <p:val>
                                            <p:fltVal val="90"/>
                                          </p:val>
                                        </p:tav>
                                        <p:tav tm="100000">
                                          <p:val>
                                            <p:fltVal val="0"/>
                                          </p:val>
                                        </p:tav>
                                      </p:tavLst>
                                    </p:anim>
                                    <p:animEffect filter="fade" transition="in">
                                      <p:cBhvr>
                                        <p:cTn dur="3500" id="16"/>
                                        <p:tgtEl>
                                          <p:spTgt spid="183"/>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185"/>
                                        </p:tgtEl>
                                        <p:attrNameLst>
                                          <p:attrName>style.visibility</p:attrName>
                                        </p:attrNameLst>
                                      </p:cBhvr>
                                      <p:to>
                                        <p:strVal val="visible"/>
                                      </p:to>
                                    </p:set>
                                    <p:anim calcmode="lin" valueType="num">
                                      <p:cBhvr>
                                        <p:cTn dur="3500" fill="hold" id="19"/>
                                        <p:tgtEl>
                                          <p:spTgt spid="185"/>
                                        </p:tgtEl>
                                        <p:attrNameLst>
                                          <p:attrName>ppt_w</p:attrName>
                                        </p:attrNameLst>
                                      </p:cBhvr>
                                      <p:tavLst>
                                        <p:tav tm="0">
                                          <p:val>
                                            <p:fltVal val="0"/>
                                          </p:val>
                                        </p:tav>
                                        <p:tav tm="100000">
                                          <p:val>
                                            <p:strVal val="#ppt_w"/>
                                          </p:val>
                                        </p:tav>
                                      </p:tavLst>
                                    </p:anim>
                                    <p:anim calcmode="lin" valueType="num">
                                      <p:cBhvr>
                                        <p:cTn dur="3500" fill="hold" id="20"/>
                                        <p:tgtEl>
                                          <p:spTgt spid="185"/>
                                        </p:tgtEl>
                                        <p:attrNameLst>
                                          <p:attrName>ppt_h</p:attrName>
                                        </p:attrNameLst>
                                      </p:cBhvr>
                                      <p:tavLst>
                                        <p:tav tm="0">
                                          <p:val>
                                            <p:fltVal val="0"/>
                                          </p:val>
                                        </p:tav>
                                        <p:tav tm="100000">
                                          <p:val>
                                            <p:strVal val="#ppt_h"/>
                                          </p:val>
                                        </p:tav>
                                      </p:tavLst>
                                    </p:anim>
                                    <p:anim calcmode="lin" valueType="num">
                                      <p:cBhvr>
                                        <p:cTn dur="3500" fill="hold" id="21"/>
                                        <p:tgtEl>
                                          <p:spTgt spid="185"/>
                                        </p:tgtEl>
                                        <p:attrNameLst>
                                          <p:attrName>style.rotation</p:attrName>
                                        </p:attrNameLst>
                                      </p:cBhvr>
                                      <p:tavLst>
                                        <p:tav tm="0">
                                          <p:val>
                                            <p:fltVal val="90"/>
                                          </p:val>
                                        </p:tav>
                                        <p:tav tm="100000">
                                          <p:val>
                                            <p:fltVal val="0"/>
                                          </p:val>
                                        </p:tav>
                                      </p:tavLst>
                                    </p:anim>
                                    <p:animEffect filter="fade" transition="in">
                                      <p:cBhvr>
                                        <p:cTn dur="3500" id="22"/>
                                        <p:tgtEl>
                                          <p:spTgt spid="18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182"/>
                                        </p:tgtEl>
                                        <p:attrNameLst>
                                          <p:attrName>style.visibility</p:attrName>
                                        </p:attrNameLst>
                                      </p:cBhvr>
                                      <p:to>
                                        <p:strVal val="visible"/>
                                      </p:to>
                                    </p:set>
                                    <p:anim calcmode="lin" valueType="num">
                                      <p:cBhvr>
                                        <p:cTn dur="3500" fill="hold" id="25"/>
                                        <p:tgtEl>
                                          <p:spTgt spid="182"/>
                                        </p:tgtEl>
                                        <p:attrNameLst>
                                          <p:attrName>ppt_w</p:attrName>
                                        </p:attrNameLst>
                                      </p:cBhvr>
                                      <p:tavLst>
                                        <p:tav tm="0">
                                          <p:val>
                                            <p:fltVal val="0"/>
                                          </p:val>
                                        </p:tav>
                                        <p:tav tm="100000">
                                          <p:val>
                                            <p:strVal val="#ppt_w"/>
                                          </p:val>
                                        </p:tav>
                                      </p:tavLst>
                                    </p:anim>
                                    <p:anim calcmode="lin" valueType="num">
                                      <p:cBhvr>
                                        <p:cTn dur="3500" fill="hold" id="26"/>
                                        <p:tgtEl>
                                          <p:spTgt spid="182"/>
                                        </p:tgtEl>
                                        <p:attrNameLst>
                                          <p:attrName>ppt_h</p:attrName>
                                        </p:attrNameLst>
                                      </p:cBhvr>
                                      <p:tavLst>
                                        <p:tav tm="0">
                                          <p:val>
                                            <p:fltVal val="0"/>
                                          </p:val>
                                        </p:tav>
                                        <p:tav tm="100000">
                                          <p:val>
                                            <p:strVal val="#ppt_h"/>
                                          </p:val>
                                        </p:tav>
                                      </p:tavLst>
                                    </p:anim>
                                    <p:anim calcmode="lin" valueType="num">
                                      <p:cBhvr>
                                        <p:cTn dur="3500" fill="hold" id="27"/>
                                        <p:tgtEl>
                                          <p:spTgt spid="182"/>
                                        </p:tgtEl>
                                        <p:attrNameLst>
                                          <p:attrName>style.rotation</p:attrName>
                                        </p:attrNameLst>
                                      </p:cBhvr>
                                      <p:tavLst>
                                        <p:tav tm="0">
                                          <p:val>
                                            <p:fltVal val="90"/>
                                          </p:val>
                                        </p:tav>
                                        <p:tav tm="100000">
                                          <p:val>
                                            <p:fltVal val="0"/>
                                          </p:val>
                                        </p:tav>
                                      </p:tavLst>
                                    </p:anim>
                                    <p:animEffect filter="fade" transition="in">
                                      <p:cBhvr>
                                        <p:cTn dur="3500" id="28"/>
                                        <p:tgtEl>
                                          <p:spTgt spid="182"/>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188"/>
                                        </p:tgtEl>
                                        <p:attrNameLst>
                                          <p:attrName>style.visibility</p:attrName>
                                        </p:attrNameLst>
                                      </p:cBhvr>
                                      <p:to>
                                        <p:strVal val="visible"/>
                                      </p:to>
                                    </p:set>
                                    <p:anim calcmode="lin" valueType="num">
                                      <p:cBhvr>
                                        <p:cTn dur="3500" fill="hold" id="31"/>
                                        <p:tgtEl>
                                          <p:spTgt spid="188"/>
                                        </p:tgtEl>
                                        <p:attrNameLst>
                                          <p:attrName>ppt_w</p:attrName>
                                        </p:attrNameLst>
                                      </p:cBhvr>
                                      <p:tavLst>
                                        <p:tav tm="0">
                                          <p:val>
                                            <p:fltVal val="0"/>
                                          </p:val>
                                        </p:tav>
                                        <p:tav tm="100000">
                                          <p:val>
                                            <p:strVal val="#ppt_w"/>
                                          </p:val>
                                        </p:tav>
                                      </p:tavLst>
                                    </p:anim>
                                    <p:anim calcmode="lin" valueType="num">
                                      <p:cBhvr>
                                        <p:cTn dur="3500" fill="hold" id="32"/>
                                        <p:tgtEl>
                                          <p:spTgt spid="188"/>
                                        </p:tgtEl>
                                        <p:attrNameLst>
                                          <p:attrName>ppt_h</p:attrName>
                                        </p:attrNameLst>
                                      </p:cBhvr>
                                      <p:tavLst>
                                        <p:tav tm="0">
                                          <p:val>
                                            <p:fltVal val="0"/>
                                          </p:val>
                                        </p:tav>
                                        <p:tav tm="100000">
                                          <p:val>
                                            <p:strVal val="#ppt_h"/>
                                          </p:val>
                                        </p:tav>
                                      </p:tavLst>
                                    </p:anim>
                                    <p:anim calcmode="lin" valueType="num">
                                      <p:cBhvr>
                                        <p:cTn dur="3500" fill="hold" id="33"/>
                                        <p:tgtEl>
                                          <p:spTgt spid="188"/>
                                        </p:tgtEl>
                                        <p:attrNameLst>
                                          <p:attrName>style.rotation</p:attrName>
                                        </p:attrNameLst>
                                      </p:cBhvr>
                                      <p:tavLst>
                                        <p:tav tm="0">
                                          <p:val>
                                            <p:fltVal val="90"/>
                                          </p:val>
                                        </p:tav>
                                        <p:tav tm="100000">
                                          <p:val>
                                            <p:fltVal val="0"/>
                                          </p:val>
                                        </p:tav>
                                      </p:tavLst>
                                    </p:anim>
                                    <p:animEffect filter="fade" transition="in">
                                      <p:cBhvr>
                                        <p:cTn dur="3500" id="34"/>
                                        <p:tgtEl>
                                          <p:spTgt spid="188"/>
                                        </p:tgtEl>
                                      </p:cBhvr>
                                    </p:animEffect>
                                  </p:childTnLst>
                                </p:cTn>
                              </p:par>
                              <p:par>
                                <p:cTn fill="hold" grpId="0" id="35" nodeType="withEffect" presetClass="entr" presetID="31" presetSubtype="0">
                                  <p:stCondLst>
                                    <p:cond delay="200"/>
                                  </p:stCondLst>
                                  <p:childTnLst>
                                    <p:set>
                                      <p:cBhvr>
                                        <p:cTn dur="1" fill="hold" id="36">
                                          <p:stCondLst>
                                            <p:cond delay="0"/>
                                          </p:stCondLst>
                                        </p:cTn>
                                        <p:tgtEl>
                                          <p:spTgt spid="187"/>
                                        </p:tgtEl>
                                        <p:attrNameLst>
                                          <p:attrName>style.visibility</p:attrName>
                                        </p:attrNameLst>
                                      </p:cBhvr>
                                      <p:to>
                                        <p:strVal val="visible"/>
                                      </p:to>
                                    </p:set>
                                    <p:anim calcmode="lin" valueType="num">
                                      <p:cBhvr>
                                        <p:cTn dur="3500" fill="hold" id="37"/>
                                        <p:tgtEl>
                                          <p:spTgt spid="187"/>
                                        </p:tgtEl>
                                        <p:attrNameLst>
                                          <p:attrName>ppt_w</p:attrName>
                                        </p:attrNameLst>
                                      </p:cBhvr>
                                      <p:tavLst>
                                        <p:tav tm="0">
                                          <p:val>
                                            <p:fltVal val="0"/>
                                          </p:val>
                                        </p:tav>
                                        <p:tav tm="100000">
                                          <p:val>
                                            <p:strVal val="#ppt_w"/>
                                          </p:val>
                                        </p:tav>
                                      </p:tavLst>
                                    </p:anim>
                                    <p:anim calcmode="lin" valueType="num">
                                      <p:cBhvr>
                                        <p:cTn dur="3500" fill="hold" id="38"/>
                                        <p:tgtEl>
                                          <p:spTgt spid="187"/>
                                        </p:tgtEl>
                                        <p:attrNameLst>
                                          <p:attrName>ppt_h</p:attrName>
                                        </p:attrNameLst>
                                      </p:cBhvr>
                                      <p:tavLst>
                                        <p:tav tm="0">
                                          <p:val>
                                            <p:fltVal val="0"/>
                                          </p:val>
                                        </p:tav>
                                        <p:tav tm="100000">
                                          <p:val>
                                            <p:strVal val="#ppt_h"/>
                                          </p:val>
                                        </p:tav>
                                      </p:tavLst>
                                    </p:anim>
                                    <p:anim calcmode="lin" valueType="num">
                                      <p:cBhvr>
                                        <p:cTn dur="3500" fill="hold" id="39"/>
                                        <p:tgtEl>
                                          <p:spTgt spid="187"/>
                                        </p:tgtEl>
                                        <p:attrNameLst>
                                          <p:attrName>style.rotation</p:attrName>
                                        </p:attrNameLst>
                                      </p:cBhvr>
                                      <p:tavLst>
                                        <p:tav tm="0">
                                          <p:val>
                                            <p:fltVal val="90"/>
                                          </p:val>
                                        </p:tav>
                                        <p:tav tm="100000">
                                          <p:val>
                                            <p:fltVal val="0"/>
                                          </p:val>
                                        </p:tav>
                                      </p:tavLst>
                                    </p:anim>
                                    <p:animEffect filter="fade" transition="in">
                                      <p:cBhvr>
                                        <p:cTn dur="3500" id="40"/>
                                        <p:tgtEl>
                                          <p:spTgt spid="187"/>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189"/>
                                        </p:tgtEl>
                                        <p:attrNameLst>
                                          <p:attrName>style.visibility</p:attrName>
                                        </p:attrNameLst>
                                      </p:cBhvr>
                                      <p:to>
                                        <p:strVal val="visible"/>
                                      </p:to>
                                    </p:set>
                                    <p:anim calcmode="lin" valueType="num">
                                      <p:cBhvr>
                                        <p:cTn dur="3500" fill="hold" id="43"/>
                                        <p:tgtEl>
                                          <p:spTgt spid="189"/>
                                        </p:tgtEl>
                                        <p:attrNameLst>
                                          <p:attrName>ppt_w</p:attrName>
                                        </p:attrNameLst>
                                      </p:cBhvr>
                                      <p:tavLst>
                                        <p:tav tm="0">
                                          <p:val>
                                            <p:fltVal val="0"/>
                                          </p:val>
                                        </p:tav>
                                        <p:tav tm="100000">
                                          <p:val>
                                            <p:strVal val="#ppt_w"/>
                                          </p:val>
                                        </p:tav>
                                      </p:tavLst>
                                    </p:anim>
                                    <p:anim calcmode="lin" valueType="num">
                                      <p:cBhvr>
                                        <p:cTn dur="3500" fill="hold" id="44"/>
                                        <p:tgtEl>
                                          <p:spTgt spid="189"/>
                                        </p:tgtEl>
                                        <p:attrNameLst>
                                          <p:attrName>ppt_h</p:attrName>
                                        </p:attrNameLst>
                                      </p:cBhvr>
                                      <p:tavLst>
                                        <p:tav tm="0">
                                          <p:val>
                                            <p:fltVal val="0"/>
                                          </p:val>
                                        </p:tav>
                                        <p:tav tm="100000">
                                          <p:val>
                                            <p:strVal val="#ppt_h"/>
                                          </p:val>
                                        </p:tav>
                                      </p:tavLst>
                                    </p:anim>
                                    <p:anim calcmode="lin" valueType="num">
                                      <p:cBhvr>
                                        <p:cTn dur="3500" fill="hold" id="45"/>
                                        <p:tgtEl>
                                          <p:spTgt spid="189"/>
                                        </p:tgtEl>
                                        <p:attrNameLst>
                                          <p:attrName>style.rotation</p:attrName>
                                        </p:attrNameLst>
                                      </p:cBhvr>
                                      <p:tavLst>
                                        <p:tav tm="0">
                                          <p:val>
                                            <p:fltVal val="90"/>
                                          </p:val>
                                        </p:tav>
                                        <p:tav tm="100000">
                                          <p:val>
                                            <p:fltVal val="0"/>
                                          </p:val>
                                        </p:tav>
                                      </p:tavLst>
                                    </p:anim>
                                    <p:animEffect filter="fade" transition="in">
                                      <p:cBhvr>
                                        <p:cTn dur="3500" id="46"/>
                                        <p:tgtEl>
                                          <p:spTgt spid="189"/>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186"/>
                                        </p:tgtEl>
                                        <p:attrNameLst>
                                          <p:attrName>style.visibility</p:attrName>
                                        </p:attrNameLst>
                                      </p:cBhvr>
                                      <p:to>
                                        <p:strVal val="visible"/>
                                      </p:to>
                                    </p:set>
                                    <p:anim calcmode="lin" valueType="num">
                                      <p:cBhvr>
                                        <p:cTn dur="3500" fill="hold" id="49"/>
                                        <p:tgtEl>
                                          <p:spTgt spid="186"/>
                                        </p:tgtEl>
                                        <p:attrNameLst>
                                          <p:attrName>ppt_w</p:attrName>
                                        </p:attrNameLst>
                                      </p:cBhvr>
                                      <p:tavLst>
                                        <p:tav tm="0">
                                          <p:val>
                                            <p:fltVal val="0"/>
                                          </p:val>
                                        </p:tav>
                                        <p:tav tm="100000">
                                          <p:val>
                                            <p:strVal val="#ppt_w"/>
                                          </p:val>
                                        </p:tav>
                                      </p:tavLst>
                                    </p:anim>
                                    <p:anim calcmode="lin" valueType="num">
                                      <p:cBhvr>
                                        <p:cTn dur="3500" fill="hold" id="50"/>
                                        <p:tgtEl>
                                          <p:spTgt spid="186"/>
                                        </p:tgtEl>
                                        <p:attrNameLst>
                                          <p:attrName>ppt_h</p:attrName>
                                        </p:attrNameLst>
                                      </p:cBhvr>
                                      <p:tavLst>
                                        <p:tav tm="0">
                                          <p:val>
                                            <p:fltVal val="0"/>
                                          </p:val>
                                        </p:tav>
                                        <p:tav tm="100000">
                                          <p:val>
                                            <p:strVal val="#ppt_h"/>
                                          </p:val>
                                        </p:tav>
                                      </p:tavLst>
                                    </p:anim>
                                    <p:anim calcmode="lin" valueType="num">
                                      <p:cBhvr>
                                        <p:cTn dur="3500" fill="hold" id="51"/>
                                        <p:tgtEl>
                                          <p:spTgt spid="186"/>
                                        </p:tgtEl>
                                        <p:attrNameLst>
                                          <p:attrName>style.rotation</p:attrName>
                                        </p:attrNameLst>
                                      </p:cBhvr>
                                      <p:tavLst>
                                        <p:tav tm="0">
                                          <p:val>
                                            <p:fltVal val="90"/>
                                          </p:val>
                                        </p:tav>
                                        <p:tav tm="100000">
                                          <p:val>
                                            <p:fltVal val="0"/>
                                          </p:val>
                                        </p:tav>
                                      </p:tavLst>
                                    </p:anim>
                                    <p:animEffect filter="fade" transition="in">
                                      <p:cBhvr>
                                        <p:cTn dur="3500" id="52"/>
                                        <p:tgtEl>
                                          <p:spTgt spid="186"/>
                                        </p:tgtEl>
                                      </p:cBhvr>
                                    </p:animEffect>
                                  </p:childTnLst>
                                </p:cTn>
                              </p:par>
                              <p:par>
                                <p:cTn fill="hold" grpId="0" id="53" nodeType="withEffect" presetClass="entr" presetID="56" presetSubtype="0">
                                  <p:stCondLst>
                                    <p:cond delay="750"/>
                                  </p:stCondLst>
                                  <p:iterate type="lt">
                                    <p:tmPct val="10000"/>
                                  </p:iterate>
                                  <p:childTnLst>
                                    <p:set>
                                      <p:cBhvr>
                                        <p:cTn dur="1" fill="hold" id="54">
                                          <p:stCondLst>
                                            <p:cond delay="0"/>
                                          </p:stCondLst>
                                        </p:cTn>
                                        <p:tgtEl>
                                          <p:spTgt spid="172"/>
                                        </p:tgtEl>
                                        <p:attrNameLst>
                                          <p:attrName>style.visibility</p:attrName>
                                        </p:attrNameLst>
                                      </p:cBhvr>
                                      <p:to>
                                        <p:strVal val="visible"/>
                                      </p:to>
                                    </p:set>
                                    <p:anim by="(-#ppt_w*2)" calcmode="lin" valueType="num">
                                      <p:cBhvr rctx="PPT">
                                        <p:cTn autoRev="1" dur="500" fill="hold" id="55">
                                          <p:stCondLst>
                                            <p:cond delay="0"/>
                                          </p:stCondLst>
                                        </p:cTn>
                                        <p:tgtEl>
                                          <p:spTgt spid="172"/>
                                        </p:tgtEl>
                                        <p:attrNameLst>
                                          <p:attrName>ppt_w</p:attrName>
                                        </p:attrNameLst>
                                      </p:cBhvr>
                                    </p:anim>
                                    <p:anim by="(#ppt_w*0.50)" calcmode="lin" valueType="num">
                                      <p:cBhvr>
                                        <p:cTn autoRev="1" decel="50000" dur="500" fill="hold" id="56">
                                          <p:stCondLst>
                                            <p:cond delay="0"/>
                                          </p:stCondLst>
                                        </p:cTn>
                                        <p:tgtEl>
                                          <p:spTgt spid="172"/>
                                        </p:tgtEl>
                                        <p:attrNameLst>
                                          <p:attrName>ppt_x</p:attrName>
                                        </p:attrNameLst>
                                      </p:cBhvr>
                                    </p:anim>
                                    <p:anim calcmode="lin" from="(-#ppt_h/2)" to="(#ppt_y)" valueType="num">
                                      <p:cBhvr>
                                        <p:cTn dur="1000" fill="hold" id="57">
                                          <p:stCondLst>
                                            <p:cond delay="0"/>
                                          </p:stCondLst>
                                        </p:cTn>
                                        <p:tgtEl>
                                          <p:spTgt spid="172"/>
                                        </p:tgtEl>
                                        <p:attrNameLst>
                                          <p:attrName>ppt_y</p:attrName>
                                        </p:attrNameLst>
                                      </p:cBhvr>
                                    </p:anim>
                                    <p:animRot by="21600000">
                                      <p:cBhvr>
                                        <p:cTn dur="1000" fill="hold" id="58">
                                          <p:stCondLst>
                                            <p:cond delay="0"/>
                                          </p:stCondLst>
                                        </p:cTn>
                                        <p:tgtEl>
                                          <p:spTgt spid="172"/>
                                        </p:tgtEl>
                                        <p:attrNameLst>
                                          <p:attrName>r</p:attrName>
                                        </p:attrNameLst>
                                      </p:cBhvr>
                                    </p:animRot>
                                  </p:childTnLst>
                                </p:cTn>
                              </p:par>
                              <p:par>
                                <p:cTn fill="hold" grpId="0" id="59" nodeType="withEffect" presetClass="entr" presetID="22" presetSubtype="8">
                                  <p:stCondLst>
                                    <p:cond delay="1500"/>
                                  </p:stCondLst>
                                  <p:childTnLst>
                                    <p:set>
                                      <p:cBhvr>
                                        <p:cTn dur="1" fill="hold" id="60">
                                          <p:stCondLst>
                                            <p:cond delay="0"/>
                                          </p:stCondLst>
                                        </p:cTn>
                                        <p:tgtEl>
                                          <p:spTgt spid="173"/>
                                        </p:tgtEl>
                                        <p:attrNameLst>
                                          <p:attrName>style.visibility</p:attrName>
                                        </p:attrNameLst>
                                      </p:cBhvr>
                                      <p:to>
                                        <p:strVal val="visible"/>
                                      </p:to>
                                    </p:set>
                                    <p:animEffect filter="wipe(left)" transition="in">
                                      <p:cBhvr>
                                        <p:cTn dur="500" id="61"/>
                                        <p:tgtEl>
                                          <p:spTgt spid="173"/>
                                        </p:tgtEl>
                                      </p:cBhvr>
                                    </p:animEffect>
                                  </p:childTnLst>
                                </p:cTn>
                              </p:par>
                              <p:par>
                                <p:cTn fill="hold" id="62" nodeType="withEffect" presetClass="entr" presetID="22" presetSubtype="8">
                                  <p:stCondLst>
                                    <p:cond delay="2000"/>
                                  </p:stCondLst>
                                  <p:childTnLst>
                                    <p:set>
                                      <p:cBhvr>
                                        <p:cTn dur="1" fill="hold" id="63">
                                          <p:stCondLst>
                                            <p:cond delay="0"/>
                                          </p:stCondLst>
                                        </p:cTn>
                                        <p:tgtEl>
                                          <p:spTgt spid="174"/>
                                        </p:tgtEl>
                                        <p:attrNameLst>
                                          <p:attrName>style.visibility</p:attrName>
                                        </p:attrNameLst>
                                      </p:cBhvr>
                                      <p:to>
                                        <p:strVal val="visible"/>
                                      </p:to>
                                    </p:set>
                                    <p:animEffect filter="wipe(left)" transition="in">
                                      <p:cBhvr>
                                        <p:cTn dur="500" id="64"/>
                                        <p:tgtEl>
                                          <p:spTgt spid="174"/>
                                        </p:tgtEl>
                                      </p:cBhvr>
                                    </p:animEffect>
                                  </p:childTnLst>
                                </p:cTn>
                              </p:par>
                              <p:par>
                                <p:cTn fill="hold" id="65" nodeType="withEffect" presetClass="entr" presetID="42" presetSubtype="0">
                                  <p:stCondLst>
                                    <p:cond delay="2250"/>
                                  </p:stCondLst>
                                  <p:childTnLst>
                                    <p:set>
                                      <p:cBhvr>
                                        <p:cTn dur="1" fill="hold" id="66">
                                          <p:stCondLst>
                                            <p:cond delay="0"/>
                                          </p:stCondLst>
                                        </p:cTn>
                                        <p:tgtEl>
                                          <p:spTgt spid="167"/>
                                        </p:tgtEl>
                                        <p:attrNameLst>
                                          <p:attrName>style.visibility</p:attrName>
                                        </p:attrNameLst>
                                      </p:cBhvr>
                                      <p:to>
                                        <p:strVal val="visible"/>
                                      </p:to>
                                    </p:set>
                                    <p:animEffect filter="fade" transition="in">
                                      <p:cBhvr>
                                        <p:cTn dur="1000" id="67"/>
                                        <p:tgtEl>
                                          <p:spTgt spid="167"/>
                                        </p:tgtEl>
                                      </p:cBhvr>
                                    </p:animEffect>
                                    <p:anim calcmode="lin" valueType="num">
                                      <p:cBhvr>
                                        <p:cTn dur="1000" fill="hold" id="68"/>
                                        <p:tgtEl>
                                          <p:spTgt spid="167"/>
                                        </p:tgtEl>
                                        <p:attrNameLst>
                                          <p:attrName>ppt_x</p:attrName>
                                        </p:attrNameLst>
                                      </p:cBhvr>
                                      <p:tavLst>
                                        <p:tav tm="0">
                                          <p:val>
                                            <p:strVal val="#ppt_x"/>
                                          </p:val>
                                        </p:tav>
                                        <p:tav tm="100000">
                                          <p:val>
                                            <p:strVal val="#ppt_x"/>
                                          </p:val>
                                        </p:tav>
                                      </p:tavLst>
                                    </p:anim>
                                    <p:anim calcmode="lin" valueType="num">
                                      <p:cBhvr>
                                        <p:cTn dur="1000" fill="hold" id="69"/>
                                        <p:tgtEl>
                                          <p:spTgt spid="167"/>
                                        </p:tgtEl>
                                        <p:attrNameLst>
                                          <p:attrName>ppt_y</p:attrName>
                                        </p:attrNameLst>
                                      </p:cBhvr>
                                      <p:tavLst>
                                        <p:tav tm="0">
                                          <p:val>
                                            <p:strVal val="#ppt_y+.1"/>
                                          </p:val>
                                        </p:tav>
                                        <p:tav tm="100000">
                                          <p:val>
                                            <p:strVal val="#ppt_y"/>
                                          </p:val>
                                        </p:tav>
                                      </p:tavLst>
                                    </p:anim>
                                  </p:childTnLst>
                                </p:cTn>
                              </p:par>
                              <p:par>
                                <p:cTn fill="hold" grpId="0" id="70" nodeType="withEffect" presetClass="entr" presetID="56" presetSubtype="0">
                                  <p:stCondLst>
                                    <p:cond delay="2250"/>
                                  </p:stCondLst>
                                  <p:iterate type="lt">
                                    <p:tmPct val="10000"/>
                                  </p:iterate>
                                  <p:childTnLst>
                                    <p:set>
                                      <p:cBhvr>
                                        <p:cTn dur="1" fill="hold" id="71">
                                          <p:stCondLst>
                                            <p:cond delay="0"/>
                                          </p:stCondLst>
                                        </p:cTn>
                                        <p:tgtEl>
                                          <p:spTgt spid="180"/>
                                        </p:tgtEl>
                                        <p:attrNameLst>
                                          <p:attrName>style.visibility</p:attrName>
                                        </p:attrNameLst>
                                      </p:cBhvr>
                                      <p:to>
                                        <p:strVal val="visible"/>
                                      </p:to>
                                    </p:set>
                                    <p:anim by="(-#ppt_w*2)" calcmode="lin" valueType="num">
                                      <p:cBhvr rctx="PPT">
                                        <p:cTn autoRev="1" dur="250" fill="hold" id="72">
                                          <p:stCondLst>
                                            <p:cond delay="0"/>
                                          </p:stCondLst>
                                        </p:cTn>
                                        <p:tgtEl>
                                          <p:spTgt spid="180"/>
                                        </p:tgtEl>
                                        <p:attrNameLst>
                                          <p:attrName>ppt_w</p:attrName>
                                        </p:attrNameLst>
                                      </p:cBhvr>
                                    </p:anim>
                                    <p:anim by="(#ppt_w*0.50)" calcmode="lin" valueType="num">
                                      <p:cBhvr>
                                        <p:cTn autoRev="1" decel="50000" dur="250" fill="hold" id="73">
                                          <p:stCondLst>
                                            <p:cond delay="0"/>
                                          </p:stCondLst>
                                        </p:cTn>
                                        <p:tgtEl>
                                          <p:spTgt spid="180"/>
                                        </p:tgtEl>
                                        <p:attrNameLst>
                                          <p:attrName>ppt_x</p:attrName>
                                        </p:attrNameLst>
                                      </p:cBhvr>
                                    </p:anim>
                                    <p:anim calcmode="lin" from="(-#ppt_h/2)" to="(#ppt_y)" valueType="num">
                                      <p:cBhvr>
                                        <p:cTn dur="500" fill="hold" id="74">
                                          <p:stCondLst>
                                            <p:cond delay="0"/>
                                          </p:stCondLst>
                                        </p:cTn>
                                        <p:tgtEl>
                                          <p:spTgt spid="180"/>
                                        </p:tgtEl>
                                        <p:attrNameLst>
                                          <p:attrName>ppt_y</p:attrName>
                                        </p:attrNameLst>
                                      </p:cBhvr>
                                    </p:anim>
                                    <p:animRot by="21600000">
                                      <p:cBhvr>
                                        <p:cTn dur="500" fill="hold" id="75">
                                          <p:stCondLst>
                                            <p:cond delay="0"/>
                                          </p:stCondLst>
                                        </p:cTn>
                                        <p:tgtEl>
                                          <p:spTgt spid="180"/>
                                        </p:tgtEl>
                                        <p:attrNameLst>
                                          <p:attrName>r</p:attrName>
                                        </p:attrNameLst>
                                      </p:cBhvr>
                                    </p:animRot>
                                  </p:childTnLst>
                                </p:cTn>
                              </p:par>
                              <p:par>
                                <p:cTn fill="hold" id="76" nodeType="withEffect" presetClass="entr" presetID="53" presetSubtype="0">
                                  <p:stCondLst>
                                    <p:cond delay="2250"/>
                                  </p:stCondLst>
                                  <p:childTnLst>
                                    <p:set>
                                      <p:cBhvr>
                                        <p:cTn dur="1" fill="hold" id="77">
                                          <p:stCondLst>
                                            <p:cond delay="0"/>
                                          </p:stCondLst>
                                        </p:cTn>
                                        <p:tgtEl>
                                          <p:spTgt spid="175"/>
                                        </p:tgtEl>
                                        <p:attrNameLst>
                                          <p:attrName>style.visibility</p:attrName>
                                        </p:attrNameLst>
                                      </p:cBhvr>
                                      <p:to>
                                        <p:strVal val="visible"/>
                                      </p:to>
                                    </p:set>
                                    <p:anim calcmode="lin" valueType="num">
                                      <p:cBhvr>
                                        <p:cTn dur="500" fill="hold" id="78"/>
                                        <p:tgtEl>
                                          <p:spTgt spid="175"/>
                                        </p:tgtEl>
                                        <p:attrNameLst>
                                          <p:attrName>ppt_w</p:attrName>
                                        </p:attrNameLst>
                                      </p:cBhvr>
                                      <p:tavLst>
                                        <p:tav tm="0">
                                          <p:val>
                                            <p:fltVal val="0"/>
                                          </p:val>
                                        </p:tav>
                                        <p:tav tm="100000">
                                          <p:val>
                                            <p:strVal val="#ppt_w"/>
                                          </p:val>
                                        </p:tav>
                                      </p:tavLst>
                                    </p:anim>
                                    <p:anim calcmode="lin" valueType="num">
                                      <p:cBhvr>
                                        <p:cTn dur="500" fill="hold" id="79"/>
                                        <p:tgtEl>
                                          <p:spTgt spid="175"/>
                                        </p:tgtEl>
                                        <p:attrNameLst>
                                          <p:attrName>ppt_h</p:attrName>
                                        </p:attrNameLst>
                                      </p:cBhvr>
                                      <p:tavLst>
                                        <p:tav tm="0">
                                          <p:val>
                                            <p:fltVal val="0"/>
                                          </p:val>
                                        </p:tav>
                                        <p:tav tm="100000">
                                          <p:val>
                                            <p:strVal val="#ppt_h"/>
                                          </p:val>
                                        </p:tav>
                                      </p:tavLst>
                                    </p:anim>
                                    <p:animEffect filter="fade" transition="in">
                                      <p:cBhvr>
                                        <p:cTn dur="500" id="80"/>
                                        <p:tgtEl>
                                          <p:spTgt spid="1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2"/>
      <p:bldP grpId="0" spid="173"/>
      <p:bldP grpId="0" spid="180"/>
      <p:bldP grpId="0" spid="182"/>
      <p:bldP grpId="0" spid="183"/>
      <p:bldP grpId="0" spid="184"/>
      <p:bldP grpId="0" spid="185"/>
      <p:bldP grpId="0" spid="186"/>
      <p:bldP grpId="0" spid="187"/>
      <p:bldP grpId="0" spid="188"/>
      <p:bldP grpId="0" spid="18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5"/>
          <p:cNvSpPr/>
          <p:nvPr/>
        </p:nvSpPr>
        <p:spPr>
          <a:xfrm flipV="1" rot="21192136">
            <a:off x="6808949" y="26687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5"/>
          <p:cNvSpPr/>
          <p:nvPr/>
        </p:nvSpPr>
        <p:spPr>
          <a:xfrm flipV="1" rot="523637">
            <a:off x="7155990" y="5527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5"/>
          <p:cNvSpPr/>
          <p:nvPr/>
        </p:nvSpPr>
        <p:spPr>
          <a:xfrm flipV="1" rot="583429">
            <a:off x="6826467" y="-6810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5"/>
          <p:cNvSpPr/>
          <p:nvPr/>
        </p:nvSpPr>
        <p:spPr>
          <a:xfrm flipV="1" rot="21306780">
            <a:off x="7001311" y="13747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rot="21192136">
            <a:off x="8504399" y="242518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5"/>
          <p:cNvSpPr/>
          <p:nvPr/>
        </p:nvSpPr>
        <p:spPr>
          <a:xfrm flipV="1" rot="523637">
            <a:off x="8851440" y="30917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5"/>
          <p:cNvSpPr/>
          <p:nvPr/>
        </p:nvSpPr>
        <p:spPr>
          <a:xfrm flipV="1" rot="583429">
            <a:off x="8521917" y="-92460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5"/>
          <p:cNvSpPr/>
          <p:nvPr/>
        </p:nvSpPr>
        <p:spPr>
          <a:xfrm flipV="1" rot="21306780">
            <a:off x="8696761" y="113122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8800">
                <a:solidFill>
                  <a:schemeClr val="bg1"/>
                </a:solidFill>
              </a:rPr>
              <a:t>01</a:t>
            </a: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46638" y="2486324"/>
              <a:ext cx="3230880" cy="1005840"/>
            </a:xfrm>
            <a:prstGeom prst="rect">
              <a:avLst/>
            </a:prstGeom>
          </p:spPr>
          <p:txBody>
            <a:bodyPr wrap="none">
              <a:spAutoFit/>
            </a:bodyPr>
            <a:lstStyle/>
            <a:p>
              <a:pPr algn="ctr"/>
              <a:r>
                <a:rPr altLang="en-US" b="1" kumimoji="1" lang="zh-CN" smtClean="0" sz="6000">
                  <a:solidFill>
                    <a:srgbClr val="00B0F0"/>
                  </a:solidFill>
                  <a:latin charset="-122" panose="020b0503020204020204" pitchFamily="34" typeface="微软雅黑"/>
                  <a:ea charset="-122" panose="020b0503020204020204" pitchFamily="34" typeface="微软雅黑"/>
                </a:rPr>
                <a:t>加入标题</a:t>
              </a:r>
            </a:p>
          </p:txBody>
        </p:sp>
        <p:sp>
          <p:nvSpPr>
            <p:cNvPr id="14" name="矩形 13"/>
            <p:cNvSpPr/>
            <p:nvPr/>
          </p:nvSpPr>
          <p:spPr>
            <a:xfrm>
              <a:off x="5158307" y="3545922"/>
              <a:ext cx="6207543" cy="619628"/>
            </a:xfrm>
            <a:prstGeom prst="rect">
              <a:avLst/>
            </a:prstGeom>
          </p:spPr>
          <p:txBody>
            <a:bodyPr wrap="square">
              <a:spAutoFit/>
            </a:bodyPr>
            <a:lstStyle/>
            <a:p>
              <a:pPr algn="ctr">
                <a:lnSpc>
                  <a:spcPct val="130000"/>
                </a:lnSpc>
              </a:pPr>
              <a:r>
                <a:rPr altLang="en-US" lang="zh-CN" smtClean="0" sz="1333">
                  <a:solidFill>
                    <a:schemeClr val="bg1">
                      <a:lumMod val="50000"/>
                    </a:schemeClr>
                  </a:solidFill>
                  <a:latin charset="-122" panose="020b0503020204020204" pitchFamily="34" typeface="微软雅黑"/>
                  <a:ea charset="-122" panose="020b0503020204020204" pitchFamily="34" typeface="微软雅黑"/>
                </a:rPr>
                <a:t>点击此处添加文本内容，如关键词、部分简单介绍等。点击此处添加文本内容，部分简单介绍等。点击此处添加文本内容，如关键词、部分简单介。</a:t>
              </a:r>
            </a:p>
          </p:txBody>
        </p:sp>
      </p:grpSp>
    </p:spTree>
    <p:extLst>
      <p:ext uri="{BB962C8B-B14F-4D97-AF65-F5344CB8AC3E}">
        <p14:creationId val="190710639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500" fill="hold" id="7"/>
                                        <p:tgtEl>
                                          <p:spTgt spid="4"/>
                                        </p:tgtEl>
                                        <p:attrNameLst>
                                          <p:attrName>ppt_w</p:attrName>
                                        </p:attrNameLst>
                                      </p:cBhvr>
                                      <p:tavLst>
                                        <p:tav tm="0">
                                          <p:val>
                                            <p:fltVal val="0"/>
                                          </p:val>
                                        </p:tav>
                                        <p:tav tm="100000">
                                          <p:val>
                                            <p:strVal val="#ppt_w"/>
                                          </p:val>
                                        </p:tav>
                                      </p:tavLst>
                                    </p:anim>
                                    <p:anim calcmode="lin" valueType="num">
                                      <p:cBhvr>
                                        <p:cTn dur="3500" fill="hold" id="8"/>
                                        <p:tgtEl>
                                          <p:spTgt spid="4"/>
                                        </p:tgtEl>
                                        <p:attrNameLst>
                                          <p:attrName>ppt_h</p:attrName>
                                        </p:attrNameLst>
                                      </p:cBhvr>
                                      <p:tavLst>
                                        <p:tav tm="0">
                                          <p:val>
                                            <p:fltVal val="0"/>
                                          </p:val>
                                        </p:tav>
                                        <p:tav tm="100000">
                                          <p:val>
                                            <p:strVal val="#ppt_h"/>
                                          </p:val>
                                        </p:tav>
                                      </p:tavLst>
                                    </p:anim>
                                    <p:anim calcmode="lin" valueType="num">
                                      <p:cBhvr>
                                        <p:cTn dur="3500" fill="hold" id="9"/>
                                        <p:tgtEl>
                                          <p:spTgt spid="4"/>
                                        </p:tgtEl>
                                        <p:attrNameLst>
                                          <p:attrName>style.rotation</p:attrName>
                                        </p:attrNameLst>
                                      </p:cBhvr>
                                      <p:tavLst>
                                        <p:tav tm="0">
                                          <p:val>
                                            <p:fltVal val="90"/>
                                          </p:val>
                                        </p:tav>
                                        <p:tav tm="100000">
                                          <p:val>
                                            <p:fltVal val="0"/>
                                          </p:val>
                                        </p:tav>
                                      </p:tavLst>
                                    </p:anim>
                                    <p:animEffect filter="fade" transition="in">
                                      <p:cBhvr>
                                        <p:cTn dur="35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3"/>
                                        </p:tgtEl>
                                        <p:attrNameLst>
                                          <p:attrName>style.visibility</p:attrName>
                                        </p:attrNameLst>
                                      </p:cBhvr>
                                      <p:to>
                                        <p:strVal val="visible"/>
                                      </p:to>
                                    </p:set>
                                    <p:anim calcmode="lin" valueType="num">
                                      <p:cBhvr>
                                        <p:cTn dur="3500" fill="hold" id="13"/>
                                        <p:tgtEl>
                                          <p:spTgt spid="3"/>
                                        </p:tgtEl>
                                        <p:attrNameLst>
                                          <p:attrName>ppt_w</p:attrName>
                                        </p:attrNameLst>
                                      </p:cBhvr>
                                      <p:tavLst>
                                        <p:tav tm="0">
                                          <p:val>
                                            <p:fltVal val="0"/>
                                          </p:val>
                                        </p:tav>
                                        <p:tav tm="100000">
                                          <p:val>
                                            <p:strVal val="#ppt_w"/>
                                          </p:val>
                                        </p:tav>
                                      </p:tavLst>
                                    </p:anim>
                                    <p:anim calcmode="lin" valueType="num">
                                      <p:cBhvr>
                                        <p:cTn dur="3500" fill="hold" id="14"/>
                                        <p:tgtEl>
                                          <p:spTgt spid="3"/>
                                        </p:tgtEl>
                                        <p:attrNameLst>
                                          <p:attrName>ppt_h</p:attrName>
                                        </p:attrNameLst>
                                      </p:cBhvr>
                                      <p:tavLst>
                                        <p:tav tm="0">
                                          <p:val>
                                            <p:fltVal val="0"/>
                                          </p:val>
                                        </p:tav>
                                        <p:tav tm="100000">
                                          <p:val>
                                            <p:strVal val="#ppt_h"/>
                                          </p:val>
                                        </p:tav>
                                      </p:tavLst>
                                    </p:anim>
                                    <p:anim calcmode="lin" valueType="num">
                                      <p:cBhvr>
                                        <p:cTn dur="3500" fill="hold" id="15"/>
                                        <p:tgtEl>
                                          <p:spTgt spid="3"/>
                                        </p:tgtEl>
                                        <p:attrNameLst>
                                          <p:attrName>style.rotation</p:attrName>
                                        </p:attrNameLst>
                                      </p:cBhvr>
                                      <p:tavLst>
                                        <p:tav tm="0">
                                          <p:val>
                                            <p:fltVal val="90"/>
                                          </p:val>
                                        </p:tav>
                                        <p:tav tm="100000">
                                          <p:val>
                                            <p:fltVal val="0"/>
                                          </p:val>
                                        </p:tav>
                                      </p:tavLst>
                                    </p:anim>
                                    <p:animEffect filter="fade" transition="in">
                                      <p:cBhvr>
                                        <p:cTn dur="3500" id="16"/>
                                        <p:tgtEl>
                                          <p:spTgt spid="3"/>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3500" fill="hold" id="19"/>
                                        <p:tgtEl>
                                          <p:spTgt spid="5"/>
                                        </p:tgtEl>
                                        <p:attrNameLst>
                                          <p:attrName>ppt_w</p:attrName>
                                        </p:attrNameLst>
                                      </p:cBhvr>
                                      <p:tavLst>
                                        <p:tav tm="0">
                                          <p:val>
                                            <p:fltVal val="0"/>
                                          </p:val>
                                        </p:tav>
                                        <p:tav tm="100000">
                                          <p:val>
                                            <p:strVal val="#ppt_w"/>
                                          </p:val>
                                        </p:tav>
                                      </p:tavLst>
                                    </p:anim>
                                    <p:anim calcmode="lin" valueType="num">
                                      <p:cBhvr>
                                        <p:cTn dur="3500" fill="hold" id="20"/>
                                        <p:tgtEl>
                                          <p:spTgt spid="5"/>
                                        </p:tgtEl>
                                        <p:attrNameLst>
                                          <p:attrName>ppt_h</p:attrName>
                                        </p:attrNameLst>
                                      </p:cBhvr>
                                      <p:tavLst>
                                        <p:tav tm="0">
                                          <p:val>
                                            <p:fltVal val="0"/>
                                          </p:val>
                                        </p:tav>
                                        <p:tav tm="100000">
                                          <p:val>
                                            <p:strVal val="#ppt_h"/>
                                          </p:val>
                                        </p:tav>
                                      </p:tavLst>
                                    </p:anim>
                                    <p:anim calcmode="lin" valueType="num">
                                      <p:cBhvr>
                                        <p:cTn dur="3500" fill="hold" id="21"/>
                                        <p:tgtEl>
                                          <p:spTgt spid="5"/>
                                        </p:tgtEl>
                                        <p:attrNameLst>
                                          <p:attrName>style.rotation</p:attrName>
                                        </p:attrNameLst>
                                      </p:cBhvr>
                                      <p:tavLst>
                                        <p:tav tm="0">
                                          <p:val>
                                            <p:fltVal val="90"/>
                                          </p:val>
                                        </p:tav>
                                        <p:tav tm="100000">
                                          <p:val>
                                            <p:fltVal val="0"/>
                                          </p:val>
                                        </p:tav>
                                      </p:tavLst>
                                    </p:anim>
                                    <p:animEffect filter="fade" transition="in">
                                      <p:cBhvr>
                                        <p:cTn dur="35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3500" fill="hold" id="25"/>
                                        <p:tgtEl>
                                          <p:spTgt spid="2"/>
                                        </p:tgtEl>
                                        <p:attrNameLst>
                                          <p:attrName>ppt_w</p:attrName>
                                        </p:attrNameLst>
                                      </p:cBhvr>
                                      <p:tavLst>
                                        <p:tav tm="0">
                                          <p:val>
                                            <p:fltVal val="0"/>
                                          </p:val>
                                        </p:tav>
                                        <p:tav tm="100000">
                                          <p:val>
                                            <p:strVal val="#ppt_w"/>
                                          </p:val>
                                        </p:tav>
                                      </p:tavLst>
                                    </p:anim>
                                    <p:anim calcmode="lin" valueType="num">
                                      <p:cBhvr>
                                        <p:cTn dur="3500" fill="hold" id="26"/>
                                        <p:tgtEl>
                                          <p:spTgt spid="2"/>
                                        </p:tgtEl>
                                        <p:attrNameLst>
                                          <p:attrName>ppt_h</p:attrName>
                                        </p:attrNameLst>
                                      </p:cBhvr>
                                      <p:tavLst>
                                        <p:tav tm="0">
                                          <p:val>
                                            <p:fltVal val="0"/>
                                          </p:val>
                                        </p:tav>
                                        <p:tav tm="100000">
                                          <p:val>
                                            <p:strVal val="#ppt_h"/>
                                          </p:val>
                                        </p:tav>
                                      </p:tavLst>
                                    </p:anim>
                                    <p:anim calcmode="lin" valueType="num">
                                      <p:cBhvr>
                                        <p:cTn dur="3500" fill="hold" id="27"/>
                                        <p:tgtEl>
                                          <p:spTgt spid="2"/>
                                        </p:tgtEl>
                                        <p:attrNameLst>
                                          <p:attrName>style.rotation</p:attrName>
                                        </p:attrNameLst>
                                      </p:cBhvr>
                                      <p:tavLst>
                                        <p:tav tm="0">
                                          <p:val>
                                            <p:fltVal val="90"/>
                                          </p:val>
                                        </p:tav>
                                        <p:tav tm="100000">
                                          <p:val>
                                            <p:fltVal val="0"/>
                                          </p:val>
                                        </p:tav>
                                      </p:tavLst>
                                    </p:anim>
                                    <p:animEffect filter="fade" transition="in">
                                      <p:cBhvr>
                                        <p:cTn dur="3500" id="28"/>
                                        <p:tgtEl>
                                          <p:spTgt spid="2"/>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3500" fill="hold" id="31"/>
                                        <p:tgtEl>
                                          <p:spTgt spid="8"/>
                                        </p:tgtEl>
                                        <p:attrNameLst>
                                          <p:attrName>ppt_w</p:attrName>
                                        </p:attrNameLst>
                                      </p:cBhvr>
                                      <p:tavLst>
                                        <p:tav tm="0">
                                          <p:val>
                                            <p:fltVal val="0"/>
                                          </p:val>
                                        </p:tav>
                                        <p:tav tm="100000">
                                          <p:val>
                                            <p:strVal val="#ppt_w"/>
                                          </p:val>
                                        </p:tav>
                                      </p:tavLst>
                                    </p:anim>
                                    <p:anim calcmode="lin" valueType="num">
                                      <p:cBhvr>
                                        <p:cTn dur="3500" fill="hold" id="32"/>
                                        <p:tgtEl>
                                          <p:spTgt spid="8"/>
                                        </p:tgtEl>
                                        <p:attrNameLst>
                                          <p:attrName>ppt_h</p:attrName>
                                        </p:attrNameLst>
                                      </p:cBhvr>
                                      <p:tavLst>
                                        <p:tav tm="0">
                                          <p:val>
                                            <p:fltVal val="0"/>
                                          </p:val>
                                        </p:tav>
                                        <p:tav tm="100000">
                                          <p:val>
                                            <p:strVal val="#ppt_h"/>
                                          </p:val>
                                        </p:tav>
                                      </p:tavLst>
                                    </p:anim>
                                    <p:anim calcmode="lin" valueType="num">
                                      <p:cBhvr>
                                        <p:cTn dur="3500" fill="hold" id="33"/>
                                        <p:tgtEl>
                                          <p:spTgt spid="8"/>
                                        </p:tgtEl>
                                        <p:attrNameLst>
                                          <p:attrName>style.rotation</p:attrName>
                                        </p:attrNameLst>
                                      </p:cBhvr>
                                      <p:tavLst>
                                        <p:tav tm="0">
                                          <p:val>
                                            <p:fltVal val="90"/>
                                          </p:val>
                                        </p:tav>
                                        <p:tav tm="100000">
                                          <p:val>
                                            <p:fltVal val="0"/>
                                          </p:val>
                                        </p:tav>
                                      </p:tavLst>
                                    </p:anim>
                                    <p:animEffect filter="fade" transition="in">
                                      <p:cBhvr>
                                        <p:cTn dur="3500" id="34"/>
                                        <p:tgtEl>
                                          <p:spTgt spid="8"/>
                                        </p:tgtEl>
                                      </p:cBhvr>
                                    </p:animEffect>
                                  </p:childTnLst>
                                </p:cTn>
                              </p:par>
                              <p:par>
                                <p:cTn fill="hold" grpId="0" id="35" nodeType="withEffect" presetClass="entr" presetID="31" presetSubtype="0">
                                  <p:stCondLst>
                                    <p:cond delay="200"/>
                                  </p:stCondLst>
                                  <p:childTnLst>
                                    <p:set>
                                      <p:cBhvr>
                                        <p:cTn dur="1" fill="hold" id="36">
                                          <p:stCondLst>
                                            <p:cond delay="0"/>
                                          </p:stCondLst>
                                        </p:cTn>
                                        <p:tgtEl>
                                          <p:spTgt spid="7"/>
                                        </p:tgtEl>
                                        <p:attrNameLst>
                                          <p:attrName>style.visibility</p:attrName>
                                        </p:attrNameLst>
                                      </p:cBhvr>
                                      <p:to>
                                        <p:strVal val="visible"/>
                                      </p:to>
                                    </p:set>
                                    <p:anim calcmode="lin" valueType="num">
                                      <p:cBhvr>
                                        <p:cTn dur="3500" fill="hold" id="37"/>
                                        <p:tgtEl>
                                          <p:spTgt spid="7"/>
                                        </p:tgtEl>
                                        <p:attrNameLst>
                                          <p:attrName>ppt_w</p:attrName>
                                        </p:attrNameLst>
                                      </p:cBhvr>
                                      <p:tavLst>
                                        <p:tav tm="0">
                                          <p:val>
                                            <p:fltVal val="0"/>
                                          </p:val>
                                        </p:tav>
                                        <p:tav tm="100000">
                                          <p:val>
                                            <p:strVal val="#ppt_w"/>
                                          </p:val>
                                        </p:tav>
                                      </p:tavLst>
                                    </p:anim>
                                    <p:anim calcmode="lin" valueType="num">
                                      <p:cBhvr>
                                        <p:cTn dur="3500" fill="hold" id="38"/>
                                        <p:tgtEl>
                                          <p:spTgt spid="7"/>
                                        </p:tgtEl>
                                        <p:attrNameLst>
                                          <p:attrName>ppt_h</p:attrName>
                                        </p:attrNameLst>
                                      </p:cBhvr>
                                      <p:tavLst>
                                        <p:tav tm="0">
                                          <p:val>
                                            <p:fltVal val="0"/>
                                          </p:val>
                                        </p:tav>
                                        <p:tav tm="100000">
                                          <p:val>
                                            <p:strVal val="#ppt_h"/>
                                          </p:val>
                                        </p:tav>
                                      </p:tavLst>
                                    </p:anim>
                                    <p:anim calcmode="lin" valueType="num">
                                      <p:cBhvr>
                                        <p:cTn dur="3500" fill="hold" id="39"/>
                                        <p:tgtEl>
                                          <p:spTgt spid="7"/>
                                        </p:tgtEl>
                                        <p:attrNameLst>
                                          <p:attrName>style.rotation</p:attrName>
                                        </p:attrNameLst>
                                      </p:cBhvr>
                                      <p:tavLst>
                                        <p:tav tm="0">
                                          <p:val>
                                            <p:fltVal val="90"/>
                                          </p:val>
                                        </p:tav>
                                        <p:tav tm="100000">
                                          <p:val>
                                            <p:fltVal val="0"/>
                                          </p:val>
                                        </p:tav>
                                      </p:tavLst>
                                    </p:anim>
                                    <p:animEffect filter="fade" transition="in">
                                      <p:cBhvr>
                                        <p:cTn dur="3500" id="40"/>
                                        <p:tgtEl>
                                          <p:spTgt spid="7"/>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3500" fill="hold" id="43"/>
                                        <p:tgtEl>
                                          <p:spTgt spid="9"/>
                                        </p:tgtEl>
                                        <p:attrNameLst>
                                          <p:attrName>ppt_w</p:attrName>
                                        </p:attrNameLst>
                                      </p:cBhvr>
                                      <p:tavLst>
                                        <p:tav tm="0">
                                          <p:val>
                                            <p:fltVal val="0"/>
                                          </p:val>
                                        </p:tav>
                                        <p:tav tm="100000">
                                          <p:val>
                                            <p:strVal val="#ppt_w"/>
                                          </p:val>
                                        </p:tav>
                                      </p:tavLst>
                                    </p:anim>
                                    <p:anim calcmode="lin" valueType="num">
                                      <p:cBhvr>
                                        <p:cTn dur="3500" fill="hold" id="44"/>
                                        <p:tgtEl>
                                          <p:spTgt spid="9"/>
                                        </p:tgtEl>
                                        <p:attrNameLst>
                                          <p:attrName>ppt_h</p:attrName>
                                        </p:attrNameLst>
                                      </p:cBhvr>
                                      <p:tavLst>
                                        <p:tav tm="0">
                                          <p:val>
                                            <p:fltVal val="0"/>
                                          </p:val>
                                        </p:tav>
                                        <p:tav tm="100000">
                                          <p:val>
                                            <p:strVal val="#ppt_h"/>
                                          </p:val>
                                        </p:tav>
                                      </p:tavLst>
                                    </p:anim>
                                    <p:anim calcmode="lin" valueType="num">
                                      <p:cBhvr>
                                        <p:cTn dur="3500" fill="hold" id="45"/>
                                        <p:tgtEl>
                                          <p:spTgt spid="9"/>
                                        </p:tgtEl>
                                        <p:attrNameLst>
                                          <p:attrName>style.rotation</p:attrName>
                                        </p:attrNameLst>
                                      </p:cBhvr>
                                      <p:tavLst>
                                        <p:tav tm="0">
                                          <p:val>
                                            <p:fltVal val="90"/>
                                          </p:val>
                                        </p:tav>
                                        <p:tav tm="100000">
                                          <p:val>
                                            <p:fltVal val="0"/>
                                          </p:val>
                                        </p:tav>
                                      </p:tavLst>
                                    </p:anim>
                                    <p:animEffect filter="fade" transition="in">
                                      <p:cBhvr>
                                        <p:cTn dur="3500" id="46"/>
                                        <p:tgtEl>
                                          <p:spTgt spid="9"/>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p:cTn dur="3500" fill="hold" id="49"/>
                                        <p:tgtEl>
                                          <p:spTgt spid="6"/>
                                        </p:tgtEl>
                                        <p:attrNameLst>
                                          <p:attrName>ppt_w</p:attrName>
                                        </p:attrNameLst>
                                      </p:cBhvr>
                                      <p:tavLst>
                                        <p:tav tm="0">
                                          <p:val>
                                            <p:fltVal val="0"/>
                                          </p:val>
                                        </p:tav>
                                        <p:tav tm="100000">
                                          <p:val>
                                            <p:strVal val="#ppt_w"/>
                                          </p:val>
                                        </p:tav>
                                      </p:tavLst>
                                    </p:anim>
                                    <p:anim calcmode="lin" valueType="num">
                                      <p:cBhvr>
                                        <p:cTn dur="3500" fill="hold" id="50"/>
                                        <p:tgtEl>
                                          <p:spTgt spid="6"/>
                                        </p:tgtEl>
                                        <p:attrNameLst>
                                          <p:attrName>ppt_h</p:attrName>
                                        </p:attrNameLst>
                                      </p:cBhvr>
                                      <p:tavLst>
                                        <p:tav tm="0">
                                          <p:val>
                                            <p:fltVal val="0"/>
                                          </p:val>
                                        </p:tav>
                                        <p:tav tm="100000">
                                          <p:val>
                                            <p:strVal val="#ppt_h"/>
                                          </p:val>
                                        </p:tav>
                                      </p:tavLst>
                                    </p:anim>
                                    <p:anim calcmode="lin" valueType="num">
                                      <p:cBhvr>
                                        <p:cTn dur="3500" fill="hold" id="51"/>
                                        <p:tgtEl>
                                          <p:spTgt spid="6"/>
                                        </p:tgtEl>
                                        <p:attrNameLst>
                                          <p:attrName>style.rotation</p:attrName>
                                        </p:attrNameLst>
                                      </p:cBhvr>
                                      <p:tavLst>
                                        <p:tav tm="0">
                                          <p:val>
                                            <p:fltVal val="90"/>
                                          </p:val>
                                        </p:tav>
                                        <p:tav tm="100000">
                                          <p:val>
                                            <p:fltVal val="0"/>
                                          </p:val>
                                        </p:tav>
                                      </p:tavLst>
                                    </p:anim>
                                    <p:animEffect filter="fade" transition="in">
                                      <p:cBhvr>
                                        <p:cTn dur="3500" id="52"/>
                                        <p:tgtEl>
                                          <p:spTgt spid="6"/>
                                        </p:tgtEl>
                                      </p:cBhvr>
                                    </p:animEffect>
                                  </p:childTnLst>
                                </p:cTn>
                              </p:par>
                              <p:par>
                                <p:cTn fill="hold" grpId="0" id="53" nodeType="withEffect" presetClass="entr" presetID="42" presetSubtype="0">
                                  <p:stCondLst>
                                    <p:cond delay="750"/>
                                  </p:stCondLst>
                                  <p:childTnLst>
                                    <p:set>
                                      <p:cBhvr>
                                        <p:cTn dur="1" fill="hold" id="54">
                                          <p:stCondLst>
                                            <p:cond delay="0"/>
                                          </p:stCondLst>
                                        </p:cTn>
                                        <p:tgtEl>
                                          <p:spTgt spid="11"/>
                                        </p:tgtEl>
                                        <p:attrNameLst>
                                          <p:attrName>style.visibility</p:attrName>
                                        </p:attrNameLst>
                                      </p:cBhvr>
                                      <p:to>
                                        <p:strVal val="visible"/>
                                      </p:to>
                                    </p:set>
                                    <p:animEffect filter="fade" transition="in">
                                      <p:cBhvr>
                                        <p:cTn dur="1000" id="55"/>
                                        <p:tgtEl>
                                          <p:spTgt spid="11"/>
                                        </p:tgtEl>
                                      </p:cBhvr>
                                    </p:animEffect>
                                    <p:anim calcmode="lin" valueType="num">
                                      <p:cBhvr>
                                        <p:cTn dur="1000" fill="hold" id="56"/>
                                        <p:tgtEl>
                                          <p:spTgt spid="11"/>
                                        </p:tgtEl>
                                        <p:attrNameLst>
                                          <p:attrName>ppt_x</p:attrName>
                                        </p:attrNameLst>
                                      </p:cBhvr>
                                      <p:tavLst>
                                        <p:tav tm="0">
                                          <p:val>
                                            <p:strVal val="#ppt_x"/>
                                          </p:val>
                                        </p:tav>
                                        <p:tav tm="100000">
                                          <p:val>
                                            <p:strVal val="#ppt_x"/>
                                          </p:val>
                                        </p:tav>
                                      </p:tavLst>
                                    </p:anim>
                                    <p:anim calcmode="lin" valueType="num">
                                      <p:cBhvr>
                                        <p:cTn dur="1000" fill="hold" id="57"/>
                                        <p:tgtEl>
                                          <p:spTgt spid="11"/>
                                        </p:tgtEl>
                                        <p:attrNameLst>
                                          <p:attrName>ppt_y</p:attrName>
                                        </p:attrNameLst>
                                      </p:cBhvr>
                                      <p:tavLst>
                                        <p:tav tm="0">
                                          <p:val>
                                            <p:strVal val="#ppt_y+.1"/>
                                          </p:val>
                                        </p:tav>
                                        <p:tav tm="100000">
                                          <p:val>
                                            <p:strVal val="#ppt_y"/>
                                          </p:val>
                                        </p:tav>
                                      </p:tavLst>
                                    </p:anim>
                                  </p:childTnLst>
                                </p:cTn>
                              </p:par>
                              <p:par>
                                <p:cTn fill="hold" id="58" nodeType="withEffect" presetClass="entr" presetID="22" presetSubtype="8">
                                  <p:stCondLst>
                                    <p:cond delay="1500"/>
                                  </p:stCondLst>
                                  <p:childTnLst>
                                    <p:set>
                                      <p:cBhvr>
                                        <p:cTn dur="1" fill="hold" id="59">
                                          <p:stCondLst>
                                            <p:cond delay="0"/>
                                          </p:stCondLst>
                                        </p:cTn>
                                        <p:tgtEl>
                                          <p:spTgt spid="12"/>
                                        </p:tgtEl>
                                        <p:attrNameLst>
                                          <p:attrName>style.visibility</p:attrName>
                                        </p:attrNameLst>
                                      </p:cBhvr>
                                      <p:to>
                                        <p:strVal val="visible"/>
                                      </p:to>
                                    </p:set>
                                    <p:animEffect filter="wipe(left)" transition="in">
                                      <p:cBhvr>
                                        <p:cTn dur="500" id="6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Rectangle 15"/>
          <p:cNvSpPr/>
          <p:nvPr/>
        </p:nvSpPr>
        <p:spPr>
          <a:xfrm>
            <a:off x="7059853" y="1877642"/>
            <a:ext cx="4667691" cy="3300984"/>
          </a:xfrm>
          <a:prstGeom prst="rect">
            <a:avLst/>
          </a:prstGeom>
        </p:spPr>
        <p:txBody>
          <a:bodyPr wrap="square">
            <a:spAutoFit/>
          </a:bodyPr>
          <a:lstStyle/>
          <a:p>
            <a:pPr>
              <a:lnSpc>
                <a:spcPct val="130000"/>
              </a:lnSpc>
            </a:pPr>
            <a:r>
              <a:rPr lang="en-US" smtClean="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Marketing Informations</a:t>
            </a:r>
          </a:p>
          <a:p>
            <a:pPr>
              <a:lnSpc>
                <a:spcPct val="130000"/>
              </a:lnSpc>
            </a:pPr>
            <a:endParaRPr lang="en-US" smtClean="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pPr>
              <a:lnSpc>
                <a:spcPct val="130000"/>
              </a:lnSpc>
            </a:pPr>
            <a:r>
              <a:rPr lang="en-US" smtClean="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Assertively unleash flexible technology whereas equity invested internal or "organic" sources. Collaboratively disintermediate maintainable leadership with team building internal or "organic" sources. Globally deploy enterprise-wide vortals for magnetic quality vectors. </a:t>
            </a:r>
          </a:p>
        </p:txBody>
      </p:sp>
      <p:sp>
        <p:nvSpPr>
          <p:cNvPr id="24" name="TextBox 6"/>
          <p:cNvSpPr txBox="1"/>
          <p:nvPr/>
        </p:nvSpPr>
        <p:spPr>
          <a:xfrm>
            <a:off x="7174516" y="3838312"/>
            <a:ext cx="501968" cy="213360"/>
          </a:xfrm>
          <a:prstGeom prst="roundRect">
            <a:avLst/>
          </a:prstGeom>
          <a:solidFill>
            <a:srgbClr val="00B0F0"/>
          </a:solidFill>
        </p:spPr>
        <p:txBody>
          <a:bodyPr rtlCol="0" wrap="none">
            <a:spAutoFit/>
          </a:bodyPr>
          <a:lstStyle/>
          <a:p>
            <a:r>
              <a:rPr lang="en-US" smtClean="0" sz="800">
                <a:solidFill>
                  <a:schemeClr val="bg1"/>
                </a:solidFill>
                <a:latin charset="0" panose="02000000000000000000" pitchFamily="2" typeface="Roboto"/>
                <a:ea charset="0" panose="02000000000000000000" pitchFamily="2" typeface="Roboto"/>
              </a:rPr>
              <a:t>CLEAN</a:t>
            </a:r>
          </a:p>
        </p:txBody>
      </p:sp>
      <p:sp>
        <p:nvSpPr>
          <p:cNvPr id="25" name="TextBox 7"/>
          <p:cNvSpPr txBox="1"/>
          <p:nvPr/>
        </p:nvSpPr>
        <p:spPr>
          <a:xfrm>
            <a:off x="7737076" y="3838311"/>
            <a:ext cx="914717" cy="213360"/>
          </a:xfrm>
          <a:prstGeom prst="roundRect">
            <a:avLst/>
          </a:prstGeom>
          <a:solidFill>
            <a:srgbClr val="FE978C"/>
          </a:solidFill>
        </p:spPr>
        <p:txBody>
          <a:bodyPr rtlCol="0" wrap="none">
            <a:spAutoFit/>
          </a:bodyPr>
          <a:lstStyle/>
          <a:p>
            <a:r>
              <a:rPr lang="en-US" smtClean="0" sz="800">
                <a:solidFill>
                  <a:schemeClr val="bg1"/>
                </a:solidFill>
                <a:latin charset="0" panose="02000000000000000000" pitchFamily="2" typeface="Roboto"/>
                <a:ea charset="0" panose="02000000000000000000" pitchFamily="2" typeface="Roboto"/>
              </a:rPr>
              <a:t>PROFESSIONAL</a:t>
            </a:r>
          </a:p>
        </p:txBody>
      </p:sp>
      <p:sp>
        <p:nvSpPr>
          <p:cNvPr id="26" name="TextBox 8"/>
          <p:cNvSpPr txBox="1"/>
          <p:nvPr/>
        </p:nvSpPr>
        <p:spPr>
          <a:xfrm>
            <a:off x="8722875" y="3838310"/>
            <a:ext cx="938530" cy="213360"/>
          </a:xfrm>
          <a:prstGeom prst="roundRect">
            <a:avLst/>
          </a:prstGeom>
          <a:solidFill>
            <a:srgbClr val="00B0F0"/>
          </a:solidFill>
        </p:spPr>
        <p:txBody>
          <a:bodyPr rtlCol="0" wrap="none">
            <a:spAutoFit/>
          </a:bodyPr>
          <a:lstStyle/>
          <a:p>
            <a:r>
              <a:rPr lang="en-US" smtClean="0" sz="800">
                <a:solidFill>
                  <a:schemeClr val="bg1"/>
                </a:solidFill>
                <a:latin charset="0" panose="02000000000000000000" pitchFamily="2" typeface="Roboto"/>
                <a:ea charset="0" panose="02000000000000000000" pitchFamily="2" typeface="Roboto"/>
              </a:rPr>
              <a:t>MULTIPURPOSE</a:t>
            </a:r>
          </a:p>
        </p:txBody>
      </p:sp>
      <p:sp>
        <p:nvSpPr>
          <p:cNvPr id="27" name="TextBox 9"/>
          <p:cNvSpPr txBox="1"/>
          <p:nvPr/>
        </p:nvSpPr>
        <p:spPr>
          <a:xfrm>
            <a:off x="9729916" y="3838310"/>
            <a:ext cx="379730" cy="213360"/>
          </a:xfrm>
          <a:prstGeom prst="roundRect">
            <a:avLst/>
          </a:prstGeom>
          <a:solidFill>
            <a:srgbClr val="FE978C"/>
          </a:solidFill>
        </p:spPr>
        <p:txBody>
          <a:bodyPr rtlCol="0" wrap="none">
            <a:spAutoFit/>
          </a:bodyPr>
          <a:lstStyle/>
          <a:p>
            <a:r>
              <a:rPr lang="en-US" smtClean="0" sz="800">
                <a:solidFill>
                  <a:schemeClr val="bg1"/>
                </a:solidFill>
                <a:latin charset="0" panose="02000000000000000000" pitchFamily="2" typeface="Roboto"/>
                <a:ea charset="0" panose="02000000000000000000" pitchFamily="2" typeface="Roboto"/>
              </a:rPr>
              <a:t>ART</a:t>
            </a:r>
          </a:p>
        </p:txBody>
      </p:sp>
      <p:sp>
        <p:nvSpPr>
          <p:cNvPr id="28" name="TextBox 10"/>
          <p:cNvSpPr txBox="1"/>
          <p:nvPr/>
        </p:nvSpPr>
        <p:spPr>
          <a:xfrm>
            <a:off x="7174516" y="4210450"/>
            <a:ext cx="1146492" cy="213360"/>
          </a:xfrm>
          <a:prstGeom prst="roundRect">
            <a:avLst/>
          </a:prstGeom>
          <a:solidFill>
            <a:srgbClr val="FE978C"/>
          </a:solidFill>
        </p:spPr>
        <p:txBody>
          <a:bodyPr rtlCol="0" wrap="none">
            <a:spAutoFit/>
          </a:bodyPr>
          <a:lstStyle/>
          <a:p>
            <a:r>
              <a:rPr lang="en-US" smtClean="0" sz="800">
                <a:solidFill>
                  <a:schemeClr val="bg1"/>
                </a:solidFill>
                <a:latin charset="0" panose="02000000000000000000" pitchFamily="2" typeface="Roboto"/>
                <a:ea charset="0" panose="02000000000000000000" pitchFamily="2" typeface="Roboto"/>
              </a:rPr>
              <a:t>MARKETING PROMO</a:t>
            </a:r>
          </a:p>
        </p:txBody>
      </p:sp>
      <p:sp>
        <p:nvSpPr>
          <p:cNvPr id="29" name="TextBox 11"/>
          <p:cNvSpPr txBox="1"/>
          <p:nvPr/>
        </p:nvSpPr>
        <p:spPr>
          <a:xfrm>
            <a:off x="8399058" y="4210450"/>
            <a:ext cx="695643" cy="213360"/>
          </a:xfrm>
          <a:prstGeom prst="roundRect">
            <a:avLst/>
          </a:prstGeom>
          <a:solidFill>
            <a:srgbClr val="00B0F0"/>
          </a:solidFill>
        </p:spPr>
        <p:txBody>
          <a:bodyPr rtlCol="0" wrap="none">
            <a:spAutoFit/>
          </a:bodyPr>
          <a:lstStyle/>
          <a:p>
            <a:r>
              <a:rPr lang="en-US" smtClean="0" sz="800">
                <a:solidFill>
                  <a:schemeClr val="bg1"/>
                </a:solidFill>
                <a:latin charset="0" panose="02000000000000000000" pitchFamily="2" typeface="Roboto"/>
                <a:ea charset="0" panose="02000000000000000000" pitchFamily="2" typeface="Roboto"/>
              </a:rPr>
              <a:t>STRATEGY</a:t>
            </a:r>
          </a:p>
        </p:txBody>
      </p:sp>
      <p:sp>
        <p:nvSpPr>
          <p:cNvPr id="30" name="Rectangle 12"/>
          <p:cNvSpPr/>
          <p:nvPr/>
        </p:nvSpPr>
        <p:spPr>
          <a:xfrm>
            <a:off x="7059853" y="5065499"/>
            <a:ext cx="2230587" cy="963168"/>
          </a:xfrm>
          <a:prstGeom prst="rect">
            <a:avLst/>
          </a:prstGeom>
        </p:spPr>
        <p:txBody>
          <a:bodyPr wrap="square">
            <a:spAutoFit/>
          </a:bodyPr>
          <a:lstStyle/>
          <a:p>
            <a:pPr>
              <a:lnSpc>
                <a:spcPct val="130000"/>
              </a:lnSpc>
            </a:pPr>
            <a:r>
              <a:rPr b="1" lang="en-US" smtClean="0" sz="11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Design and Illsutartions</a:t>
            </a:r>
          </a:p>
          <a:p>
            <a:pPr>
              <a:lnSpc>
                <a:spcPct val="130000"/>
              </a:lnSpc>
            </a:pPr>
            <a:r>
              <a:rPr b="1" lang="en-US" smtClean="0" sz="11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Assertively unleash flexible technology whereas equity invested internal</a:t>
            </a:r>
          </a:p>
        </p:txBody>
      </p:sp>
      <p:sp>
        <p:nvSpPr>
          <p:cNvPr id="4" name="矩形 3"/>
          <p:cNvSpPr/>
          <p:nvPr/>
        </p:nvSpPr>
        <p:spPr>
          <a:xfrm>
            <a:off x="1330333" y="1952980"/>
            <a:ext cx="4862286" cy="398613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80489707"/>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50"/>
                                  </p:stCondLst>
                                  <p:childTnLst>
                                    <p:set>
                                      <p:cBhvr>
                                        <p:cTn dur="1" fill="hold" id="23">
                                          <p:stCondLst>
                                            <p:cond delay="0"/>
                                          </p:stCondLst>
                                        </p:cTn>
                                        <p:tgtEl>
                                          <p:spTgt spid="4"/>
                                        </p:tgtEl>
                                        <p:attrNameLst>
                                          <p:attrName>style.visibility</p:attrName>
                                        </p:attrNameLst>
                                      </p:cBhvr>
                                      <p:to>
                                        <p:strVal val="visible"/>
                                      </p:to>
                                    </p:set>
                                    <p:animEffect filter="fade" transition="in">
                                      <p:cBhvr>
                                        <p:cTn dur="500" id="24"/>
                                        <p:tgtEl>
                                          <p:spTgt spid="4"/>
                                        </p:tgtEl>
                                      </p:cBhvr>
                                    </p:animEffect>
                                    <p:anim calcmode="lin" valueType="num">
                                      <p:cBhvr>
                                        <p:cTn dur="500" fill="hold" id="25"/>
                                        <p:tgtEl>
                                          <p:spTgt spid="4"/>
                                        </p:tgtEl>
                                        <p:attrNameLst>
                                          <p:attrName>ppt_x</p:attrName>
                                        </p:attrNameLst>
                                      </p:cBhvr>
                                      <p:tavLst>
                                        <p:tav tm="0">
                                          <p:val>
                                            <p:strVal val="#ppt_x"/>
                                          </p:val>
                                        </p:tav>
                                        <p:tav tm="100000">
                                          <p:val>
                                            <p:strVal val="#ppt_x"/>
                                          </p:val>
                                        </p:tav>
                                      </p:tavLst>
                                    </p:anim>
                                    <p:anim calcmode="lin" valueType="num">
                                      <p:cBhvr>
                                        <p:cTn dur="500" fill="hold" id="26"/>
                                        <p:tgtEl>
                                          <p:spTgt spid="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750"/>
                            </p:stCondLst>
                            <p:childTnLst>
                              <p:par>
                                <p:cTn fill="hold" grpId="0" id="28" nodeType="afterEffect" presetClass="entr" presetID="42" presetSubtype="0">
                                  <p:stCondLst>
                                    <p:cond delay="0"/>
                                  </p:stCondLst>
                                  <p:childTnLst>
                                    <p:set>
                                      <p:cBhvr>
                                        <p:cTn dur="1" fill="hold" id="29">
                                          <p:stCondLst>
                                            <p:cond delay="0"/>
                                          </p:stCondLst>
                                        </p:cTn>
                                        <p:tgtEl>
                                          <p:spTgt spid="23"/>
                                        </p:tgtEl>
                                        <p:attrNameLst>
                                          <p:attrName>style.visibility</p:attrName>
                                        </p:attrNameLst>
                                      </p:cBhvr>
                                      <p:to>
                                        <p:strVal val="visible"/>
                                      </p:to>
                                    </p:set>
                                    <p:animEffect filter="fade" transition="in">
                                      <p:cBhvr>
                                        <p:cTn dur="250" id="30"/>
                                        <p:tgtEl>
                                          <p:spTgt spid="23"/>
                                        </p:tgtEl>
                                      </p:cBhvr>
                                    </p:animEffect>
                                    <p:anim calcmode="lin" valueType="num">
                                      <p:cBhvr>
                                        <p:cTn dur="250" fill="hold" id="31"/>
                                        <p:tgtEl>
                                          <p:spTgt spid="23"/>
                                        </p:tgtEl>
                                        <p:attrNameLst>
                                          <p:attrName>ppt_x</p:attrName>
                                        </p:attrNameLst>
                                      </p:cBhvr>
                                      <p:tavLst>
                                        <p:tav tm="0">
                                          <p:val>
                                            <p:strVal val="#ppt_x"/>
                                          </p:val>
                                        </p:tav>
                                        <p:tav tm="100000">
                                          <p:val>
                                            <p:strVal val="#ppt_x"/>
                                          </p:val>
                                        </p:tav>
                                      </p:tavLst>
                                    </p:anim>
                                    <p:anim calcmode="lin" valueType="num">
                                      <p:cBhvr>
                                        <p:cTn dur="250" fill="hold" id="32"/>
                                        <p:tgtEl>
                                          <p:spTgt spid="2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2" presetSubtype="0">
                                  <p:stCondLst>
                                    <p:cond delay="0"/>
                                  </p:stCondLst>
                                  <p:childTnLst>
                                    <p:set>
                                      <p:cBhvr>
                                        <p:cTn dur="1" fill="hold" id="35">
                                          <p:stCondLst>
                                            <p:cond delay="0"/>
                                          </p:stCondLst>
                                        </p:cTn>
                                        <p:tgtEl>
                                          <p:spTgt spid="24"/>
                                        </p:tgtEl>
                                        <p:attrNameLst>
                                          <p:attrName>style.visibility</p:attrName>
                                        </p:attrNameLst>
                                      </p:cBhvr>
                                      <p:to>
                                        <p:strVal val="visible"/>
                                      </p:to>
                                    </p:set>
                                    <p:animEffect filter="fade" transition="in">
                                      <p:cBhvr>
                                        <p:cTn dur="250" id="36"/>
                                        <p:tgtEl>
                                          <p:spTgt spid="24"/>
                                        </p:tgtEl>
                                      </p:cBhvr>
                                    </p:animEffect>
                                    <p:anim calcmode="lin" valueType="num">
                                      <p:cBhvr>
                                        <p:cTn dur="250" fill="hold" id="37"/>
                                        <p:tgtEl>
                                          <p:spTgt spid="24"/>
                                        </p:tgtEl>
                                        <p:attrNameLst>
                                          <p:attrName>ppt_x</p:attrName>
                                        </p:attrNameLst>
                                      </p:cBhvr>
                                      <p:tavLst>
                                        <p:tav tm="0">
                                          <p:val>
                                            <p:strVal val="#ppt_x"/>
                                          </p:val>
                                        </p:tav>
                                        <p:tav tm="100000">
                                          <p:val>
                                            <p:strVal val="#ppt_x"/>
                                          </p:val>
                                        </p:tav>
                                      </p:tavLst>
                                    </p:anim>
                                    <p:anim calcmode="lin" valueType="num">
                                      <p:cBhvr>
                                        <p:cTn dur="250" fill="hold" id="38"/>
                                        <p:tgtEl>
                                          <p:spTgt spid="24"/>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250"/>
                            </p:stCondLst>
                            <p:childTnLst>
                              <p:par>
                                <p:cTn fill="hold" grpId="0" id="40" nodeType="afterEffect" presetClass="entr" presetID="42"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250" id="42"/>
                                        <p:tgtEl>
                                          <p:spTgt spid="25"/>
                                        </p:tgtEl>
                                      </p:cBhvr>
                                    </p:animEffect>
                                    <p:anim calcmode="lin" valueType="num">
                                      <p:cBhvr>
                                        <p:cTn dur="250" fill="hold" id="43"/>
                                        <p:tgtEl>
                                          <p:spTgt spid="25"/>
                                        </p:tgtEl>
                                        <p:attrNameLst>
                                          <p:attrName>ppt_x</p:attrName>
                                        </p:attrNameLst>
                                      </p:cBhvr>
                                      <p:tavLst>
                                        <p:tav tm="0">
                                          <p:val>
                                            <p:strVal val="#ppt_x"/>
                                          </p:val>
                                        </p:tav>
                                        <p:tav tm="100000">
                                          <p:val>
                                            <p:strVal val="#ppt_x"/>
                                          </p:val>
                                        </p:tav>
                                      </p:tavLst>
                                    </p:anim>
                                    <p:anim calcmode="lin" valueType="num">
                                      <p:cBhvr>
                                        <p:cTn dur="250" fill="hold" id="44"/>
                                        <p:tgtEl>
                                          <p:spTgt spid="25"/>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42"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250" id="48"/>
                                        <p:tgtEl>
                                          <p:spTgt spid="26"/>
                                        </p:tgtEl>
                                      </p:cBhvr>
                                    </p:animEffect>
                                    <p:anim calcmode="lin" valueType="num">
                                      <p:cBhvr>
                                        <p:cTn dur="250" fill="hold" id="49"/>
                                        <p:tgtEl>
                                          <p:spTgt spid="26"/>
                                        </p:tgtEl>
                                        <p:attrNameLst>
                                          <p:attrName>ppt_x</p:attrName>
                                        </p:attrNameLst>
                                      </p:cBhvr>
                                      <p:tavLst>
                                        <p:tav tm="0">
                                          <p:val>
                                            <p:strVal val="#ppt_x"/>
                                          </p:val>
                                        </p:tav>
                                        <p:tav tm="100000">
                                          <p:val>
                                            <p:strVal val="#ppt_x"/>
                                          </p:val>
                                        </p:tav>
                                      </p:tavLst>
                                    </p:anim>
                                    <p:anim calcmode="lin" valueType="num">
                                      <p:cBhvr>
                                        <p:cTn dur="250" fill="hold" id="50"/>
                                        <p:tgtEl>
                                          <p:spTgt spid="26"/>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750"/>
                            </p:stCondLst>
                            <p:childTnLst>
                              <p:par>
                                <p:cTn fill="hold" grpId="0" id="52" nodeType="afterEffect" presetClass="entr" presetID="42" presetSubtype="0">
                                  <p:stCondLst>
                                    <p:cond delay="0"/>
                                  </p:stCondLst>
                                  <p:childTnLst>
                                    <p:set>
                                      <p:cBhvr>
                                        <p:cTn dur="1" fill="hold" id="53">
                                          <p:stCondLst>
                                            <p:cond delay="0"/>
                                          </p:stCondLst>
                                        </p:cTn>
                                        <p:tgtEl>
                                          <p:spTgt spid="27"/>
                                        </p:tgtEl>
                                        <p:attrNameLst>
                                          <p:attrName>style.visibility</p:attrName>
                                        </p:attrNameLst>
                                      </p:cBhvr>
                                      <p:to>
                                        <p:strVal val="visible"/>
                                      </p:to>
                                    </p:set>
                                    <p:animEffect filter="fade" transition="in">
                                      <p:cBhvr>
                                        <p:cTn dur="250" id="54"/>
                                        <p:tgtEl>
                                          <p:spTgt spid="27"/>
                                        </p:tgtEl>
                                      </p:cBhvr>
                                    </p:animEffect>
                                    <p:anim calcmode="lin" valueType="num">
                                      <p:cBhvr>
                                        <p:cTn dur="250" fill="hold" id="55"/>
                                        <p:tgtEl>
                                          <p:spTgt spid="27"/>
                                        </p:tgtEl>
                                        <p:attrNameLst>
                                          <p:attrName>ppt_x</p:attrName>
                                        </p:attrNameLst>
                                      </p:cBhvr>
                                      <p:tavLst>
                                        <p:tav tm="0">
                                          <p:val>
                                            <p:strVal val="#ppt_x"/>
                                          </p:val>
                                        </p:tav>
                                        <p:tav tm="100000">
                                          <p:val>
                                            <p:strVal val="#ppt_x"/>
                                          </p:val>
                                        </p:tav>
                                      </p:tavLst>
                                    </p:anim>
                                    <p:anim calcmode="lin" valueType="num">
                                      <p:cBhvr>
                                        <p:cTn dur="250" fill="hold" id="56"/>
                                        <p:tgtEl>
                                          <p:spTgt spid="27"/>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3000"/>
                            </p:stCondLst>
                            <p:childTnLst>
                              <p:par>
                                <p:cTn fill="hold" grpId="0" id="58" nodeType="afterEffect" presetClass="entr" presetID="42" presetSubtype="0">
                                  <p:stCondLst>
                                    <p:cond delay="0"/>
                                  </p:stCondLst>
                                  <p:childTnLst>
                                    <p:set>
                                      <p:cBhvr>
                                        <p:cTn dur="1" fill="hold" id="59">
                                          <p:stCondLst>
                                            <p:cond delay="0"/>
                                          </p:stCondLst>
                                        </p:cTn>
                                        <p:tgtEl>
                                          <p:spTgt spid="28"/>
                                        </p:tgtEl>
                                        <p:attrNameLst>
                                          <p:attrName>style.visibility</p:attrName>
                                        </p:attrNameLst>
                                      </p:cBhvr>
                                      <p:to>
                                        <p:strVal val="visible"/>
                                      </p:to>
                                    </p:set>
                                    <p:animEffect filter="fade" transition="in">
                                      <p:cBhvr>
                                        <p:cTn dur="250" id="60"/>
                                        <p:tgtEl>
                                          <p:spTgt spid="28"/>
                                        </p:tgtEl>
                                      </p:cBhvr>
                                    </p:animEffect>
                                    <p:anim calcmode="lin" valueType="num">
                                      <p:cBhvr>
                                        <p:cTn dur="250" fill="hold" id="61"/>
                                        <p:tgtEl>
                                          <p:spTgt spid="28"/>
                                        </p:tgtEl>
                                        <p:attrNameLst>
                                          <p:attrName>ppt_x</p:attrName>
                                        </p:attrNameLst>
                                      </p:cBhvr>
                                      <p:tavLst>
                                        <p:tav tm="0">
                                          <p:val>
                                            <p:strVal val="#ppt_x"/>
                                          </p:val>
                                        </p:tav>
                                        <p:tav tm="100000">
                                          <p:val>
                                            <p:strVal val="#ppt_x"/>
                                          </p:val>
                                        </p:tav>
                                      </p:tavLst>
                                    </p:anim>
                                    <p:anim calcmode="lin" valueType="num">
                                      <p:cBhvr>
                                        <p:cTn dur="250" fill="hold" id="62"/>
                                        <p:tgtEl>
                                          <p:spTgt spid="28"/>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250"/>
                            </p:stCondLst>
                            <p:childTnLst>
                              <p:par>
                                <p:cTn fill="hold" grpId="0" id="64" nodeType="afterEffect" presetClass="entr" presetID="42" presetSubtype="0">
                                  <p:stCondLst>
                                    <p:cond delay="0"/>
                                  </p:stCondLst>
                                  <p:childTnLst>
                                    <p:set>
                                      <p:cBhvr>
                                        <p:cTn dur="1" fill="hold" id="65">
                                          <p:stCondLst>
                                            <p:cond delay="0"/>
                                          </p:stCondLst>
                                        </p:cTn>
                                        <p:tgtEl>
                                          <p:spTgt spid="29"/>
                                        </p:tgtEl>
                                        <p:attrNameLst>
                                          <p:attrName>style.visibility</p:attrName>
                                        </p:attrNameLst>
                                      </p:cBhvr>
                                      <p:to>
                                        <p:strVal val="visible"/>
                                      </p:to>
                                    </p:set>
                                    <p:animEffect filter="fade" transition="in">
                                      <p:cBhvr>
                                        <p:cTn dur="250" id="66"/>
                                        <p:tgtEl>
                                          <p:spTgt spid="29"/>
                                        </p:tgtEl>
                                      </p:cBhvr>
                                    </p:animEffect>
                                    <p:anim calcmode="lin" valueType="num">
                                      <p:cBhvr>
                                        <p:cTn dur="250" fill="hold" id="67"/>
                                        <p:tgtEl>
                                          <p:spTgt spid="29"/>
                                        </p:tgtEl>
                                        <p:attrNameLst>
                                          <p:attrName>ppt_x</p:attrName>
                                        </p:attrNameLst>
                                      </p:cBhvr>
                                      <p:tavLst>
                                        <p:tav tm="0">
                                          <p:val>
                                            <p:strVal val="#ppt_x"/>
                                          </p:val>
                                        </p:tav>
                                        <p:tav tm="100000">
                                          <p:val>
                                            <p:strVal val="#ppt_x"/>
                                          </p:val>
                                        </p:tav>
                                      </p:tavLst>
                                    </p:anim>
                                    <p:anim calcmode="lin" valueType="num">
                                      <p:cBhvr>
                                        <p:cTn dur="250" fill="hold" id="68"/>
                                        <p:tgtEl>
                                          <p:spTgt spid="29"/>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3500"/>
                            </p:stCondLst>
                            <p:childTnLst>
                              <p:par>
                                <p:cTn fill="hold" grpId="0" id="70" nodeType="afterEffect" presetClass="entr" presetID="42" presetSubtype="0">
                                  <p:stCondLst>
                                    <p:cond delay="0"/>
                                  </p:stCondLst>
                                  <p:childTnLst>
                                    <p:set>
                                      <p:cBhvr>
                                        <p:cTn dur="1" fill="hold" id="71">
                                          <p:stCondLst>
                                            <p:cond delay="0"/>
                                          </p:stCondLst>
                                        </p:cTn>
                                        <p:tgtEl>
                                          <p:spTgt spid="30"/>
                                        </p:tgtEl>
                                        <p:attrNameLst>
                                          <p:attrName>style.visibility</p:attrName>
                                        </p:attrNameLst>
                                      </p:cBhvr>
                                      <p:to>
                                        <p:strVal val="visible"/>
                                      </p:to>
                                    </p:set>
                                    <p:animEffect filter="fade" transition="in">
                                      <p:cBhvr>
                                        <p:cTn dur="250" id="72"/>
                                        <p:tgtEl>
                                          <p:spTgt spid="30"/>
                                        </p:tgtEl>
                                      </p:cBhvr>
                                    </p:animEffect>
                                    <p:anim calcmode="lin" valueType="num">
                                      <p:cBhvr>
                                        <p:cTn dur="250" fill="hold" id="73"/>
                                        <p:tgtEl>
                                          <p:spTgt spid="30"/>
                                        </p:tgtEl>
                                        <p:attrNameLst>
                                          <p:attrName>ppt_x</p:attrName>
                                        </p:attrNameLst>
                                      </p:cBhvr>
                                      <p:tavLst>
                                        <p:tav tm="0">
                                          <p:val>
                                            <p:strVal val="#ppt_x"/>
                                          </p:val>
                                        </p:tav>
                                        <p:tav tm="100000">
                                          <p:val>
                                            <p:strVal val="#ppt_x"/>
                                          </p:val>
                                        </p:tav>
                                      </p:tavLst>
                                    </p:anim>
                                    <p:anim calcmode="lin" valueType="num">
                                      <p:cBhvr>
                                        <p:cTn dur="250" fill="hold" id="74"/>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520044" y="1204993"/>
            <a:ext cx="11148890" cy="5208899"/>
            <a:chOff x="876078" y="843558"/>
            <a:chExt cx="7575235" cy="3539243"/>
          </a:xfrm>
        </p:grpSpPr>
        <p:grpSp>
          <p:nvGrpSpPr>
            <p:cNvPr id="24" name="Group 5"/>
            <p:cNvGrpSpPr/>
            <p:nvPr/>
          </p:nvGrpSpPr>
          <p:grpSpPr>
            <a:xfrm>
              <a:off x="1384410" y="2683596"/>
              <a:ext cx="951811" cy="953626"/>
              <a:chExt cx="1080120" cy="1080120"/>
            </a:xfrm>
          </p:grpSpPr>
          <p:grpSp>
            <p:nvGrpSpPr>
              <p:cNvPr id="56" name="Group 6"/>
              <p:cNvGrpSpPr/>
              <p:nvPr/>
            </p:nvGrpSpPr>
            <p:grpSpPr>
              <a:xfrm>
                <a:off x="0" y="0"/>
                <a:ext cx="1080120" cy="1080120"/>
                <a:chExt cx="1080120" cy="1080120"/>
              </a:xfrm>
            </p:grpSpPr>
            <p:sp>
              <p:nvSpPr>
                <p:cNvPr id="58" name="淘宝店chenying0907出品 4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sp>
              <p:nvSpPr>
                <p:cNvPr id="59" name="淘宝店chenying0907出品 5"/>
                <p:cNvSpPr>
                  <a:spLocks noChangeArrowheads="1"/>
                </p:cNvSpPr>
                <p:nvPr/>
              </p:nvSpPr>
              <p:spPr bwMode="auto">
                <a:xfrm>
                  <a:off x="72008" y="72008"/>
                  <a:ext cx="936104" cy="936104"/>
                </a:xfrm>
                <a:prstGeom prst="ellipse">
                  <a:avLst/>
                </a:prstGeom>
                <a:solidFill>
                  <a:srgbClr val="FE978C"/>
                </a:solidFill>
                <a:ln w="19050">
                  <a:noFill/>
                  <a:miter lim="800000"/>
                </a:ln>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grpSp>
          <p:sp>
            <p:nvSpPr>
              <p:cNvPr id="57" name="淘宝店chenying0907出品 10"/>
              <p:cNvSpPr>
                <a:spLocks noChangeArrowheads="1"/>
              </p:cNvSpPr>
              <p:nvPr/>
            </p:nvSpPr>
            <p:spPr bwMode="auto">
              <a:xfrm>
                <a:off x="114208" y="365759"/>
                <a:ext cx="846064" cy="3518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2400">
                    <a:solidFill>
                      <a:schemeClr val="bg1">
                        <a:lumMod val="95000"/>
                      </a:schemeClr>
                    </a:solidFill>
                    <a:sym charset="-122" panose="020b0503020204020204" pitchFamily="34" typeface="微软雅黑"/>
                  </a:rPr>
                  <a:t>关键词</a:t>
                </a:r>
              </a:p>
            </p:txBody>
          </p:sp>
        </p:grpSp>
        <p:grpSp>
          <p:nvGrpSpPr>
            <p:cNvPr id="25" name="Group 10"/>
            <p:cNvGrpSpPr/>
            <p:nvPr/>
          </p:nvGrpSpPr>
          <p:grpSpPr>
            <a:xfrm>
              <a:off x="2367016" y="1414895"/>
              <a:ext cx="1305941" cy="1306509"/>
              <a:chExt cx="1080120" cy="1080120"/>
            </a:xfrm>
          </p:grpSpPr>
          <p:grpSp>
            <p:nvGrpSpPr>
              <p:cNvPr id="52" name="Group 11"/>
              <p:cNvGrpSpPr/>
              <p:nvPr/>
            </p:nvGrpSpPr>
            <p:grpSpPr>
              <a:xfrm>
                <a:off x="0" y="0"/>
                <a:ext cx="1080120" cy="1080120"/>
                <a:chExt cx="1080120" cy="1080120"/>
              </a:xfrm>
            </p:grpSpPr>
            <p:sp>
              <p:nvSpPr>
                <p:cNvPr id="54" name="淘宝店chenying0907出品 5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sp>
              <p:nvSpPr>
                <p:cNvPr id="55" name="淘宝店chenying0907出品 54"/>
                <p:cNvSpPr>
                  <a:spLocks noChangeArrowheads="1"/>
                </p:cNvSpPr>
                <p:nvPr/>
              </p:nvSpPr>
              <p:spPr bwMode="auto">
                <a:xfrm>
                  <a:off x="72008" y="72008"/>
                  <a:ext cx="936104" cy="936104"/>
                </a:xfrm>
                <a:prstGeom prst="ellipse">
                  <a:avLst/>
                </a:prstGeom>
                <a:solidFill>
                  <a:srgbClr val="00B0F0"/>
                </a:solidFill>
                <a:ln w="19050">
                  <a:noFill/>
                  <a:miter lim="800000"/>
                </a:ln>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grpSp>
          <p:sp>
            <p:nvSpPr>
              <p:cNvPr id="53" name="淘宝店chenying0907出品 26"/>
              <p:cNvSpPr>
                <a:spLocks noChangeArrowheads="1"/>
              </p:cNvSpPr>
              <p:nvPr/>
            </p:nvSpPr>
            <p:spPr bwMode="auto">
              <a:xfrm>
                <a:off x="188922" y="400115"/>
                <a:ext cx="702282" cy="291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2800">
                    <a:solidFill>
                      <a:schemeClr val="bg1">
                        <a:lumMod val="95000"/>
                      </a:schemeClr>
                    </a:solidFill>
                    <a:sym charset="-122" panose="020b0503020204020204" pitchFamily="34" typeface="微软雅黑"/>
                  </a:rPr>
                  <a:t>关键词</a:t>
                </a:r>
              </a:p>
            </p:txBody>
          </p:sp>
        </p:grpSp>
        <p:grpSp>
          <p:nvGrpSpPr>
            <p:cNvPr id="26" name="Group 15"/>
            <p:cNvGrpSpPr/>
            <p:nvPr/>
          </p:nvGrpSpPr>
          <p:grpSpPr>
            <a:xfrm>
              <a:off x="4095672" y="2683596"/>
              <a:ext cx="1170169" cy="1170677"/>
              <a:chExt cx="1080120" cy="1080120"/>
            </a:xfrm>
          </p:grpSpPr>
          <p:grpSp>
            <p:nvGrpSpPr>
              <p:cNvPr id="48" name="Group 16"/>
              <p:cNvGrpSpPr/>
              <p:nvPr/>
            </p:nvGrpSpPr>
            <p:grpSpPr>
              <a:xfrm>
                <a:off x="0" y="0"/>
                <a:ext cx="1080120" cy="1080120"/>
                <a:chExt cx="1080120" cy="1080120"/>
              </a:xfrm>
            </p:grpSpPr>
            <p:sp>
              <p:nvSpPr>
                <p:cNvPr id="50" name="淘宝店chenying0907出品 5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sp>
              <p:nvSpPr>
                <p:cNvPr id="51" name="淘宝店chenying0907出品 59"/>
                <p:cNvSpPr>
                  <a:spLocks noChangeArrowheads="1"/>
                </p:cNvSpPr>
                <p:nvPr/>
              </p:nvSpPr>
              <p:spPr bwMode="auto">
                <a:xfrm>
                  <a:off x="72008" y="72008"/>
                  <a:ext cx="936104" cy="936104"/>
                </a:xfrm>
                <a:prstGeom prst="ellipse">
                  <a:avLst/>
                </a:prstGeom>
                <a:solidFill>
                  <a:srgbClr val="FE978C"/>
                </a:solidFill>
                <a:ln w="19050">
                  <a:noFill/>
                  <a:miter lim="800000"/>
                </a:ln>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grpSp>
          <p:sp>
            <p:nvSpPr>
              <p:cNvPr id="49" name="淘宝店chenying0907出品 31"/>
              <p:cNvSpPr>
                <a:spLocks noChangeArrowheads="1"/>
              </p:cNvSpPr>
              <p:nvPr/>
            </p:nvSpPr>
            <p:spPr bwMode="auto">
              <a:xfrm>
                <a:off x="148177" y="398075"/>
                <a:ext cx="783767" cy="3248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2800">
                    <a:solidFill>
                      <a:schemeClr val="bg1"/>
                    </a:solidFill>
                    <a:sym charset="-122" panose="020b0503020204020204" pitchFamily="34" typeface="微软雅黑"/>
                  </a:rPr>
                  <a:t>关键词</a:t>
                </a:r>
              </a:p>
            </p:txBody>
          </p:sp>
        </p:grpSp>
        <p:grpSp>
          <p:nvGrpSpPr>
            <p:cNvPr id="27" name="Group 20"/>
            <p:cNvGrpSpPr/>
            <p:nvPr/>
          </p:nvGrpSpPr>
          <p:grpSpPr>
            <a:xfrm>
              <a:off x="5486872" y="843558"/>
              <a:ext cx="1714659" cy="1715406"/>
              <a:chExt cx="1080120" cy="1080120"/>
            </a:xfrm>
          </p:grpSpPr>
          <p:grpSp>
            <p:nvGrpSpPr>
              <p:cNvPr id="44" name="Group 21"/>
              <p:cNvGrpSpPr/>
              <p:nvPr/>
            </p:nvGrpSpPr>
            <p:grpSpPr>
              <a:xfrm>
                <a:off x="0" y="0"/>
                <a:ext cx="1080120" cy="1080120"/>
                <a:chExt cx="1080120" cy="1080120"/>
              </a:xfrm>
            </p:grpSpPr>
            <p:sp>
              <p:nvSpPr>
                <p:cNvPr id="46" name="淘宝店chenying0907出品 6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sp>
              <p:nvSpPr>
                <p:cNvPr id="47" name="淘宝店chenying0907出品 64"/>
                <p:cNvSpPr>
                  <a:spLocks noChangeArrowheads="1"/>
                </p:cNvSpPr>
                <p:nvPr/>
              </p:nvSpPr>
              <p:spPr bwMode="auto">
                <a:xfrm>
                  <a:off x="72008" y="72008"/>
                  <a:ext cx="936104" cy="936104"/>
                </a:xfrm>
                <a:prstGeom prst="ellipse">
                  <a:avLst/>
                </a:prstGeom>
                <a:solidFill>
                  <a:srgbClr val="00B0F0"/>
                </a:solidFill>
                <a:ln w="19050">
                  <a:noFill/>
                  <a:miter lim="800000"/>
                </a:ln>
              </p:spPr>
              <p:txBody>
                <a:bodyPr anchor="ct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grpSp>
          <p:sp>
            <p:nvSpPr>
              <p:cNvPr id="45" name="淘宝店chenying0907出品 37"/>
              <p:cNvSpPr>
                <a:spLocks noChangeArrowheads="1"/>
              </p:cNvSpPr>
              <p:nvPr/>
            </p:nvSpPr>
            <p:spPr bwMode="auto">
              <a:xfrm>
                <a:off x="207389" y="414093"/>
                <a:ext cx="665340" cy="2738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r>
                  <a:rPr altLang="en-US" b="1" lang="zh-CN" sz="3600">
                    <a:solidFill>
                      <a:schemeClr val="bg1">
                        <a:lumMod val="95000"/>
                      </a:schemeClr>
                    </a:solidFill>
                    <a:sym charset="-122" panose="020b0503020204020204" pitchFamily="34" typeface="微软雅黑"/>
                  </a:rPr>
                  <a:t>关键词</a:t>
                </a:r>
              </a:p>
            </p:txBody>
          </p:sp>
        </p:grpSp>
        <p:cxnSp>
          <p:nvCxnSpPr>
            <p:cNvPr id="28" name="淘宝店chenying0907出品 13"/>
            <p:cNvCxnSpPr>
              <a:cxnSpLocks noChangeShapeType="1"/>
              <a:stCxn id="58" idx="7"/>
              <a:endCxn id="54" idx="3"/>
            </p:cNvCxnSpPr>
            <p:nvPr/>
          </p:nvCxnSpPr>
          <p:spPr bwMode="auto">
            <a:xfrm flipV="1">
              <a:off x="2196831" y="2530069"/>
              <a:ext cx="361434" cy="293180"/>
            </a:xfrm>
            <a:prstGeom prst="line">
              <a:avLst/>
            </a:prstGeom>
            <a:noFill/>
            <a:ln w="28575">
              <a:solidFill>
                <a:schemeClr val="bg1">
                  <a:lumMod val="75000"/>
                </a:schemeClr>
              </a:solidFill>
              <a:miter lim="800000"/>
            </a:ln>
            <a:extLst>
              <a:ext uri="{909E8E84-426E-40DD-AFC4-6F175D3DCCD1}">
                <a14:hiddenFill>
                  <a:noFill/>
                </a14:hiddenFill>
              </a:ext>
            </a:extLst>
          </p:spPr>
        </p:cxnSp>
        <p:cxnSp>
          <p:nvCxnSpPr>
            <p:cNvPr id="29" name="淘宝店chenying0907出品 17"/>
            <p:cNvCxnSpPr>
              <a:cxnSpLocks noChangeShapeType="1"/>
              <a:endCxn id="50" idx="1"/>
            </p:cNvCxnSpPr>
            <p:nvPr/>
          </p:nvCxnSpPr>
          <p:spPr bwMode="auto">
            <a:xfrm>
              <a:off x="3585893" y="2364321"/>
              <a:ext cx="681146" cy="490717"/>
            </a:xfrm>
            <a:prstGeom prst="line">
              <a:avLst/>
            </a:prstGeom>
            <a:noFill/>
            <a:ln w="28575">
              <a:solidFill>
                <a:schemeClr val="bg1">
                  <a:lumMod val="75000"/>
                </a:schemeClr>
              </a:solidFill>
              <a:miter lim="800000"/>
            </a:ln>
            <a:extLst>
              <a:ext uri="{909E8E84-426E-40DD-AFC4-6F175D3DCCD1}">
                <a14:hiddenFill>
                  <a:noFill/>
                </a14:hiddenFill>
              </a:ext>
            </a:extLst>
          </p:spPr>
        </p:cxnSp>
        <p:cxnSp>
          <p:nvCxnSpPr>
            <p:cNvPr id="30" name="淘宝店chenying0907出品 20"/>
            <p:cNvCxnSpPr>
              <a:cxnSpLocks noChangeShapeType="1"/>
              <a:stCxn id="50" idx="7"/>
              <a:endCxn id="46" idx="3"/>
            </p:cNvCxnSpPr>
            <p:nvPr/>
          </p:nvCxnSpPr>
          <p:spPr bwMode="auto">
            <a:xfrm flipV="1">
              <a:off x="5094474" y="2307748"/>
              <a:ext cx="643504" cy="547289"/>
            </a:xfrm>
            <a:prstGeom prst="line">
              <a:avLst/>
            </a:prstGeom>
            <a:noFill/>
            <a:ln w="28575">
              <a:solidFill>
                <a:schemeClr val="bg1">
                  <a:lumMod val="75000"/>
                </a:schemeClr>
              </a:solidFill>
              <a:miter lim="800000"/>
            </a:ln>
            <a:extLst>
              <a:ext uri="{909E8E84-426E-40DD-AFC4-6F175D3DCCD1}">
                <a14:hiddenFill>
                  <a:noFill/>
                </a14:hiddenFill>
              </a:ext>
            </a:extLst>
          </p:spPr>
        </p:cxnSp>
        <p:cxnSp>
          <p:nvCxnSpPr>
            <p:cNvPr id="31" name="淘宝店chenying0907出品 23"/>
            <p:cNvCxnSpPr>
              <a:cxnSpLocks noChangeShapeType="1"/>
              <a:stCxn id="41" idx="5"/>
              <a:endCxn id="58" idx="1"/>
            </p:cNvCxnSpPr>
            <p:nvPr/>
          </p:nvCxnSpPr>
          <p:spPr bwMode="auto">
            <a:xfrm>
              <a:off x="1224310" y="2609667"/>
              <a:ext cx="299489" cy="213584"/>
            </a:xfrm>
            <a:prstGeom prst="line">
              <a:avLst/>
            </a:prstGeom>
            <a:noFill/>
            <a:ln w="28575">
              <a:solidFill>
                <a:schemeClr val="bg1">
                  <a:lumMod val="75000"/>
                </a:schemeClr>
              </a:solidFill>
              <a:miter lim="800000"/>
            </a:ln>
            <a:extLst>
              <a:ext uri="{909E8E84-426E-40DD-AFC4-6F175D3DCCD1}">
                <a14:hiddenFill>
                  <a:noFill/>
                </a14:hiddenFill>
              </a:ext>
            </a:extLst>
          </p:spPr>
        </p:cxnSp>
        <p:cxnSp>
          <p:nvCxnSpPr>
            <p:cNvPr id="32" name="淘宝店chenying0907出品 69"/>
            <p:cNvCxnSpPr>
              <a:cxnSpLocks noChangeShapeType="1"/>
              <a:stCxn id="42" idx="7"/>
              <a:endCxn id="50" idx="3"/>
            </p:cNvCxnSpPr>
            <p:nvPr/>
          </p:nvCxnSpPr>
          <p:spPr bwMode="auto">
            <a:xfrm flipV="1">
              <a:off x="3965597" y="3682831"/>
              <a:ext cx="301442" cy="278043"/>
            </a:xfrm>
            <a:prstGeom prst="line">
              <a:avLst/>
            </a:prstGeom>
            <a:noFill/>
            <a:ln w="28575">
              <a:solidFill>
                <a:schemeClr val="bg1">
                  <a:lumMod val="75000"/>
                </a:schemeClr>
              </a:solidFill>
              <a:miter lim="800000"/>
            </a:ln>
            <a:extLst>
              <a:ext uri="{909E8E84-426E-40DD-AFC4-6F175D3DCCD1}">
                <a14:hiddenFill>
                  <a:noFill/>
                </a14:hiddenFill>
              </a:ext>
            </a:extLst>
          </p:spPr>
        </p:cxnSp>
        <p:cxnSp>
          <p:nvCxnSpPr>
            <p:cNvPr id="34" name="淘宝店chenying0907出品 72"/>
            <p:cNvCxnSpPr>
              <a:cxnSpLocks noChangeShapeType="1"/>
              <a:stCxn id="46" idx="6"/>
              <a:endCxn id="43" idx="1"/>
            </p:cNvCxnSpPr>
            <p:nvPr/>
          </p:nvCxnSpPr>
          <p:spPr bwMode="auto">
            <a:xfrm>
              <a:off x="7201531" y="1701261"/>
              <a:ext cx="397800" cy="281076"/>
            </a:xfrm>
            <a:prstGeom prst="line">
              <a:avLst/>
            </a:prstGeom>
            <a:noFill/>
            <a:ln w="28575">
              <a:solidFill>
                <a:schemeClr val="bg1">
                  <a:lumMod val="75000"/>
                </a:schemeClr>
              </a:solidFill>
              <a:miter lim="800000"/>
            </a:ln>
            <a:extLst>
              <a:ext uri="{909E8E84-426E-40DD-AFC4-6F175D3DCCD1}">
                <a14:hiddenFill>
                  <a:noFill/>
                </a14:hiddenFill>
              </a:ext>
            </a:extLst>
          </p:spPr>
        </p:cxnSp>
        <p:sp>
          <p:nvSpPr>
            <p:cNvPr id="35" name="淘宝店chenying0907出品 76"/>
            <p:cNvSpPr>
              <a:spLocks noChangeArrowheads="1"/>
            </p:cNvSpPr>
            <p:nvPr/>
          </p:nvSpPr>
          <p:spPr bwMode="auto">
            <a:xfrm>
              <a:off x="1148497" y="3744237"/>
              <a:ext cx="1366129" cy="176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312" lIns="80624" rIns="80624" tIns="40312">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ts val="1410"/>
                </a:lnSpc>
                <a:spcBef>
                  <a:spcPct val="0"/>
                </a:spcBef>
                <a:buNone/>
              </a:pPr>
              <a:r>
                <a:rPr altLang="en-US" lang="zh-CN" sz="1400">
                  <a:solidFill>
                    <a:schemeClr val="bg1">
                      <a:lumMod val="50000"/>
                    </a:schemeClr>
                  </a:solidFill>
                  <a:sym charset="-122" panose="020b0503020204020204" pitchFamily="34" typeface="微软雅黑"/>
                </a:rPr>
                <a:t>点击添加描述总结 </a:t>
              </a:r>
            </a:p>
          </p:txBody>
        </p:sp>
        <p:sp>
          <p:nvSpPr>
            <p:cNvPr id="36" name="淘宝店chenying0907出品 80"/>
            <p:cNvSpPr>
              <a:spLocks noChangeArrowheads="1"/>
            </p:cNvSpPr>
            <p:nvPr/>
          </p:nvSpPr>
          <p:spPr bwMode="auto">
            <a:xfrm>
              <a:off x="2334060" y="2846623"/>
              <a:ext cx="1366129" cy="176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312" lIns="80624" rIns="80624" tIns="40312">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ts val="1410"/>
                </a:lnSpc>
                <a:spcBef>
                  <a:spcPct val="0"/>
                </a:spcBef>
                <a:buNone/>
              </a:pPr>
              <a:r>
                <a:rPr altLang="en-US" lang="zh-CN" sz="1400">
                  <a:solidFill>
                    <a:schemeClr val="bg1">
                      <a:lumMod val="50000"/>
                    </a:schemeClr>
                  </a:solidFill>
                  <a:sym charset="-122" panose="020b0503020204020204" pitchFamily="34" typeface="微软雅黑"/>
                </a:rPr>
                <a:t>点击添加描述总结 </a:t>
              </a:r>
            </a:p>
          </p:txBody>
        </p:sp>
        <p:sp>
          <p:nvSpPr>
            <p:cNvPr id="37" name="淘宝店chenying0907出品 81"/>
            <p:cNvSpPr>
              <a:spLocks noChangeArrowheads="1"/>
            </p:cNvSpPr>
            <p:nvPr/>
          </p:nvSpPr>
          <p:spPr bwMode="auto">
            <a:xfrm>
              <a:off x="4037524" y="3987895"/>
              <a:ext cx="1366129" cy="176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312" lIns="80624" rIns="80624" tIns="40312">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ts val="1410"/>
                </a:lnSpc>
                <a:spcBef>
                  <a:spcPct val="0"/>
                </a:spcBef>
                <a:buNone/>
              </a:pPr>
              <a:r>
                <a:rPr altLang="en-US" lang="zh-CN" sz="1400">
                  <a:solidFill>
                    <a:schemeClr val="bg1">
                      <a:lumMod val="50000"/>
                    </a:schemeClr>
                  </a:solidFill>
                  <a:sym charset="-122" panose="020b0503020204020204" pitchFamily="34" typeface="微软雅黑"/>
                </a:rPr>
                <a:t>点击添加描述总结 </a:t>
              </a:r>
            </a:p>
          </p:txBody>
        </p:sp>
        <p:sp>
          <p:nvSpPr>
            <p:cNvPr id="38" name="淘宝店chenying0907出品 82"/>
            <p:cNvSpPr>
              <a:spLocks noChangeArrowheads="1"/>
            </p:cNvSpPr>
            <p:nvPr/>
          </p:nvSpPr>
          <p:spPr bwMode="auto">
            <a:xfrm>
              <a:off x="5670999" y="2679986"/>
              <a:ext cx="1366129" cy="176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0312" lIns="80624" rIns="80624" tIns="40312">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ts val="1410"/>
                </a:lnSpc>
                <a:spcBef>
                  <a:spcPct val="0"/>
                </a:spcBef>
                <a:buNone/>
              </a:pPr>
              <a:r>
                <a:rPr altLang="en-US" lang="zh-CN" sz="1400">
                  <a:solidFill>
                    <a:schemeClr val="bg1">
                      <a:lumMod val="50000"/>
                    </a:schemeClr>
                  </a:solidFill>
                  <a:sym charset="-122" panose="020b0503020204020204" pitchFamily="34" typeface="微软雅黑"/>
                </a:rPr>
                <a:t>点击添加描述总结</a:t>
              </a:r>
            </a:p>
          </p:txBody>
        </p:sp>
        <p:sp>
          <p:nvSpPr>
            <p:cNvPr id="39" name="淘宝店chenying0907出品 85"/>
            <p:cNvSpPr>
              <a:spLocks noChangeArrowheads="1"/>
            </p:cNvSpPr>
            <p:nvPr/>
          </p:nvSpPr>
          <p:spPr bwMode="auto">
            <a:xfrm>
              <a:off x="6092542" y="3159593"/>
              <a:ext cx="2322686" cy="3486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191" lIns="86383" rIns="86383" tIns="43191">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eaLnBrk="1" hangingPunct="1">
                <a:spcBef>
                  <a:spcPct val="0"/>
                </a:spcBef>
                <a:buFont typeface="Arial"/>
                <a:buNone/>
              </a:pPr>
              <a:r>
                <a:rPr altLang="en-US" b="1" lang="zh-CN" sz="2800">
                  <a:solidFill>
                    <a:schemeClr val="bg1">
                      <a:lumMod val="50000"/>
                    </a:schemeClr>
                  </a:solidFill>
                  <a:sym charset="-122" panose="020b0503020204020204" pitchFamily="34" typeface="微软雅黑"/>
                </a:rPr>
                <a:t>添加主要观点</a:t>
              </a:r>
            </a:p>
          </p:txBody>
        </p:sp>
        <p:sp>
          <p:nvSpPr>
            <p:cNvPr id="40" name="淘宝店chenying0907出品 13"/>
            <p:cNvSpPr txBox="1"/>
            <p:nvPr/>
          </p:nvSpPr>
          <p:spPr>
            <a:xfrm>
              <a:off x="5711401" y="3521836"/>
              <a:ext cx="2739912" cy="742436"/>
            </a:xfrm>
            <a:prstGeom prst="rect">
              <a:avLst/>
            </a:prstGeom>
            <a:noFill/>
          </p:spPr>
          <p:txBody>
            <a:bodyPr bIns="34278" lIns="68558" rIns="68558" rtlCol="0" tIns="34278" wrap="square">
              <a:spAutoFit/>
            </a:bodyPr>
            <a:lstStyle/>
            <a:p>
              <a:pPr>
                <a:lnSpc>
                  <a:spcPct val="120000"/>
                </a:lnSpc>
                <a:spcBef>
                  <a:spcPct val="0"/>
                </a:spcBef>
                <a:buNone/>
              </a:pP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41" name="淘宝店chenying0907出品 56"/>
            <p:cNvSpPr>
              <a:spLocks noChangeArrowheads="1"/>
            </p:cNvSpPr>
            <p:nvPr/>
          </p:nvSpPr>
          <p:spPr bwMode="auto">
            <a:xfrm rot="21019160">
              <a:off x="876078" y="2306904"/>
              <a:ext cx="383524" cy="383691"/>
            </a:xfrm>
            <a:prstGeom prst="ellipse">
              <a:avLst/>
            </a:prstGeom>
            <a:solidFill>
              <a:schemeClr val="bg1">
                <a:lumMod val="75000"/>
              </a:schemeClr>
            </a:solidFill>
            <a:ln>
              <a:noFill/>
            </a:ln>
            <a:extLst/>
          </p:spPr>
          <p:txBody>
            <a:bodyPr anchor="ctr" bIns="40312" lIns="80624" rIns="80624" tIns="40312"/>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sp>
          <p:nvSpPr>
            <p:cNvPr id="42" name="淘宝店chenying0907出品 58"/>
            <p:cNvSpPr>
              <a:spLocks noChangeArrowheads="1"/>
            </p:cNvSpPr>
            <p:nvPr/>
          </p:nvSpPr>
          <p:spPr bwMode="auto">
            <a:xfrm>
              <a:off x="3545048" y="3888483"/>
              <a:ext cx="492703" cy="494318"/>
            </a:xfrm>
            <a:prstGeom prst="ellipse">
              <a:avLst/>
            </a:prstGeom>
            <a:solidFill>
              <a:schemeClr val="bg1">
                <a:lumMod val="75000"/>
              </a:schemeClr>
            </a:solidFill>
            <a:ln>
              <a:noFill/>
            </a:ln>
            <a:extLst/>
          </p:spPr>
          <p:txBody>
            <a:bodyPr anchor="ctr" bIns="40312" lIns="80624" rIns="80624" tIns="40312"/>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sp>
          <p:nvSpPr>
            <p:cNvPr id="43" name="淘宝店chenying0907出品 70"/>
            <p:cNvSpPr>
              <a:spLocks noChangeArrowheads="1"/>
            </p:cNvSpPr>
            <p:nvPr/>
          </p:nvSpPr>
          <p:spPr bwMode="auto">
            <a:xfrm>
              <a:off x="7515903" y="1898872"/>
              <a:ext cx="569687" cy="569935"/>
            </a:xfrm>
            <a:prstGeom prst="ellipse">
              <a:avLst/>
            </a:prstGeom>
            <a:solidFill>
              <a:schemeClr val="bg1">
                <a:lumMod val="75000"/>
              </a:schemeClr>
            </a:solidFill>
            <a:ln>
              <a:noFill/>
            </a:ln>
            <a:extLst/>
          </p:spPr>
          <p:txBody>
            <a:bodyPr anchor="ctr" bIns="40312" lIns="80624" rIns="80624" tIns="40312"/>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eaLnBrk="1" hangingPunct="1">
                <a:spcBef>
                  <a:spcPct val="0"/>
                </a:spcBef>
                <a:buFont typeface="Arial"/>
                <a:buNone/>
              </a:pPr>
              <a:endParaRPr altLang="zh-CN" lang="zh-CN" sz="2800">
                <a:solidFill>
                  <a:srgbClr val="FFFFFF"/>
                </a:solidFill>
                <a:sym charset="-122" panose="020b0503020204020204" pitchFamily="34" typeface="微软雅黑"/>
              </a:endParaRPr>
            </a:p>
          </p:txBody>
        </p:sp>
      </p:grpSp>
    </p:spTree>
    <p:extLst>
      <p:ext uri="{BB962C8B-B14F-4D97-AF65-F5344CB8AC3E}">
        <p14:creationId val="86170286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Freeform 5"/>
          <p:cNvSpPr>
            <a:spLocks noEditPoints="1"/>
          </p:cNvSpPr>
          <p:nvPr/>
        </p:nvSpPr>
        <p:spPr bwMode="auto">
          <a:xfrm>
            <a:off x="2201307" y="2679357"/>
            <a:ext cx="1290297" cy="1118981"/>
          </a:xfrm>
          <a:custGeom>
            <a:gdLst>
              <a:gd fmla="*/ 488 w 501" name="T0"/>
              <a:gd fmla="*/ 12 h 434" name="T1"/>
              <a:gd fmla="*/ 459 w 501" name="T2"/>
              <a:gd fmla="*/ 0 h 434" name="T3"/>
              <a:gd fmla="*/ 42 w 501" name="T4"/>
              <a:gd fmla="*/ 0 h 434" name="T5"/>
              <a:gd fmla="*/ 12 w 501" name="T6"/>
              <a:gd fmla="*/ 12 h 434" name="T7"/>
              <a:gd fmla="*/ 0 w 501" name="T8"/>
              <a:gd fmla="*/ 42 h 434" name="T9"/>
              <a:gd fmla="*/ 0 w 501" name="T10"/>
              <a:gd fmla="*/ 325 h 434" name="T11"/>
              <a:gd fmla="*/ 12 w 501" name="T12"/>
              <a:gd fmla="*/ 355 h 434" name="T13"/>
              <a:gd fmla="*/ 42 w 501" name="T14"/>
              <a:gd fmla="*/ 367 h 434" name="T15"/>
              <a:gd fmla="*/ 184 w 501" name="T16"/>
              <a:gd fmla="*/ 367 h 434" name="T17"/>
              <a:gd fmla="*/ 179 w 501" name="T18"/>
              <a:gd fmla="*/ 387 h 434" name="T19"/>
              <a:gd fmla="*/ 171 w 501" name="T20"/>
              <a:gd fmla="*/ 406 h 434" name="T21"/>
              <a:gd fmla="*/ 167 w 501" name="T22"/>
              <a:gd fmla="*/ 417 h 434" name="T23"/>
              <a:gd fmla="*/ 172 w 501" name="T24"/>
              <a:gd fmla="*/ 429 h 434" name="T25"/>
              <a:gd fmla="*/ 184 w 501" name="T26"/>
              <a:gd fmla="*/ 434 h 434" name="T27"/>
              <a:gd fmla="*/ 317 w 501" name="T28"/>
              <a:gd fmla="*/ 434 h 434" name="T29"/>
              <a:gd fmla="*/ 329 w 501" name="T30"/>
              <a:gd fmla="*/ 429 h 434" name="T31"/>
              <a:gd fmla="*/ 334 w 501" name="T32"/>
              <a:gd fmla="*/ 417 h 434" name="T33"/>
              <a:gd fmla="*/ 330 w 501" name="T34"/>
              <a:gd fmla="*/ 406 h 434" name="T35"/>
              <a:gd fmla="*/ 321 w 501" name="T36"/>
              <a:gd fmla="*/ 387 h 434" name="T37"/>
              <a:gd fmla="*/ 317 w 501" name="T38"/>
              <a:gd fmla="*/ 367 h 434" name="T39"/>
              <a:gd fmla="*/ 459 w 501" name="T40"/>
              <a:gd fmla="*/ 367 h 434" name="T41"/>
              <a:gd fmla="*/ 488 w 501" name="T42"/>
              <a:gd fmla="*/ 355 h 434" name="T43"/>
              <a:gd fmla="*/ 501 w 501" name="T44"/>
              <a:gd fmla="*/ 325 h 434" name="T45"/>
              <a:gd fmla="*/ 501 w 501" name="T46"/>
              <a:gd fmla="*/ 42 h 434" name="T47"/>
              <a:gd fmla="*/ 488 w 501" name="T48"/>
              <a:gd fmla="*/ 12 h 434" name="T49"/>
              <a:gd fmla="*/ 467 w 501" name="T50"/>
              <a:gd fmla="*/ 259 h 434" name="T51"/>
              <a:gd fmla="*/ 465 w 501" name="T52"/>
              <a:gd fmla="*/ 264 h 434" name="T53"/>
              <a:gd fmla="*/ 459 w 501" name="T54"/>
              <a:gd fmla="*/ 267 h 434" name="T55"/>
              <a:gd fmla="*/ 42 w 501" name="T56"/>
              <a:gd fmla="*/ 267 h 434" name="T57"/>
              <a:gd fmla="*/ 36 w 501" name="T58"/>
              <a:gd fmla="*/ 264 h 434" name="T59"/>
              <a:gd fmla="*/ 33 w 501" name="T60"/>
              <a:gd fmla="*/ 259 h 434" name="T61"/>
              <a:gd fmla="*/ 33 w 501" name="T62"/>
              <a:gd fmla="*/ 42 h 434" name="T63"/>
              <a:gd fmla="*/ 36 w 501" name="T64"/>
              <a:gd fmla="*/ 36 h 434" name="T65"/>
              <a:gd fmla="*/ 42 w 501" name="T66"/>
              <a:gd fmla="*/ 33 h 434" name="T67"/>
              <a:gd fmla="*/ 459 w 501" name="T68"/>
              <a:gd fmla="*/ 33 h 434" name="T69"/>
              <a:gd fmla="*/ 465 w 501" name="T70"/>
              <a:gd fmla="*/ 36 h 434" name="T71"/>
              <a:gd fmla="*/ 467 w 501" name="T72"/>
              <a:gd fmla="*/ 42 h 434" name="T73"/>
              <a:gd fmla="*/ 467 w 501" name="T74"/>
              <a:gd fmla="*/ 259 h 434" name="T75"/>
              <a:gd fmla="*/ 467 w 501" name="T76"/>
              <a:gd fmla="*/ 259 h 434" name="T77"/>
              <a:gd fmla="*/ 467 w 501" name="T78"/>
              <a:gd fmla="*/ 259 h 4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2" w="501">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00B0F0"/>
          </a:solidFill>
          <a:ln>
            <a:solidFill>
              <a:srgbClr val="00C3D9"/>
            </a:solidFill>
          </a:ln>
        </p:spPr>
        <p:txBody>
          <a:bodyPr anchor="t" anchorCtr="0" bIns="45720" compatLnSpc="1" lIns="91440" numCol="1" rIns="91440" tIns="45720" vert="horz" wrap="square">
            <a:prstTxWarp prst="textNoShape">
              <a:avLst/>
            </a:prstTxWarp>
          </a:bodyPr>
          <a:lstStyle/>
          <a:p>
            <a:endParaRPr lang="en-GB"/>
          </a:p>
        </p:txBody>
      </p:sp>
      <p:sp>
        <p:nvSpPr>
          <p:cNvPr id="24" name="Freeform 9"/>
          <p:cNvSpPr>
            <a:spLocks noEditPoints="1"/>
          </p:cNvSpPr>
          <p:nvPr/>
        </p:nvSpPr>
        <p:spPr bwMode="auto">
          <a:xfrm>
            <a:off x="5821317" y="2613821"/>
            <a:ext cx="969420" cy="1250050"/>
          </a:xfrm>
          <a:custGeom>
            <a:gdLst>
              <a:gd fmla="*/ 644 w 725" name="T0"/>
              <a:gd fmla="*/ 0 h 906" name="T1"/>
              <a:gd fmla="*/ 81 w 725" name="T2"/>
              <a:gd fmla="*/ 0 h 906" name="T3"/>
              <a:gd fmla="*/ 0 w 725" name="T4"/>
              <a:gd fmla="*/ 81 h 906" name="T5"/>
              <a:gd fmla="*/ 0 w 725" name="T6"/>
              <a:gd fmla="*/ 826 h 906" name="T7"/>
              <a:gd fmla="*/ 81 w 725" name="T8"/>
              <a:gd fmla="*/ 906 h 906" name="T9"/>
              <a:gd fmla="*/ 644 w 725" name="T10"/>
              <a:gd fmla="*/ 906 h 906" name="T11"/>
              <a:gd fmla="*/ 725 w 725" name="T12"/>
              <a:gd fmla="*/ 826 h 906" name="T13"/>
              <a:gd fmla="*/ 725 w 725" name="T14"/>
              <a:gd fmla="*/ 81 h 906" name="T15"/>
              <a:gd fmla="*/ 644 w 725" name="T16"/>
              <a:gd fmla="*/ 0 h 906" name="T17"/>
              <a:gd fmla="*/ 362 w 725" name="T18"/>
              <a:gd fmla="*/ 862 h 906" name="T19"/>
              <a:gd fmla="*/ 328 w 725" name="T20"/>
              <a:gd fmla="*/ 827 h 906" name="T21"/>
              <a:gd fmla="*/ 362 w 725" name="T22"/>
              <a:gd fmla="*/ 793 h 906" name="T23"/>
              <a:gd fmla="*/ 397 w 725" name="T24"/>
              <a:gd fmla="*/ 827 h 906" name="T25"/>
              <a:gd fmla="*/ 362 w 725" name="T26"/>
              <a:gd fmla="*/ 862 h 906" name="T27"/>
              <a:gd fmla="*/ 654 w 725" name="T28"/>
              <a:gd fmla="*/ 740 h 906" name="T29"/>
              <a:gd fmla="*/ 637 w 725" name="T30"/>
              <a:gd fmla="*/ 758 h 906" name="T31"/>
              <a:gd fmla="*/ 88 w 725" name="T32"/>
              <a:gd fmla="*/ 758 h 906" name="T33"/>
              <a:gd fmla="*/ 70 w 725" name="T34"/>
              <a:gd fmla="*/ 740 h 906" name="T35"/>
              <a:gd fmla="*/ 70 w 725" name="T36"/>
              <a:gd fmla="*/ 86 h 906" name="T37"/>
              <a:gd fmla="*/ 88 w 725" name="T38"/>
              <a:gd fmla="*/ 69 h 906" name="T39"/>
              <a:gd fmla="*/ 637 w 725" name="T40"/>
              <a:gd fmla="*/ 69 h 906" name="T41"/>
              <a:gd fmla="*/ 654 w 725" name="T42"/>
              <a:gd fmla="*/ 86 h 906" name="T43"/>
              <a:gd fmla="*/ 654 w 725" name="T44"/>
              <a:gd fmla="*/ 740 h 906" name="T45"/>
              <a:gd fmla="*/ 654 w 725" name="T46"/>
              <a:gd fmla="*/ 740 h 906" name="T47"/>
              <a:gd fmla="*/ 654 w 725" name="T48"/>
              <a:gd fmla="*/ 740 h 9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05" w="725">
                <a:moveTo>
                  <a:pt x="644" y="0"/>
                </a:moveTo>
                <a:cubicBezTo>
                  <a:pt x="81" y="0"/>
                  <a:pt x="81" y="0"/>
                  <a:pt x="81" y="0"/>
                </a:cubicBezTo>
                <a:cubicBezTo>
                  <a:pt x="36" y="0"/>
                  <a:pt x="0" y="36"/>
                  <a:pt x="0" y="81"/>
                </a:cubicBezTo>
                <a:cubicBezTo>
                  <a:pt x="0" y="826"/>
                  <a:pt x="0" y="826"/>
                  <a:pt x="0" y="826"/>
                </a:cubicBezTo>
                <a:cubicBezTo>
                  <a:pt x="0" y="870"/>
                  <a:pt x="36" y="906"/>
                  <a:pt x="81" y="906"/>
                </a:cubicBezTo>
                <a:cubicBezTo>
                  <a:pt x="644" y="906"/>
                  <a:pt x="644" y="906"/>
                  <a:pt x="644" y="906"/>
                </a:cubicBezTo>
                <a:cubicBezTo>
                  <a:pt x="689" y="906"/>
                  <a:pt x="725" y="870"/>
                  <a:pt x="725" y="826"/>
                </a:cubicBezTo>
                <a:cubicBezTo>
                  <a:pt x="725" y="81"/>
                  <a:pt x="725" y="81"/>
                  <a:pt x="725" y="81"/>
                </a:cubicBezTo>
                <a:cubicBezTo>
                  <a:pt x="725" y="36"/>
                  <a:pt x="689" y="0"/>
                  <a:pt x="644" y="0"/>
                </a:cubicBezTo>
                <a:close/>
                <a:moveTo>
                  <a:pt x="362" y="862"/>
                </a:moveTo>
                <a:cubicBezTo>
                  <a:pt x="343" y="862"/>
                  <a:pt x="328" y="846"/>
                  <a:pt x="328" y="827"/>
                </a:cubicBezTo>
                <a:cubicBezTo>
                  <a:pt x="328" y="808"/>
                  <a:pt x="343" y="793"/>
                  <a:pt x="362" y="793"/>
                </a:cubicBezTo>
                <a:cubicBezTo>
                  <a:pt x="382" y="793"/>
                  <a:pt x="397" y="808"/>
                  <a:pt x="397" y="827"/>
                </a:cubicBezTo>
                <a:cubicBezTo>
                  <a:pt x="397" y="846"/>
                  <a:pt x="382" y="862"/>
                  <a:pt x="362" y="862"/>
                </a:cubicBezTo>
                <a:close/>
                <a:moveTo>
                  <a:pt x="654" y="740"/>
                </a:moveTo>
                <a:cubicBezTo>
                  <a:pt x="654" y="750"/>
                  <a:pt x="647" y="758"/>
                  <a:pt x="637" y="758"/>
                </a:cubicBezTo>
                <a:cubicBezTo>
                  <a:pt x="88" y="758"/>
                  <a:pt x="88" y="758"/>
                  <a:pt x="88" y="758"/>
                </a:cubicBezTo>
                <a:cubicBezTo>
                  <a:pt x="78" y="758"/>
                  <a:pt x="70" y="750"/>
                  <a:pt x="70" y="740"/>
                </a:cubicBezTo>
                <a:cubicBezTo>
                  <a:pt x="70" y="86"/>
                  <a:pt x="70" y="86"/>
                  <a:pt x="70" y="86"/>
                </a:cubicBezTo>
                <a:cubicBezTo>
                  <a:pt x="70" y="77"/>
                  <a:pt x="78" y="69"/>
                  <a:pt x="88" y="69"/>
                </a:cubicBezTo>
                <a:cubicBezTo>
                  <a:pt x="637" y="69"/>
                  <a:pt x="637" y="69"/>
                  <a:pt x="637" y="69"/>
                </a:cubicBezTo>
                <a:cubicBezTo>
                  <a:pt x="647" y="69"/>
                  <a:pt x="654" y="77"/>
                  <a:pt x="654" y="86"/>
                </a:cubicBezTo>
                <a:lnTo>
                  <a:pt x="654" y="740"/>
                </a:lnTo>
                <a:close/>
                <a:moveTo>
                  <a:pt x="654" y="740"/>
                </a:moveTo>
                <a:cubicBezTo>
                  <a:pt x="654" y="740"/>
                  <a:pt x="654" y="740"/>
                  <a:pt x="654" y="740"/>
                </a:cubicBezTo>
              </a:path>
            </a:pathLst>
          </a:custGeom>
          <a:solidFill>
            <a:srgbClr val="FE978C"/>
          </a:solidFill>
          <a:ln>
            <a:noFill/>
          </a:ln>
        </p:spPr>
        <p:txBody>
          <a:bodyPr anchor="t" anchorCtr="0" bIns="45720" compatLnSpc="1" lIns="91440" numCol="1" rIns="91440" tIns="45720" vert="horz" wrap="square">
            <a:prstTxWarp prst="textNoShape">
              <a:avLst/>
            </a:prstTxWarp>
          </a:bodyPr>
          <a:lstStyle/>
          <a:p>
            <a:endParaRPr lang="en-GB">
              <a:solidFill>
                <a:srgbClr val="FE978C"/>
              </a:solidFill>
            </a:endParaRPr>
          </a:p>
        </p:txBody>
      </p:sp>
      <p:sp>
        <p:nvSpPr>
          <p:cNvPr id="25" name="Freeform 13"/>
          <p:cNvSpPr>
            <a:spLocks noEditPoints="1"/>
          </p:cNvSpPr>
          <p:nvPr/>
        </p:nvSpPr>
        <p:spPr bwMode="auto">
          <a:xfrm>
            <a:off x="9120450" y="2656727"/>
            <a:ext cx="697706" cy="1164236"/>
          </a:xfrm>
          <a:custGeom>
            <a:gdLst>
              <a:gd fmla="*/ 615 w 704" name="T0"/>
              <a:gd fmla="*/ 0 h 1176" name="T1"/>
              <a:gd fmla="*/ 89 w 704" name="T2"/>
              <a:gd fmla="*/ 0 h 1176" name="T3"/>
              <a:gd fmla="*/ 0 w 704" name="T4"/>
              <a:gd fmla="*/ 89 h 1176" name="T5"/>
              <a:gd fmla="*/ 0 w 704" name="T6"/>
              <a:gd fmla="*/ 1087 h 1176" name="T7"/>
              <a:gd fmla="*/ 89 w 704" name="T8"/>
              <a:gd fmla="*/ 1176 h 1176" name="T9"/>
              <a:gd fmla="*/ 615 w 704" name="T10"/>
              <a:gd fmla="*/ 1176 h 1176" name="T11"/>
              <a:gd fmla="*/ 704 w 704" name="T12"/>
              <a:gd fmla="*/ 1087 h 1176" name="T13"/>
              <a:gd fmla="*/ 704 w 704" name="T14"/>
              <a:gd fmla="*/ 89 h 1176" name="T15"/>
              <a:gd fmla="*/ 615 w 704" name="T16"/>
              <a:gd fmla="*/ 0 h 1176" name="T17"/>
              <a:gd fmla="*/ 387 w 704" name="T18"/>
              <a:gd fmla="*/ 1084 h 1176" name="T19"/>
              <a:gd fmla="*/ 375 w 704" name="T20"/>
              <a:gd fmla="*/ 1097 h 1176" name="T21"/>
              <a:gd fmla="*/ 329 w 704" name="T22"/>
              <a:gd fmla="*/ 1097 h 1176" name="T23"/>
              <a:gd fmla="*/ 317 w 704" name="T24"/>
              <a:gd fmla="*/ 1084 h 1176" name="T25"/>
              <a:gd fmla="*/ 317 w 704" name="T26"/>
              <a:gd fmla="*/ 1044 h 1176" name="T27"/>
              <a:gd fmla="*/ 322 w 704" name="T28"/>
              <a:gd fmla="*/ 1033 h 1176" name="T29"/>
              <a:gd fmla="*/ 345 w 704" name="T30"/>
              <a:gd fmla="*/ 1017 h 1176" name="T31"/>
              <a:gd fmla="*/ 359 w 704" name="T32"/>
              <a:gd fmla="*/ 1017 h 1176" name="T33"/>
              <a:gd fmla="*/ 382 w 704" name="T34"/>
              <a:gd fmla="*/ 1033 h 1176" name="T35"/>
              <a:gd fmla="*/ 387 w 704" name="T36"/>
              <a:gd fmla="*/ 1044 h 1176" name="T37"/>
              <a:gd fmla="*/ 387 w 704" name="T38"/>
              <a:gd fmla="*/ 1084 h 1176" name="T39"/>
              <a:gd fmla="*/ 598 w 704" name="T40"/>
              <a:gd fmla="*/ 962 h 1176" name="T41"/>
              <a:gd fmla="*/ 106 w 704" name="T42"/>
              <a:gd fmla="*/ 962 h 1176" name="T43"/>
              <a:gd fmla="*/ 106 w 704" name="T44"/>
              <a:gd fmla="*/ 135 h 1176" name="T45"/>
              <a:gd fmla="*/ 598 w 704" name="T46"/>
              <a:gd fmla="*/ 135 h 1176" name="T47"/>
              <a:gd fmla="*/ 598 w 704" name="T48"/>
              <a:gd fmla="*/ 962 h 1176" name="T49"/>
              <a:gd fmla="*/ 598 w 704" name="T50"/>
              <a:gd fmla="*/ 962 h 1176" name="T51"/>
              <a:gd fmla="*/ 598 w 704" name="T52"/>
              <a:gd fmla="*/ 962 h 1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76" w="704">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lang="en-GB"/>
          </a:p>
        </p:txBody>
      </p:sp>
      <p:sp>
        <p:nvSpPr>
          <p:cNvPr id="26" name="TextBox 36"/>
          <p:cNvSpPr txBox="1"/>
          <p:nvPr/>
        </p:nvSpPr>
        <p:spPr>
          <a:xfrm>
            <a:off x="2266064" y="2125595"/>
            <a:ext cx="1160780" cy="365760"/>
          </a:xfrm>
          <a:prstGeom prst="rect">
            <a:avLst/>
          </a:prstGeom>
          <a:noFill/>
        </p:spPr>
        <p:txBody>
          <a:bodyPr rtlCol="0" wrap="none">
            <a:spAutoFit/>
          </a:bodyPr>
          <a:lstStyle/>
          <a:p>
            <a:pPr algn="ctr"/>
            <a:r>
              <a:rPr b="1" lang="en-US" smtClean="0">
                <a:solidFill>
                  <a:schemeClr val="bg1">
                    <a:lumMod val="50000"/>
                  </a:schemeClr>
                </a:solidFill>
              </a:rPr>
              <a:t>DESKTOP</a:t>
            </a:r>
          </a:p>
        </p:txBody>
      </p:sp>
      <p:sp>
        <p:nvSpPr>
          <p:cNvPr id="27" name="TextBox 37"/>
          <p:cNvSpPr txBox="1"/>
          <p:nvPr/>
        </p:nvSpPr>
        <p:spPr>
          <a:xfrm>
            <a:off x="5828031" y="2125595"/>
            <a:ext cx="955992" cy="365760"/>
          </a:xfrm>
          <a:prstGeom prst="rect">
            <a:avLst/>
          </a:prstGeom>
          <a:noFill/>
        </p:spPr>
        <p:txBody>
          <a:bodyPr rtlCol="0" wrap="none">
            <a:spAutoFit/>
          </a:bodyPr>
          <a:lstStyle/>
          <a:p>
            <a:pPr algn="ctr"/>
            <a:r>
              <a:rPr b="1" lang="en-US" smtClean="0">
                <a:solidFill>
                  <a:schemeClr val="bg1">
                    <a:lumMod val="50000"/>
                  </a:schemeClr>
                </a:solidFill>
              </a:rPr>
              <a:t>TABLET</a:t>
            </a:r>
          </a:p>
        </p:txBody>
      </p:sp>
      <p:sp>
        <p:nvSpPr>
          <p:cNvPr id="28" name="TextBox 38"/>
          <p:cNvSpPr txBox="1"/>
          <p:nvPr/>
        </p:nvSpPr>
        <p:spPr>
          <a:xfrm>
            <a:off x="8968287" y="2125595"/>
            <a:ext cx="1002030" cy="365760"/>
          </a:xfrm>
          <a:prstGeom prst="rect">
            <a:avLst/>
          </a:prstGeom>
          <a:noFill/>
        </p:spPr>
        <p:txBody>
          <a:bodyPr rtlCol="0" wrap="none">
            <a:spAutoFit/>
          </a:bodyPr>
          <a:lstStyle/>
          <a:p>
            <a:pPr algn="ctr"/>
            <a:r>
              <a:rPr b="1" lang="en-US" smtClean="0">
                <a:solidFill>
                  <a:schemeClr val="bg1">
                    <a:lumMod val="50000"/>
                  </a:schemeClr>
                </a:solidFill>
              </a:rPr>
              <a:t>MOBILE</a:t>
            </a:r>
          </a:p>
        </p:txBody>
      </p:sp>
      <p:sp>
        <p:nvSpPr>
          <p:cNvPr id="29" name="Rectangle 9"/>
          <p:cNvSpPr/>
          <p:nvPr/>
        </p:nvSpPr>
        <p:spPr>
          <a:xfrm>
            <a:off x="1645109" y="4095070"/>
            <a:ext cx="2402690" cy="337625"/>
          </a:xfrm>
          <a:prstGeom prst="rect">
            <a:avLst/>
          </a:prstGeom>
          <a:solidFill>
            <a:srgbClr val="00B0F0"/>
          </a:solidFill>
          <a:ln>
            <a:solidFill>
              <a:srgbClr val="00C3D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200"/>
              <a:t>此处加入你的标题</a:t>
            </a:r>
          </a:p>
        </p:txBody>
      </p:sp>
      <p:sp>
        <p:nvSpPr>
          <p:cNvPr id="30" name="Rectangle 10"/>
          <p:cNvSpPr/>
          <p:nvPr/>
        </p:nvSpPr>
        <p:spPr>
          <a:xfrm>
            <a:off x="5104681" y="4095070"/>
            <a:ext cx="2402690" cy="337625"/>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bg1"/>
                </a:solidFill>
              </a:rPr>
              <a:t>此处加入你的标题</a:t>
            </a:r>
          </a:p>
        </p:txBody>
      </p:sp>
      <p:sp>
        <p:nvSpPr>
          <p:cNvPr id="31" name="Rectangle 11"/>
          <p:cNvSpPr/>
          <p:nvPr/>
        </p:nvSpPr>
        <p:spPr>
          <a:xfrm>
            <a:off x="8267957" y="4095070"/>
            <a:ext cx="2402690" cy="3376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t>此处加入你的标题</a:t>
            </a:r>
          </a:p>
        </p:txBody>
      </p:sp>
      <p:sp>
        <p:nvSpPr>
          <p:cNvPr id="32" name="Rectangle 13"/>
          <p:cNvSpPr/>
          <p:nvPr/>
        </p:nvSpPr>
        <p:spPr>
          <a:xfrm>
            <a:off x="1619221" y="4659648"/>
            <a:ext cx="2454466" cy="1371600"/>
          </a:xfrm>
          <a:prstGeom prst="rect">
            <a:avLst/>
          </a:prstGeom>
        </p:spPr>
        <p:txBody>
          <a:bodyPr wrap="square">
            <a:spAutoFit/>
          </a:bodyPr>
          <a:lstStyle/>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文字描述文案加入文字文字描述文案加入    描述案加入文文字描述文案加入文字</a:t>
            </a:r>
          </a:p>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文字描述文案加入文字文字描述文文字文案字</a:t>
            </a:r>
          </a:p>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文字描述文案加入文字描述文案加入文字文字描述文案</a:t>
            </a:r>
          </a:p>
        </p:txBody>
      </p:sp>
      <p:sp>
        <p:nvSpPr>
          <p:cNvPr id="34" name="Rectangle 14"/>
          <p:cNvSpPr/>
          <p:nvPr/>
        </p:nvSpPr>
        <p:spPr>
          <a:xfrm>
            <a:off x="5078793" y="4659648"/>
            <a:ext cx="2454466" cy="1371600"/>
          </a:xfrm>
          <a:prstGeom prst="rect">
            <a:avLst/>
          </a:prstGeom>
        </p:spPr>
        <p:txBody>
          <a:bodyPr wrap="square">
            <a:spAutoFit/>
          </a:bodyPr>
          <a:lstStyle/>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文字描述文案加入文字文字描述文案加入    描述案加入文文字描述文案加入文字</a:t>
            </a:r>
          </a:p>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文字描述文案加入文字文字描述文文字文案字</a:t>
            </a:r>
          </a:p>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文字描述文案加入文字描述文案加入文字文字描述文案</a:t>
            </a:r>
          </a:p>
        </p:txBody>
      </p:sp>
      <p:sp>
        <p:nvSpPr>
          <p:cNvPr id="35" name="Rectangle 15"/>
          <p:cNvSpPr/>
          <p:nvPr/>
        </p:nvSpPr>
        <p:spPr>
          <a:xfrm>
            <a:off x="8242069" y="4659648"/>
            <a:ext cx="2454466" cy="1371600"/>
          </a:xfrm>
          <a:prstGeom prst="rect">
            <a:avLst/>
          </a:prstGeom>
        </p:spPr>
        <p:txBody>
          <a:bodyPr wrap="square">
            <a:spAutoFit/>
          </a:bodyPr>
          <a:lstStyle/>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文字描述文案加入文字文字描述文案加入    描述案加入文文字描述文案加入文字</a:t>
            </a:r>
          </a:p>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文字描述文案加入文字文字描述文文字文案字</a:t>
            </a:r>
          </a:p>
          <a:p>
            <a:pPr algn="ctr"/>
            <a:r>
              <a:rPr altLang="en-US" lang="zh-CN" sz="1200">
                <a:solidFill>
                  <a:schemeClr val="bg1">
                    <a:lumMod val="50000"/>
                  </a:schemeClr>
                </a:solidFill>
                <a:latin charset="-122" panose="020b0503020204020204" pitchFamily="34" typeface="微软雅黑"/>
                <a:ea charset="-122" panose="020b0503020204020204" pitchFamily="34" typeface="微软雅黑"/>
              </a:rPr>
              <a:t>文字描述文案加入文字描述文案加入文字文字描述文案</a:t>
            </a:r>
          </a:p>
        </p:txBody>
      </p:sp>
    </p:spTree>
    <p:extLst>
      <p:ext uri="{BB962C8B-B14F-4D97-AF65-F5344CB8AC3E}">
        <p14:creationId val="3214486437"/>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10" presetSubtype="0">
                                  <p:stCondLst>
                                    <p:cond delay="0"/>
                                  </p:stCondLst>
                                  <p:childTnLst>
                                    <p:set>
                                      <p:cBhvr>
                                        <p:cTn dur="1" fill="hold" id="24">
                                          <p:stCondLst>
                                            <p:cond delay="0"/>
                                          </p:stCondLst>
                                        </p:cTn>
                                        <p:tgtEl>
                                          <p:spTgt spid="26"/>
                                        </p:tgtEl>
                                        <p:attrNameLst>
                                          <p:attrName>style.visibility</p:attrName>
                                        </p:attrNameLst>
                                      </p:cBhvr>
                                      <p:to>
                                        <p:strVal val="visible"/>
                                      </p:to>
                                    </p:set>
                                    <p:animEffect filter="fade" transition="in">
                                      <p:cBhvr>
                                        <p:cTn dur="500" id="25"/>
                                        <p:tgtEl>
                                          <p:spTgt spid="26"/>
                                        </p:tgtEl>
                                      </p:cBhvr>
                                    </p:animEffect>
                                  </p:childTnLst>
                                </p:cTn>
                              </p:par>
                            </p:childTnLst>
                          </p:cTn>
                        </p:par>
                        <p:par>
                          <p:cTn fill="hold" id="26" nodeType="afterGroup">
                            <p:stCondLst>
                              <p:cond delay="2250"/>
                            </p:stCondLst>
                            <p:childTnLst>
                              <p:par>
                                <p:cTn fill="hold" grpId="0"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500" fill="hold" id="29"/>
                                        <p:tgtEl>
                                          <p:spTgt spid="23"/>
                                        </p:tgtEl>
                                        <p:attrNameLst>
                                          <p:attrName>ppt_w</p:attrName>
                                        </p:attrNameLst>
                                      </p:cBhvr>
                                      <p:tavLst>
                                        <p:tav tm="0">
                                          <p:val>
                                            <p:fltVal val="0"/>
                                          </p:val>
                                        </p:tav>
                                        <p:tav tm="100000">
                                          <p:val>
                                            <p:strVal val="#ppt_w"/>
                                          </p:val>
                                        </p:tav>
                                      </p:tavLst>
                                    </p:anim>
                                    <p:anim calcmode="lin" valueType="num">
                                      <p:cBhvr>
                                        <p:cTn dur="500" fill="hold" id="30"/>
                                        <p:tgtEl>
                                          <p:spTgt spid="23"/>
                                        </p:tgtEl>
                                        <p:attrNameLst>
                                          <p:attrName>ppt_h</p:attrName>
                                        </p:attrNameLst>
                                      </p:cBhvr>
                                      <p:tavLst>
                                        <p:tav tm="0">
                                          <p:val>
                                            <p:fltVal val="0"/>
                                          </p:val>
                                        </p:tav>
                                        <p:tav tm="100000">
                                          <p:val>
                                            <p:strVal val="#ppt_h"/>
                                          </p:val>
                                        </p:tav>
                                      </p:tavLst>
                                    </p:anim>
                                    <p:animEffect filter="fade" transition="in">
                                      <p:cBhvr>
                                        <p:cTn dur="500" id="31"/>
                                        <p:tgtEl>
                                          <p:spTgt spid="23"/>
                                        </p:tgtEl>
                                      </p:cBhvr>
                                    </p:animEffect>
                                  </p:childTnLst>
                                </p:cTn>
                              </p:par>
                            </p:childTnLst>
                          </p:cTn>
                        </p:par>
                        <p:par>
                          <p:cTn fill="hold" id="32" nodeType="afterGroup">
                            <p:stCondLst>
                              <p:cond delay="2750"/>
                            </p:stCondLst>
                            <p:childTnLst>
                              <p:par>
                                <p:cTn fill="hold" grpId="0" id="33" nodeType="afterEffect" presetClass="entr" presetID="10"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500" id="35"/>
                                        <p:tgtEl>
                                          <p:spTgt spid="29"/>
                                        </p:tgtEl>
                                      </p:cBhvr>
                                    </p:animEffect>
                                  </p:childTnLst>
                                </p:cTn>
                              </p:par>
                            </p:childTnLst>
                          </p:cTn>
                        </p:par>
                        <p:par>
                          <p:cTn fill="hold" id="36" nodeType="afterGroup">
                            <p:stCondLst>
                              <p:cond delay="3250"/>
                            </p:stCondLst>
                            <p:childTnLst>
                              <p:par>
                                <p:cTn fill="hold" grpId="0" id="37" nodeType="afterEffect" presetClass="entr" presetID="10" presetSubtype="0">
                                  <p:stCondLst>
                                    <p:cond delay="0"/>
                                  </p:stCondLst>
                                  <p:childTnLst>
                                    <p:set>
                                      <p:cBhvr>
                                        <p:cTn dur="1" fill="hold" id="38">
                                          <p:stCondLst>
                                            <p:cond delay="0"/>
                                          </p:stCondLst>
                                        </p:cTn>
                                        <p:tgtEl>
                                          <p:spTgt spid="32"/>
                                        </p:tgtEl>
                                        <p:attrNameLst>
                                          <p:attrName>style.visibility</p:attrName>
                                        </p:attrNameLst>
                                      </p:cBhvr>
                                      <p:to>
                                        <p:strVal val="visible"/>
                                      </p:to>
                                    </p:set>
                                    <p:animEffect filter="fade" transition="in">
                                      <p:cBhvr>
                                        <p:cTn dur="500" id="39"/>
                                        <p:tgtEl>
                                          <p:spTgt spid="32"/>
                                        </p:tgtEl>
                                      </p:cBhvr>
                                    </p:animEffect>
                                  </p:childTnLst>
                                </p:cTn>
                              </p:par>
                            </p:childTnLst>
                          </p:cTn>
                        </p:par>
                        <p:par>
                          <p:cTn fill="hold" id="40" nodeType="afterGroup">
                            <p:stCondLst>
                              <p:cond delay="3750"/>
                            </p:stCondLst>
                            <p:childTnLst>
                              <p:par>
                                <p:cTn fill="hold" grpId="0" id="41" nodeType="afterEffect" presetClass="entr" presetID="10" presetSubtype="0">
                                  <p:stCondLst>
                                    <p:cond delay="0"/>
                                  </p:stCondLst>
                                  <p:childTnLst>
                                    <p:set>
                                      <p:cBhvr>
                                        <p:cTn dur="1" fill="hold" id="42">
                                          <p:stCondLst>
                                            <p:cond delay="0"/>
                                          </p:stCondLst>
                                        </p:cTn>
                                        <p:tgtEl>
                                          <p:spTgt spid="27"/>
                                        </p:tgtEl>
                                        <p:attrNameLst>
                                          <p:attrName>style.visibility</p:attrName>
                                        </p:attrNameLst>
                                      </p:cBhvr>
                                      <p:to>
                                        <p:strVal val="visible"/>
                                      </p:to>
                                    </p:set>
                                    <p:animEffect filter="fade" transition="in">
                                      <p:cBhvr>
                                        <p:cTn dur="500" id="43"/>
                                        <p:tgtEl>
                                          <p:spTgt spid="27"/>
                                        </p:tgtEl>
                                      </p:cBhvr>
                                    </p:animEffect>
                                  </p:childTnLst>
                                </p:cTn>
                              </p:par>
                            </p:childTnLst>
                          </p:cTn>
                        </p:par>
                        <p:par>
                          <p:cTn fill="hold" id="44" nodeType="afterGroup">
                            <p:stCondLst>
                              <p:cond delay="4250"/>
                            </p:stCondLst>
                            <p:childTnLst>
                              <p:par>
                                <p:cTn fill="hold" grpId="0" id="45" nodeType="afterEffect" presetClass="entr" presetID="53" presetSubtype="0">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p:cTn dur="500" fill="hold" id="47"/>
                                        <p:tgtEl>
                                          <p:spTgt spid="24"/>
                                        </p:tgtEl>
                                        <p:attrNameLst>
                                          <p:attrName>ppt_w</p:attrName>
                                        </p:attrNameLst>
                                      </p:cBhvr>
                                      <p:tavLst>
                                        <p:tav tm="0">
                                          <p:val>
                                            <p:fltVal val="0"/>
                                          </p:val>
                                        </p:tav>
                                        <p:tav tm="100000">
                                          <p:val>
                                            <p:strVal val="#ppt_w"/>
                                          </p:val>
                                        </p:tav>
                                      </p:tavLst>
                                    </p:anim>
                                    <p:anim calcmode="lin" valueType="num">
                                      <p:cBhvr>
                                        <p:cTn dur="500" fill="hold" id="48"/>
                                        <p:tgtEl>
                                          <p:spTgt spid="24"/>
                                        </p:tgtEl>
                                        <p:attrNameLst>
                                          <p:attrName>ppt_h</p:attrName>
                                        </p:attrNameLst>
                                      </p:cBhvr>
                                      <p:tavLst>
                                        <p:tav tm="0">
                                          <p:val>
                                            <p:fltVal val="0"/>
                                          </p:val>
                                        </p:tav>
                                        <p:tav tm="100000">
                                          <p:val>
                                            <p:strVal val="#ppt_h"/>
                                          </p:val>
                                        </p:tav>
                                      </p:tavLst>
                                    </p:anim>
                                    <p:animEffect filter="fade" transition="in">
                                      <p:cBhvr>
                                        <p:cTn dur="500" id="49"/>
                                        <p:tgtEl>
                                          <p:spTgt spid="24"/>
                                        </p:tgtEl>
                                      </p:cBhvr>
                                    </p:animEffect>
                                  </p:childTnLst>
                                </p:cTn>
                              </p:par>
                            </p:childTnLst>
                          </p:cTn>
                        </p:par>
                        <p:par>
                          <p:cTn fill="hold" id="50" nodeType="afterGroup">
                            <p:stCondLst>
                              <p:cond delay="4750"/>
                            </p:stCondLst>
                            <p:childTnLst>
                              <p:par>
                                <p:cTn fill="hold" grpId="0" id="51" nodeType="afterEffect" presetClass="entr" presetID="10" presetSubtype="0">
                                  <p:stCondLst>
                                    <p:cond delay="0"/>
                                  </p:stCondLst>
                                  <p:childTnLst>
                                    <p:set>
                                      <p:cBhvr>
                                        <p:cTn dur="1" fill="hold" id="52">
                                          <p:stCondLst>
                                            <p:cond delay="0"/>
                                          </p:stCondLst>
                                        </p:cTn>
                                        <p:tgtEl>
                                          <p:spTgt spid="30"/>
                                        </p:tgtEl>
                                        <p:attrNameLst>
                                          <p:attrName>style.visibility</p:attrName>
                                        </p:attrNameLst>
                                      </p:cBhvr>
                                      <p:to>
                                        <p:strVal val="visible"/>
                                      </p:to>
                                    </p:set>
                                    <p:animEffect filter="fade" transition="in">
                                      <p:cBhvr>
                                        <p:cTn dur="500" id="53"/>
                                        <p:tgtEl>
                                          <p:spTgt spid="30"/>
                                        </p:tgtEl>
                                      </p:cBhvr>
                                    </p:animEffect>
                                  </p:childTnLst>
                                </p:cTn>
                              </p:par>
                            </p:childTnLst>
                          </p:cTn>
                        </p:par>
                        <p:par>
                          <p:cTn fill="hold" id="54" nodeType="afterGroup">
                            <p:stCondLst>
                              <p:cond delay="5250"/>
                            </p:stCondLst>
                            <p:childTnLst>
                              <p:par>
                                <p:cTn fill="hold" grpId="0" id="55" nodeType="afterEffect" presetClass="entr" presetID="10" presetSubtype="0">
                                  <p:stCondLst>
                                    <p:cond delay="0"/>
                                  </p:stCondLst>
                                  <p:childTnLst>
                                    <p:set>
                                      <p:cBhvr>
                                        <p:cTn dur="1" fill="hold" id="56">
                                          <p:stCondLst>
                                            <p:cond delay="0"/>
                                          </p:stCondLst>
                                        </p:cTn>
                                        <p:tgtEl>
                                          <p:spTgt spid="34"/>
                                        </p:tgtEl>
                                        <p:attrNameLst>
                                          <p:attrName>style.visibility</p:attrName>
                                        </p:attrNameLst>
                                      </p:cBhvr>
                                      <p:to>
                                        <p:strVal val="visible"/>
                                      </p:to>
                                    </p:set>
                                    <p:animEffect filter="fade" transition="in">
                                      <p:cBhvr>
                                        <p:cTn dur="500" id="57"/>
                                        <p:tgtEl>
                                          <p:spTgt spid="34"/>
                                        </p:tgtEl>
                                      </p:cBhvr>
                                    </p:animEffect>
                                  </p:childTnLst>
                                </p:cTn>
                              </p:par>
                            </p:childTnLst>
                          </p:cTn>
                        </p:par>
                        <p:par>
                          <p:cTn fill="hold" id="58" nodeType="afterGroup">
                            <p:stCondLst>
                              <p:cond delay="5750"/>
                            </p:stCondLst>
                            <p:childTnLst>
                              <p:par>
                                <p:cTn fill="hold" grpId="0" id="59" nodeType="afterEffect" presetClass="entr" presetID="10" presetSubtype="0">
                                  <p:stCondLst>
                                    <p:cond delay="0"/>
                                  </p:stCondLst>
                                  <p:childTnLst>
                                    <p:set>
                                      <p:cBhvr>
                                        <p:cTn dur="1" fill="hold" id="60">
                                          <p:stCondLst>
                                            <p:cond delay="0"/>
                                          </p:stCondLst>
                                        </p:cTn>
                                        <p:tgtEl>
                                          <p:spTgt spid="28"/>
                                        </p:tgtEl>
                                        <p:attrNameLst>
                                          <p:attrName>style.visibility</p:attrName>
                                        </p:attrNameLst>
                                      </p:cBhvr>
                                      <p:to>
                                        <p:strVal val="visible"/>
                                      </p:to>
                                    </p:set>
                                    <p:animEffect filter="fade" transition="in">
                                      <p:cBhvr>
                                        <p:cTn dur="500" id="61"/>
                                        <p:tgtEl>
                                          <p:spTgt spid="28"/>
                                        </p:tgtEl>
                                      </p:cBhvr>
                                    </p:animEffect>
                                  </p:childTnLst>
                                </p:cTn>
                              </p:par>
                            </p:childTnLst>
                          </p:cTn>
                        </p:par>
                        <p:par>
                          <p:cTn fill="hold" id="62" nodeType="afterGroup">
                            <p:stCondLst>
                              <p:cond delay="6250"/>
                            </p:stCondLst>
                            <p:childTnLst>
                              <p:par>
                                <p:cTn fill="hold" grpId="0" id="63" nodeType="afterEffect" presetClass="entr" presetID="53" presetSubtype="0">
                                  <p:stCondLst>
                                    <p:cond delay="0"/>
                                  </p:stCondLst>
                                  <p:childTnLst>
                                    <p:set>
                                      <p:cBhvr>
                                        <p:cTn dur="1" fill="hold" id="64">
                                          <p:stCondLst>
                                            <p:cond delay="0"/>
                                          </p:stCondLst>
                                        </p:cTn>
                                        <p:tgtEl>
                                          <p:spTgt spid="25"/>
                                        </p:tgtEl>
                                        <p:attrNameLst>
                                          <p:attrName>style.visibility</p:attrName>
                                        </p:attrNameLst>
                                      </p:cBhvr>
                                      <p:to>
                                        <p:strVal val="visible"/>
                                      </p:to>
                                    </p:set>
                                    <p:anim calcmode="lin" valueType="num">
                                      <p:cBhvr>
                                        <p:cTn dur="500" fill="hold" id="65"/>
                                        <p:tgtEl>
                                          <p:spTgt spid="25"/>
                                        </p:tgtEl>
                                        <p:attrNameLst>
                                          <p:attrName>ppt_w</p:attrName>
                                        </p:attrNameLst>
                                      </p:cBhvr>
                                      <p:tavLst>
                                        <p:tav tm="0">
                                          <p:val>
                                            <p:fltVal val="0"/>
                                          </p:val>
                                        </p:tav>
                                        <p:tav tm="100000">
                                          <p:val>
                                            <p:strVal val="#ppt_w"/>
                                          </p:val>
                                        </p:tav>
                                      </p:tavLst>
                                    </p:anim>
                                    <p:anim calcmode="lin" valueType="num">
                                      <p:cBhvr>
                                        <p:cTn dur="500" fill="hold" id="66"/>
                                        <p:tgtEl>
                                          <p:spTgt spid="25"/>
                                        </p:tgtEl>
                                        <p:attrNameLst>
                                          <p:attrName>ppt_h</p:attrName>
                                        </p:attrNameLst>
                                      </p:cBhvr>
                                      <p:tavLst>
                                        <p:tav tm="0">
                                          <p:val>
                                            <p:fltVal val="0"/>
                                          </p:val>
                                        </p:tav>
                                        <p:tav tm="100000">
                                          <p:val>
                                            <p:strVal val="#ppt_h"/>
                                          </p:val>
                                        </p:tav>
                                      </p:tavLst>
                                    </p:anim>
                                    <p:animEffect filter="fade" transition="in">
                                      <p:cBhvr>
                                        <p:cTn dur="500" id="67"/>
                                        <p:tgtEl>
                                          <p:spTgt spid="25"/>
                                        </p:tgtEl>
                                      </p:cBhvr>
                                    </p:animEffect>
                                  </p:childTnLst>
                                </p:cTn>
                              </p:par>
                            </p:childTnLst>
                          </p:cTn>
                        </p:par>
                        <p:par>
                          <p:cTn fill="hold" id="68" nodeType="afterGroup">
                            <p:stCondLst>
                              <p:cond delay="6750"/>
                            </p:stCondLst>
                            <p:childTnLst>
                              <p:par>
                                <p:cTn fill="hold" grpId="0" id="69" nodeType="afterEffect" presetClass="entr" presetID="10" presetSubtype="0">
                                  <p:stCondLst>
                                    <p:cond delay="0"/>
                                  </p:stCondLst>
                                  <p:childTnLst>
                                    <p:set>
                                      <p:cBhvr>
                                        <p:cTn dur="1" fill="hold" id="70">
                                          <p:stCondLst>
                                            <p:cond delay="0"/>
                                          </p:stCondLst>
                                        </p:cTn>
                                        <p:tgtEl>
                                          <p:spTgt spid="31"/>
                                        </p:tgtEl>
                                        <p:attrNameLst>
                                          <p:attrName>style.visibility</p:attrName>
                                        </p:attrNameLst>
                                      </p:cBhvr>
                                      <p:to>
                                        <p:strVal val="visible"/>
                                      </p:to>
                                    </p:set>
                                    <p:animEffect filter="fade" transition="in">
                                      <p:cBhvr>
                                        <p:cTn dur="500" id="71"/>
                                        <p:tgtEl>
                                          <p:spTgt spid="31"/>
                                        </p:tgtEl>
                                      </p:cBhvr>
                                    </p:animEffect>
                                  </p:childTnLst>
                                </p:cTn>
                              </p:par>
                            </p:childTnLst>
                          </p:cTn>
                        </p:par>
                        <p:par>
                          <p:cTn fill="hold" id="72" nodeType="afterGroup">
                            <p:stCondLst>
                              <p:cond delay="7250"/>
                            </p:stCondLst>
                            <p:childTnLst>
                              <p:par>
                                <p:cTn fill="hold" grpId="0" id="73" nodeType="afterEffect" presetClass="entr" presetID="10" presetSubtype="0">
                                  <p:stCondLst>
                                    <p:cond delay="0"/>
                                  </p:stCondLst>
                                  <p:childTnLst>
                                    <p:set>
                                      <p:cBhvr>
                                        <p:cTn dur="1" fill="hold" id="74">
                                          <p:stCondLst>
                                            <p:cond delay="0"/>
                                          </p:stCondLst>
                                        </p:cTn>
                                        <p:tgtEl>
                                          <p:spTgt spid="35"/>
                                        </p:tgtEl>
                                        <p:attrNameLst>
                                          <p:attrName>style.visibility</p:attrName>
                                        </p:attrNameLst>
                                      </p:cBhvr>
                                      <p:to>
                                        <p:strVal val="visible"/>
                                      </p:to>
                                    </p:set>
                                    <p:animEffect filter="fade" transition="in">
                                      <p:cBhvr>
                                        <p:cTn dur="500" id="7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4"/>
      <p:bldP grpId="0" spid="3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640514" y="1761885"/>
            <a:ext cx="11271849" cy="4688454"/>
            <a:chOff x="373532" y="943089"/>
            <a:chExt cx="7069616" cy="2940562"/>
          </a:xfrm>
        </p:grpSpPr>
        <p:sp>
          <p:nvSpPr>
            <p:cNvPr id="24" name="圆角淘宝店chenying0907出品 18"/>
            <p:cNvSpPr/>
            <p:nvPr/>
          </p:nvSpPr>
          <p:spPr>
            <a:xfrm>
              <a:off x="1451620" y="951962"/>
              <a:ext cx="3866852" cy="573053"/>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1600">
                <a:solidFill>
                  <a:schemeClr val="tx2">
                    <a:lumMod val="50000"/>
                  </a:schemeClr>
                </a:solidFill>
                <a:latin charset="-122" panose="020b0503020204020204" pitchFamily="34" typeface="微软雅黑"/>
                <a:ea charset="-122" panose="020b0503020204020204" pitchFamily="34" typeface="微软雅黑"/>
              </a:endParaRPr>
            </a:p>
          </p:txBody>
        </p:sp>
        <p:sp>
          <p:nvSpPr>
            <p:cNvPr id="25" name="圆角淘宝店chenying0907出品 17"/>
            <p:cNvSpPr/>
            <p:nvPr/>
          </p:nvSpPr>
          <p:spPr>
            <a:xfrm>
              <a:off x="3457215" y="2546494"/>
              <a:ext cx="3985933" cy="573053"/>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1600">
                <a:solidFill>
                  <a:schemeClr val="tx2">
                    <a:lumMod val="50000"/>
                  </a:schemeClr>
                </a:solidFill>
                <a:latin charset="-122" panose="020b0503020204020204" pitchFamily="34" typeface="微软雅黑"/>
                <a:ea charset="-122" panose="020b0503020204020204" pitchFamily="34" typeface="微软雅黑"/>
              </a:endParaRPr>
            </a:p>
          </p:txBody>
        </p:sp>
        <p:sp>
          <p:nvSpPr>
            <p:cNvPr id="26" name="圆角淘宝店chenying0907出品 5"/>
            <p:cNvSpPr/>
            <p:nvPr/>
          </p:nvSpPr>
          <p:spPr>
            <a:xfrm>
              <a:off x="2188284" y="1762735"/>
              <a:ext cx="4133799" cy="573053"/>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1" lIns="68562" rIns="68562" rtlCol="0" tIns="34281"/>
            <a:lstStyle/>
            <a:p>
              <a:pPr algn="ctr"/>
              <a:endParaRPr altLang="en-US" lang="zh-CN" sz="1600">
                <a:solidFill>
                  <a:schemeClr val="tx2">
                    <a:lumMod val="50000"/>
                  </a:schemeClr>
                </a:solidFill>
                <a:latin charset="-122" panose="020b0503020204020204" pitchFamily="34" typeface="微软雅黑"/>
                <a:ea charset="-122" panose="020b0503020204020204" pitchFamily="34" typeface="微软雅黑"/>
              </a:endParaRPr>
            </a:p>
          </p:txBody>
        </p:sp>
        <p:grpSp>
          <p:nvGrpSpPr>
            <p:cNvPr id="27" name="淘宝店chenying0907出品 6"/>
            <p:cNvGrpSpPr/>
            <p:nvPr/>
          </p:nvGrpSpPr>
          <p:grpSpPr>
            <a:xfrm>
              <a:off x="373532" y="943089"/>
              <a:ext cx="922653" cy="1266173"/>
              <a:chOff x="1032992" y="2432634"/>
              <a:chExt cx="1230525" cy="1688231"/>
            </a:xfrm>
          </p:grpSpPr>
          <p:sp>
            <p:nvSpPr>
              <p:cNvPr id="44" name="淘宝店chenying0907出品 7"/>
              <p:cNvSpPr/>
              <p:nvPr/>
            </p:nvSpPr>
            <p:spPr>
              <a:xfrm>
                <a:off x="1067786" y="2432634"/>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latin charset="-122" panose="020b0503020204020204" pitchFamily="34" typeface="微软雅黑"/>
                  <a:ea charset="-122" panose="020b0503020204020204" pitchFamily="34" typeface="微软雅黑"/>
                </a:endParaRPr>
              </a:p>
            </p:txBody>
          </p:sp>
          <p:sp>
            <p:nvSpPr>
              <p:cNvPr id="45" name="KSO_Shape"/>
              <p:cNvSpPr/>
              <p:nvPr/>
            </p:nvSpPr>
            <p:spPr bwMode="auto">
              <a:xfrm>
                <a:off x="1450338" y="2837335"/>
                <a:ext cx="430626" cy="439414"/>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rgbClr val="FFFFFF"/>
                  </a:solidFill>
                  <a:latin charset="-122" panose="020b0503020204020204" pitchFamily="34" typeface="微软雅黑"/>
                  <a:ea charset="-122" panose="020b0503020204020204" pitchFamily="34" typeface="微软雅黑"/>
                </a:endParaRPr>
              </a:p>
            </p:txBody>
          </p:sp>
          <p:sp>
            <p:nvSpPr>
              <p:cNvPr id="46" name="淘宝店chenying0907出品 6"/>
              <p:cNvSpPr txBox="1"/>
              <p:nvPr/>
            </p:nvSpPr>
            <p:spPr>
              <a:xfrm>
                <a:off x="1032992" y="3296549"/>
                <a:ext cx="1193799" cy="331358"/>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 输入标题</a:t>
                </a:r>
              </a:p>
            </p:txBody>
          </p:sp>
        </p:grpSp>
        <p:grpSp>
          <p:nvGrpSpPr>
            <p:cNvPr id="28" name="淘宝店chenying0907出品 10"/>
            <p:cNvGrpSpPr/>
            <p:nvPr/>
          </p:nvGrpSpPr>
          <p:grpSpPr>
            <a:xfrm>
              <a:off x="1543976" y="1854707"/>
              <a:ext cx="928862" cy="1266173"/>
              <a:chOff x="2255236" y="3004658"/>
              <a:chExt cx="1238805" cy="1688231"/>
            </a:xfrm>
          </p:grpSpPr>
          <p:sp>
            <p:nvSpPr>
              <p:cNvPr id="41" name="淘宝店chenying0907出品 11"/>
              <p:cNvSpPr/>
              <p:nvPr/>
            </p:nvSpPr>
            <p:spPr>
              <a:xfrm flipH="1">
                <a:off x="2298310" y="3004658"/>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latin charset="-122" panose="020b0503020204020204" pitchFamily="34" typeface="微软雅黑"/>
                  <a:ea charset="-122" panose="020b0503020204020204" pitchFamily="34" typeface="微软雅黑"/>
                </a:endParaRPr>
              </a:p>
            </p:txBody>
          </p:sp>
          <p:sp>
            <p:nvSpPr>
              <p:cNvPr id="42" name="KSO_Shape"/>
              <p:cNvSpPr/>
              <p:nvPr/>
            </p:nvSpPr>
            <p:spPr bwMode="auto">
              <a:xfrm>
                <a:off x="2675625" y="3406937"/>
                <a:ext cx="441100" cy="441836"/>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b="1" lang="zh-CN" sz="2000">
                  <a:solidFill>
                    <a:srgbClr val="FFFFFF"/>
                  </a:solidFill>
                  <a:latin charset="-122" panose="020b0503020204020204" pitchFamily="34" typeface="微软雅黑"/>
                  <a:ea charset="-122" panose="020b0503020204020204" pitchFamily="34" typeface="微软雅黑"/>
                </a:endParaRPr>
              </a:p>
            </p:txBody>
          </p:sp>
          <p:sp>
            <p:nvSpPr>
              <p:cNvPr id="43" name="淘宝店chenying0907出品 85"/>
              <p:cNvSpPr txBox="1"/>
              <p:nvPr/>
            </p:nvSpPr>
            <p:spPr>
              <a:xfrm>
                <a:off x="2255236" y="3864124"/>
                <a:ext cx="1193800" cy="331358"/>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 输入标题</a:t>
                </a:r>
              </a:p>
            </p:txBody>
          </p:sp>
        </p:grpSp>
        <p:cxnSp>
          <p:nvCxnSpPr>
            <p:cNvPr id="29" name="淘宝店chenying0907出品 14"/>
            <p:cNvCxnSpPr/>
            <p:nvPr/>
          </p:nvCxnSpPr>
          <p:spPr>
            <a:xfrm>
              <a:off x="1310616" y="1224226"/>
              <a:ext cx="729688"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30" name="淘宝店chenying0907出品 15"/>
            <p:cNvCxnSpPr/>
            <p:nvPr/>
          </p:nvCxnSpPr>
          <p:spPr>
            <a:xfrm>
              <a:off x="2498927" y="2033469"/>
              <a:ext cx="729688"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31" name="淘宝店chenying0907出品 16"/>
            <p:cNvCxnSpPr/>
            <p:nvPr/>
          </p:nvCxnSpPr>
          <p:spPr>
            <a:xfrm>
              <a:off x="3664910" y="2804106"/>
              <a:ext cx="729688"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2" name="淘宝店chenying0907出品 13"/>
            <p:cNvSpPr txBox="1"/>
            <p:nvPr/>
          </p:nvSpPr>
          <p:spPr>
            <a:xfrm>
              <a:off x="2178197" y="1077598"/>
              <a:ext cx="2827201" cy="410044"/>
            </a:xfrm>
            <a:prstGeom prst="rect">
              <a:avLst/>
            </a:prstGeom>
            <a:noFill/>
          </p:spPr>
          <p:txBody>
            <a:bodyPr bIns="34281" lIns="68562" rIns="68562" rtlCol="0" tIns="34281" wrap="square">
              <a:spAutoFit/>
            </a:bodyPr>
            <a:lstStyle/>
            <a:p>
              <a:pPr>
                <a:lnSpc>
                  <a:spcPct val="120000"/>
                </a:lnSpc>
              </a:pPr>
              <a:r>
                <a:rPr altLang="en-US" lang="zh-CN" sz="1600">
                  <a:solidFill>
                    <a:schemeClr val="bg1">
                      <a:lumMod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sp>
          <p:nvSpPr>
            <p:cNvPr id="34" name="淘宝店chenying0907出品 89"/>
            <p:cNvSpPr txBox="1"/>
            <p:nvPr/>
          </p:nvSpPr>
          <p:spPr>
            <a:xfrm>
              <a:off x="3327813" y="1856584"/>
              <a:ext cx="2827201" cy="410044"/>
            </a:xfrm>
            <a:prstGeom prst="rect">
              <a:avLst/>
            </a:prstGeom>
            <a:noFill/>
          </p:spPr>
          <p:txBody>
            <a:bodyPr bIns="34281" lIns="68562" rIns="68562" rtlCol="0" tIns="34281" wrap="square">
              <a:spAutoFit/>
            </a:bodyPr>
            <a:lstStyle>
              <a:defPPr>
                <a:defRPr lang="zh-CN"/>
              </a:defPPr>
              <a:lvl1pPr>
                <a:lnSpc>
                  <a:spcPct val="120000"/>
                </a:lnSpc>
                <a:defRPr sz="1200">
                  <a:solidFill>
                    <a:schemeClr val="bg1"/>
                  </a:solidFill>
                  <a:latin charset="-122" pitchFamily="50" typeface="造字工房悦圆演示版常规体"/>
                  <a:ea charset="-122" pitchFamily="50" typeface="造字工房悦圆演示版常规体"/>
                </a:defRPr>
              </a:lvl1pPr>
            </a:lstStyle>
            <a:p>
              <a:r>
                <a:rPr altLang="en-US" lang="zh-CN" sz="1600">
                  <a:solidFill>
                    <a:schemeClr val="bg1">
                      <a:lumMod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sp>
          <p:nvSpPr>
            <p:cNvPr id="35" name="淘宝店chenying0907出品 91"/>
            <p:cNvSpPr txBox="1"/>
            <p:nvPr/>
          </p:nvSpPr>
          <p:spPr>
            <a:xfrm>
              <a:off x="4483784" y="2617587"/>
              <a:ext cx="2827201" cy="410044"/>
            </a:xfrm>
            <a:prstGeom prst="rect">
              <a:avLst/>
            </a:prstGeom>
            <a:noFill/>
          </p:spPr>
          <p:txBody>
            <a:bodyPr bIns="34281" lIns="68562" rIns="68562" rtlCol="0" tIns="34281" wrap="square">
              <a:spAutoFit/>
            </a:bodyPr>
            <a:lstStyle/>
            <a:p>
              <a:pPr>
                <a:lnSpc>
                  <a:spcPct val="120000"/>
                </a:lnSpc>
              </a:pPr>
              <a:r>
                <a:rPr altLang="en-US" lang="zh-CN" sz="1600">
                  <a:solidFill>
                    <a:schemeClr val="bg1">
                      <a:lumMod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grpSp>
          <p:nvGrpSpPr>
            <p:cNvPr id="36" name="淘宝店chenying0907出品 30"/>
            <p:cNvGrpSpPr/>
            <p:nvPr/>
          </p:nvGrpSpPr>
          <p:grpSpPr>
            <a:xfrm>
              <a:off x="2701438" y="2617478"/>
              <a:ext cx="922653" cy="1266173"/>
              <a:chOff x="3937449" y="3388370"/>
              <a:chExt cx="1230525" cy="1688231"/>
            </a:xfrm>
          </p:grpSpPr>
          <p:grpSp>
            <p:nvGrpSpPr>
              <p:cNvPr id="37" name="淘宝店chenying0907出品 31"/>
              <p:cNvGrpSpPr/>
              <p:nvPr/>
            </p:nvGrpSpPr>
            <p:grpSpPr>
              <a:xfrm>
                <a:off x="3937449" y="3388370"/>
                <a:ext cx="1230525" cy="1688231"/>
                <a:chOff x="3494041" y="3716886"/>
                <a:chExt cx="1230525" cy="1688231"/>
              </a:xfrm>
              <a:solidFill>
                <a:srgbClr val="FC4B41"/>
              </a:solidFill>
            </p:grpSpPr>
            <p:sp>
              <p:nvSpPr>
                <p:cNvPr id="39" name="淘宝店chenying0907出品 33"/>
                <p:cNvSpPr/>
                <p:nvPr/>
              </p:nvSpPr>
              <p:spPr>
                <a:xfrm flipH="1">
                  <a:off x="3528835" y="3716886"/>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latin charset="-122" panose="020b0503020204020204" pitchFamily="34" typeface="微软雅黑"/>
                    <a:ea charset="-122" panose="020b0503020204020204" pitchFamily="34" typeface="微软雅黑"/>
                  </a:endParaRPr>
                </a:p>
              </p:txBody>
            </p:sp>
            <p:sp>
              <p:nvSpPr>
                <p:cNvPr id="40" name="淘宝店chenying0907出品 86"/>
                <p:cNvSpPr txBox="1"/>
                <p:nvPr/>
              </p:nvSpPr>
              <p:spPr>
                <a:xfrm>
                  <a:off x="3494041" y="4594339"/>
                  <a:ext cx="1193799" cy="331358"/>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 输入标题 </a:t>
                  </a:r>
                </a:p>
              </p:txBody>
            </p:sp>
          </p:grpSp>
          <p:sp>
            <p:nvSpPr>
              <p:cNvPr id="38" name="淘宝店chenying0907出品 126"/>
              <p:cNvSpPr>
                <a:spLocks noChangeAspect="1" noEditPoints="1"/>
              </p:cNvSpPr>
              <p:nvPr/>
            </p:nvSpPr>
            <p:spPr bwMode="auto">
              <a:xfrm>
                <a:off x="4385843" y="3856787"/>
                <a:ext cx="297012" cy="371653"/>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sz="1400">
                  <a:solidFill>
                    <a:srgbClr val="0EDEBA"/>
                  </a:solidFill>
                  <a:latin charset="-122" panose="020b0503020204020204" pitchFamily="34" typeface="微软雅黑"/>
                  <a:ea charset="-122" panose="020b0503020204020204" pitchFamily="34" typeface="微软雅黑"/>
                  <a:cs charset="0" panose="020b0604020202020204" pitchFamily="34" typeface="Arial"/>
                </a:endParaRPr>
              </a:p>
            </p:txBody>
          </p:sp>
        </p:grpSp>
      </p:grpSp>
    </p:spTree>
    <p:extLst>
      <p:ext uri="{BB962C8B-B14F-4D97-AF65-F5344CB8AC3E}">
        <p14:creationId val="128646042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42"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1000" id="25"/>
                                        <p:tgtEl>
                                          <p:spTgt spid="23"/>
                                        </p:tgtEl>
                                      </p:cBhvr>
                                    </p:animEffect>
                                    <p:anim calcmode="lin" valueType="num">
                                      <p:cBhvr>
                                        <p:cTn dur="1000" fill="hold" id="26"/>
                                        <p:tgtEl>
                                          <p:spTgt spid="23"/>
                                        </p:tgtEl>
                                        <p:attrNameLst>
                                          <p:attrName>ppt_x</p:attrName>
                                        </p:attrNameLst>
                                      </p:cBhvr>
                                      <p:tavLst>
                                        <p:tav tm="0">
                                          <p:val>
                                            <p:strVal val="#ppt_x"/>
                                          </p:val>
                                        </p:tav>
                                        <p:tav tm="100000">
                                          <p:val>
                                            <p:strVal val="#ppt_x"/>
                                          </p:val>
                                        </p:tav>
                                      </p:tavLst>
                                    </p:anim>
                                    <p:anim calcmode="lin" valueType="num">
                                      <p:cBhvr>
                                        <p:cTn dur="1000" fill="hold" id="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flipH="1" flipV="1">
            <a:off x="-2990818" y="-3329811"/>
            <a:ext cx="5488964" cy="5342314"/>
            <a:chOff x="-5784212" y="820110"/>
            <a:chExt cx="10197184" cy="9924739"/>
          </a:xfrm>
        </p:grpSpPr>
        <p:sp>
          <p:nvSpPr>
            <p:cNvPr id="11"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784212" y="1131193"/>
              <a:ext cx="10197184" cy="9613656"/>
              <a:chOff x="-5784212" y="1131193"/>
              <a:chExt cx="10197184" cy="9613656"/>
            </a:xfrm>
          </p:grpSpPr>
          <p:sp>
            <p:nvSpPr>
              <p:cNvPr id="13"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25000"/>
                      <a:lumOff val="75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flipV="1">
            <a:off x="9694987" y="-3370676"/>
            <a:ext cx="5488964" cy="5342314"/>
            <a:chOff x="-5784212" y="820110"/>
            <a:chExt cx="10197184" cy="9924739"/>
          </a:xfrm>
        </p:grpSpPr>
        <p:sp>
          <p:nvSpPr>
            <p:cNvPr id="17" name="椭圆 5"/>
            <p:cNvSpPr/>
            <p:nvPr/>
          </p:nvSpPr>
          <p:spPr>
            <a:xfrm rot="3640317">
              <a:off x="-3649844" y="3163604"/>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784212" y="1131193"/>
              <a:ext cx="10197184" cy="9613656"/>
              <a:chOff x="-5784212" y="1131193"/>
              <a:chExt cx="10197184" cy="9613656"/>
            </a:xfrm>
          </p:grpSpPr>
          <p:sp>
            <p:nvSpPr>
              <p:cNvPr id="19" name="椭圆 5"/>
              <p:cNvSpPr/>
              <p:nvPr/>
            </p:nvSpPr>
            <p:spPr>
              <a:xfrm rot="3115315">
                <a:off x="-4517882" y="3474687"/>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50000"/>
                      <a:lumOff val="5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5"/>
              <p:cNvSpPr/>
              <p:nvPr/>
            </p:nvSpPr>
            <p:spPr>
              <a:xfrm rot="2298457">
                <a:off x="-5200684" y="3906480"/>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40000"/>
                      <a:lumOff val="6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5"/>
              <p:cNvSpPr/>
              <p:nvPr/>
            </p:nvSpPr>
            <p:spPr>
              <a:xfrm rot="1751270">
                <a:off x="-5784212" y="4425281"/>
                <a:ext cx="9613656" cy="4926668"/>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0000"/>
                      <a:lumOff val="6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949451" y="511977"/>
            <a:ext cx="8274121" cy="540174"/>
            <a:chOff x="1987551" y="492927"/>
            <a:chExt cx="8274121" cy="540174"/>
          </a:xfrm>
        </p:grpSpPr>
        <p:sp>
          <p:nvSpPr>
            <p:cNvPr id="2" name="矩形 1"/>
            <p:cNvSpPr/>
            <p:nvPr/>
          </p:nvSpPr>
          <p:spPr>
            <a:xfrm>
              <a:off x="1987551"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标题 1"/>
            <p:cNvSpPr txBox="1"/>
            <p:nvPr/>
          </p:nvSpPr>
          <p:spPr>
            <a:xfrm>
              <a:off x="5108189" y="492927"/>
              <a:ext cx="2581401" cy="540174"/>
            </a:xfrm>
            <a:prstGeom prst="rect">
              <a:avLst/>
            </a:prstGeom>
          </p:spPr>
          <p:txBody>
            <a:bodyPr bIns="45718" lIns="91437" rIns="91437" tIns="45718">
              <a:normAutofit/>
            </a:bodyPr>
            <a:lstStyle>
              <a:lvl1pPr algn="ctr" defTabSz="914345" eaLnBrk="1" hangingPunct="1" latinLnBrk="0" rtl="0">
                <a:spcBef>
                  <a:spcPct val="0"/>
                </a:spcBef>
                <a:buNone/>
                <a:defRPr kern="1200" sz="4400">
                  <a:solidFill>
                    <a:schemeClr val="tx1"/>
                  </a:solidFill>
                  <a:latin typeface="+mj-lt"/>
                  <a:ea typeface="+mj-ea"/>
                  <a:cs typeface="+mj-cs"/>
                </a:defRPr>
              </a:lvl1pPr>
            </a:lstStyle>
            <a:p>
              <a:pPr algn="l" defTabSz="914400" lvl="0">
                <a:spcBef>
                  <a:spcPct val="0"/>
                </a:spcBef>
              </a:pPr>
              <a:r>
                <a:rPr altLang="en-US" lang="zh-CN" smtClean="0" sz="2500">
                  <a:solidFill>
                    <a:schemeClr val="bg1">
                      <a:lumMod val="50000"/>
                    </a:schemeClr>
                  </a:solidFill>
                  <a:latin charset="-122" panose="020b0503020204020204" pitchFamily="34" typeface="微软雅黑"/>
                  <a:ea charset="-122" panose="020b0503020204020204" pitchFamily="34" typeface="微软雅黑"/>
                  <a:cs typeface="+mn-cs"/>
                </a:rPr>
                <a:t>加入标题描述</a:t>
              </a:r>
            </a:p>
          </p:txBody>
        </p:sp>
        <p:sp>
          <p:nvSpPr>
            <p:cNvPr id="22" name="矩形 21"/>
            <p:cNvSpPr/>
            <p:nvPr/>
          </p:nvSpPr>
          <p:spPr>
            <a:xfrm>
              <a:off x="7423222" y="740155"/>
              <a:ext cx="283845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22"/>
          <p:cNvSpPr/>
          <p:nvPr/>
        </p:nvSpPr>
        <p:spPr>
          <a:xfrm>
            <a:off x="2209155" y="2432344"/>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9"/>
          <p:cNvSpPr txBox="1"/>
          <p:nvPr/>
        </p:nvSpPr>
        <p:spPr>
          <a:xfrm>
            <a:off x="2209155" y="3921652"/>
            <a:ext cx="1368152" cy="342900"/>
          </a:xfrm>
          <a:prstGeom prst="rect">
            <a:avLst/>
          </a:prstGeom>
          <a:noFill/>
        </p:spPr>
        <p:txBody>
          <a:bodyPr bIns="34290" lIns="68580" rIns="68580" rtlCol="0" tIns="34290" wrap="square">
            <a:spAutoFit/>
          </a:bodyPr>
          <a:lstStyle/>
          <a:p>
            <a:pPr algn="ctr" lvl="1" marL="0"/>
            <a:r>
              <a:rPr altLang="en-US" b="1" lang="zh-CN">
                <a:solidFill>
                  <a:schemeClr val="bg1">
                    <a:lumMod val="50000"/>
                  </a:schemeClr>
                </a:solidFill>
                <a:latin charset="-122" panose="020b0503020204020204" pitchFamily="34" typeface="微软雅黑"/>
                <a:ea charset="-122" panose="020b0503020204020204" pitchFamily="34" typeface="微软雅黑"/>
              </a:rPr>
              <a:t>代用名</a:t>
            </a:r>
          </a:p>
        </p:txBody>
      </p:sp>
      <p:sp>
        <p:nvSpPr>
          <p:cNvPr id="25" name="文本框 9"/>
          <p:cNvSpPr txBox="1"/>
          <p:nvPr/>
        </p:nvSpPr>
        <p:spPr>
          <a:xfrm>
            <a:off x="2209155" y="4209684"/>
            <a:ext cx="1368152" cy="251460"/>
          </a:xfrm>
          <a:prstGeom prst="rect">
            <a:avLst/>
          </a:prstGeom>
          <a:noFill/>
        </p:spPr>
        <p:txBody>
          <a:bodyPr bIns="34290" lIns="68580" rIns="68580" rtlCol="0" tIns="34290" wrap="square">
            <a:spAutoFit/>
          </a:bodyPr>
          <a:lstStyle/>
          <a:p>
            <a:pPr algn="ctr" lvl="1" marL="0"/>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职位名称</a:t>
            </a:r>
          </a:p>
        </p:txBody>
      </p:sp>
      <p:sp>
        <p:nvSpPr>
          <p:cNvPr id="26" name="文本框 9"/>
          <p:cNvSpPr txBox="1"/>
          <p:nvPr/>
        </p:nvSpPr>
        <p:spPr>
          <a:xfrm>
            <a:off x="2137147" y="4569724"/>
            <a:ext cx="1656184" cy="1092708"/>
          </a:xfrm>
          <a:prstGeom prst="rect">
            <a:avLst/>
          </a:prstGeom>
          <a:noFill/>
        </p:spPr>
        <p:txBody>
          <a:bodyPr bIns="34290" lIns="68580" rIns="68580" rtlCol="0" tIns="34290" wrap="square">
            <a:spAutoFit/>
          </a:bodyPr>
          <a:lstStyle/>
          <a:p>
            <a:pPr>
              <a:lnSpc>
                <a:spcPct val="120000"/>
              </a:lnSpc>
              <a:spcBef>
                <a:spcPct val="0"/>
              </a:spcBef>
              <a:buNone/>
            </a:pPr>
            <a:r>
              <a:rPr altLang="en-US" lang="zh-CN" smtClean="0"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grpSp>
        <p:nvGrpSpPr>
          <p:cNvPr id="27" name="组合 26"/>
          <p:cNvGrpSpPr/>
          <p:nvPr/>
        </p:nvGrpSpPr>
        <p:grpSpPr>
          <a:xfrm>
            <a:off x="2209155" y="5767392"/>
            <a:ext cx="1368152" cy="166876"/>
            <a:chOff x="1921123" y="5180051"/>
            <a:chExt cx="1368152" cy="166876"/>
          </a:xfrm>
          <a:solidFill>
            <a:srgbClr val="00B0F0"/>
          </a:solidFill>
        </p:grpSpPr>
        <p:sp>
          <p:nvSpPr>
            <p:cNvPr id="28" name="矩形 27"/>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28"/>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矩形 29"/>
          <p:cNvSpPr/>
          <p:nvPr/>
        </p:nvSpPr>
        <p:spPr>
          <a:xfrm>
            <a:off x="4297387" y="2432344"/>
            <a:ext cx="1368152" cy="1368152"/>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9"/>
          <p:cNvSpPr txBox="1"/>
          <p:nvPr/>
        </p:nvSpPr>
        <p:spPr>
          <a:xfrm>
            <a:off x="4297387" y="3921652"/>
            <a:ext cx="1368152" cy="342900"/>
          </a:xfrm>
          <a:prstGeom prst="rect">
            <a:avLst/>
          </a:prstGeom>
          <a:noFill/>
        </p:spPr>
        <p:txBody>
          <a:bodyPr bIns="34290" lIns="68580" rIns="68580" rtlCol="0" tIns="34290" wrap="square">
            <a:spAutoFit/>
          </a:bodyPr>
          <a:lstStyle/>
          <a:p>
            <a:pPr algn="ctr" lvl="1" marL="0"/>
            <a:r>
              <a:rPr altLang="en-US" b="1" lang="zh-CN">
                <a:solidFill>
                  <a:schemeClr val="bg1">
                    <a:lumMod val="50000"/>
                  </a:schemeClr>
                </a:solidFill>
                <a:latin charset="-122" panose="020b0503020204020204" pitchFamily="34" typeface="微软雅黑"/>
                <a:ea charset="-122" panose="020b0503020204020204" pitchFamily="34" typeface="微软雅黑"/>
              </a:rPr>
              <a:t>代用名</a:t>
            </a:r>
          </a:p>
        </p:txBody>
      </p:sp>
      <p:sp>
        <p:nvSpPr>
          <p:cNvPr id="32" name="文本框 9"/>
          <p:cNvSpPr txBox="1"/>
          <p:nvPr/>
        </p:nvSpPr>
        <p:spPr>
          <a:xfrm>
            <a:off x="4297387" y="4209684"/>
            <a:ext cx="1368152" cy="251460"/>
          </a:xfrm>
          <a:prstGeom prst="rect">
            <a:avLst/>
          </a:prstGeom>
          <a:noFill/>
        </p:spPr>
        <p:txBody>
          <a:bodyPr bIns="34290" lIns="68580" rIns="68580" rtlCol="0" tIns="34290" wrap="square">
            <a:spAutoFit/>
          </a:bodyPr>
          <a:lstStyle/>
          <a:p>
            <a:pPr algn="ctr" lvl="1" marL="0"/>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职位名称</a:t>
            </a:r>
          </a:p>
        </p:txBody>
      </p:sp>
      <p:sp>
        <p:nvSpPr>
          <p:cNvPr id="34" name="文本框 9"/>
          <p:cNvSpPr txBox="1"/>
          <p:nvPr/>
        </p:nvSpPr>
        <p:spPr>
          <a:xfrm>
            <a:off x="4225379" y="4569724"/>
            <a:ext cx="1656184" cy="1092708"/>
          </a:xfrm>
          <a:prstGeom prst="rect">
            <a:avLst/>
          </a:prstGeom>
          <a:noFill/>
        </p:spPr>
        <p:txBody>
          <a:bodyPr bIns="34290" lIns="68580" rIns="68580" rtlCol="0" tIns="34290" wrap="square">
            <a:spAutoFit/>
          </a:bodyPr>
          <a:lstStyle/>
          <a:p>
            <a:pPr>
              <a:lnSpc>
                <a:spcPct val="120000"/>
              </a:lnSpc>
              <a:spcBef>
                <a:spcPct val="0"/>
              </a:spcBef>
              <a:buNone/>
            </a:pPr>
            <a:r>
              <a:rPr altLang="en-US" lang="zh-CN" smtClean="0"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grpSp>
        <p:nvGrpSpPr>
          <p:cNvPr id="35" name="组合 34"/>
          <p:cNvGrpSpPr/>
          <p:nvPr/>
        </p:nvGrpSpPr>
        <p:grpSpPr>
          <a:xfrm>
            <a:off x="4297387" y="5767392"/>
            <a:ext cx="1368152" cy="166876"/>
            <a:chOff x="1921123" y="5180051"/>
            <a:chExt cx="1368152" cy="166876"/>
          </a:xfrm>
          <a:solidFill>
            <a:srgbClr val="FE978C"/>
          </a:solidFill>
        </p:grpSpPr>
        <p:sp>
          <p:nvSpPr>
            <p:cNvPr id="36" name="矩形 35"/>
            <p:cNvSpPr/>
            <p:nvPr/>
          </p:nvSpPr>
          <p:spPr>
            <a:xfrm>
              <a:off x="1921123" y="5301208"/>
              <a:ext cx="1368152" cy="45719"/>
            </a:xfrm>
            <a:prstGeom prst="rect">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等腰三角形 36"/>
            <p:cNvSpPr/>
            <p:nvPr/>
          </p:nvSpPr>
          <p:spPr>
            <a:xfrm>
              <a:off x="2479185" y="5180051"/>
              <a:ext cx="252028" cy="144016"/>
            </a:xfrm>
            <a:prstGeom prst="triangle">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矩形 37"/>
          <p:cNvSpPr/>
          <p:nvPr/>
        </p:nvSpPr>
        <p:spPr>
          <a:xfrm>
            <a:off x="6457627" y="2432344"/>
            <a:ext cx="1368152"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9"/>
          <p:cNvSpPr txBox="1"/>
          <p:nvPr/>
        </p:nvSpPr>
        <p:spPr>
          <a:xfrm>
            <a:off x="6457627" y="3921652"/>
            <a:ext cx="1368152" cy="342900"/>
          </a:xfrm>
          <a:prstGeom prst="rect">
            <a:avLst/>
          </a:prstGeom>
          <a:noFill/>
        </p:spPr>
        <p:txBody>
          <a:bodyPr bIns="34290" lIns="68580" rIns="68580" rtlCol="0" tIns="34290" wrap="square">
            <a:spAutoFit/>
          </a:bodyPr>
          <a:lstStyle/>
          <a:p>
            <a:pPr algn="ctr" lvl="1" marL="0"/>
            <a:r>
              <a:rPr altLang="en-US" b="1" lang="zh-CN">
                <a:solidFill>
                  <a:schemeClr val="bg1">
                    <a:lumMod val="50000"/>
                  </a:schemeClr>
                </a:solidFill>
                <a:latin charset="-122" panose="020b0503020204020204" pitchFamily="34" typeface="微软雅黑"/>
                <a:ea charset="-122" panose="020b0503020204020204" pitchFamily="34" typeface="微软雅黑"/>
              </a:rPr>
              <a:t>代用名</a:t>
            </a:r>
          </a:p>
        </p:txBody>
      </p:sp>
      <p:sp>
        <p:nvSpPr>
          <p:cNvPr id="40" name="文本框 9"/>
          <p:cNvSpPr txBox="1"/>
          <p:nvPr/>
        </p:nvSpPr>
        <p:spPr>
          <a:xfrm>
            <a:off x="6457627" y="4209684"/>
            <a:ext cx="1368152" cy="251460"/>
          </a:xfrm>
          <a:prstGeom prst="rect">
            <a:avLst/>
          </a:prstGeom>
          <a:noFill/>
        </p:spPr>
        <p:txBody>
          <a:bodyPr bIns="34290" lIns="68580" rIns="68580" rtlCol="0" tIns="34290" wrap="square">
            <a:spAutoFit/>
          </a:bodyPr>
          <a:lstStyle/>
          <a:p>
            <a:pPr algn="ctr" lvl="1" marL="0"/>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职位名称</a:t>
            </a:r>
          </a:p>
        </p:txBody>
      </p:sp>
      <p:sp>
        <p:nvSpPr>
          <p:cNvPr id="41" name="文本框 9"/>
          <p:cNvSpPr txBox="1"/>
          <p:nvPr/>
        </p:nvSpPr>
        <p:spPr>
          <a:xfrm>
            <a:off x="6385619" y="4569724"/>
            <a:ext cx="1656184" cy="1092708"/>
          </a:xfrm>
          <a:prstGeom prst="rect">
            <a:avLst/>
          </a:prstGeom>
          <a:noFill/>
        </p:spPr>
        <p:txBody>
          <a:bodyPr bIns="34290" lIns="68580" rIns="68580" rtlCol="0" tIns="34290" wrap="square">
            <a:spAutoFit/>
          </a:bodyPr>
          <a:lstStyle/>
          <a:p>
            <a:pPr>
              <a:lnSpc>
                <a:spcPct val="120000"/>
              </a:lnSpc>
              <a:spcBef>
                <a:spcPct val="0"/>
              </a:spcBef>
              <a:buNone/>
            </a:pPr>
            <a:r>
              <a:rPr altLang="en-US" lang="zh-CN" smtClean="0"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grpSp>
        <p:nvGrpSpPr>
          <p:cNvPr id="42" name="组合 41"/>
          <p:cNvGrpSpPr/>
          <p:nvPr/>
        </p:nvGrpSpPr>
        <p:grpSpPr>
          <a:xfrm>
            <a:off x="6457627" y="5767392"/>
            <a:ext cx="1368152" cy="166876"/>
            <a:chOff x="1921123" y="5180051"/>
            <a:chExt cx="1368152" cy="166876"/>
          </a:xfrm>
          <a:solidFill>
            <a:srgbClr val="00B0F0"/>
          </a:solidFill>
        </p:grpSpPr>
        <p:sp>
          <p:nvSpPr>
            <p:cNvPr id="43" name="矩形 42"/>
            <p:cNvSpPr/>
            <p:nvPr/>
          </p:nvSpPr>
          <p:spPr>
            <a:xfrm>
              <a:off x="1921123" y="5301208"/>
              <a:ext cx="1368152" cy="45719"/>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等腰三角形 43"/>
            <p:cNvSpPr/>
            <p:nvPr/>
          </p:nvSpPr>
          <p:spPr>
            <a:xfrm>
              <a:off x="2479185" y="5180051"/>
              <a:ext cx="252028" cy="144016"/>
            </a:xfrm>
            <a:prstGeom prst="triangl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矩形 44"/>
          <p:cNvSpPr/>
          <p:nvPr/>
        </p:nvSpPr>
        <p:spPr>
          <a:xfrm>
            <a:off x="8545859" y="2432344"/>
            <a:ext cx="1368152" cy="1368152"/>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9"/>
          <p:cNvSpPr txBox="1"/>
          <p:nvPr/>
        </p:nvSpPr>
        <p:spPr>
          <a:xfrm>
            <a:off x="8545859" y="3921652"/>
            <a:ext cx="1368152" cy="342900"/>
          </a:xfrm>
          <a:prstGeom prst="rect">
            <a:avLst/>
          </a:prstGeom>
          <a:noFill/>
        </p:spPr>
        <p:txBody>
          <a:bodyPr bIns="34290" lIns="68580" rIns="68580" rtlCol="0" tIns="34290" wrap="square">
            <a:spAutoFit/>
          </a:bodyPr>
          <a:lstStyle/>
          <a:p>
            <a:pPr algn="ctr" lvl="1" marL="0"/>
            <a:r>
              <a:rPr altLang="en-US" b="1" lang="zh-CN">
                <a:solidFill>
                  <a:schemeClr val="bg1">
                    <a:lumMod val="50000"/>
                  </a:schemeClr>
                </a:solidFill>
                <a:latin charset="-122" panose="020b0503020204020204" pitchFamily="34" typeface="微软雅黑"/>
                <a:ea charset="-122" panose="020b0503020204020204" pitchFamily="34" typeface="微软雅黑"/>
              </a:rPr>
              <a:t>代用名</a:t>
            </a:r>
          </a:p>
        </p:txBody>
      </p:sp>
      <p:sp>
        <p:nvSpPr>
          <p:cNvPr id="47" name="文本框 9"/>
          <p:cNvSpPr txBox="1"/>
          <p:nvPr/>
        </p:nvSpPr>
        <p:spPr>
          <a:xfrm>
            <a:off x="8545859" y="4209684"/>
            <a:ext cx="1368152" cy="251460"/>
          </a:xfrm>
          <a:prstGeom prst="rect">
            <a:avLst/>
          </a:prstGeom>
          <a:noFill/>
        </p:spPr>
        <p:txBody>
          <a:bodyPr bIns="34290" lIns="68580" rIns="68580" rtlCol="0" tIns="34290" wrap="square">
            <a:spAutoFit/>
          </a:bodyPr>
          <a:lstStyle/>
          <a:p>
            <a:pPr algn="ctr" lvl="1" marL="0"/>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职位名称</a:t>
            </a:r>
          </a:p>
        </p:txBody>
      </p:sp>
      <p:sp>
        <p:nvSpPr>
          <p:cNvPr id="48" name="文本框 9"/>
          <p:cNvSpPr txBox="1"/>
          <p:nvPr/>
        </p:nvSpPr>
        <p:spPr>
          <a:xfrm>
            <a:off x="8473851" y="4569724"/>
            <a:ext cx="1656184" cy="1092708"/>
          </a:xfrm>
          <a:prstGeom prst="rect">
            <a:avLst/>
          </a:prstGeom>
          <a:noFill/>
        </p:spPr>
        <p:txBody>
          <a:bodyPr bIns="34290" lIns="68580" rIns="68580" rtlCol="0" tIns="34290" wrap="square">
            <a:spAutoFit/>
          </a:bodyPr>
          <a:lstStyle/>
          <a:p>
            <a:pPr>
              <a:lnSpc>
                <a:spcPct val="120000"/>
              </a:lnSpc>
              <a:spcBef>
                <a:spcPct val="0"/>
              </a:spcBef>
              <a:buNone/>
            </a:pPr>
            <a:r>
              <a:rPr altLang="en-US" lang="zh-CN" smtClean="0"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grpSp>
        <p:nvGrpSpPr>
          <p:cNvPr id="49" name="组合 48"/>
          <p:cNvGrpSpPr/>
          <p:nvPr/>
        </p:nvGrpSpPr>
        <p:grpSpPr>
          <a:xfrm>
            <a:off x="8545859" y="5767392"/>
            <a:ext cx="1368152" cy="166876"/>
            <a:chOff x="1921123" y="5180051"/>
            <a:chExt cx="1368152" cy="166876"/>
          </a:xfrm>
          <a:solidFill>
            <a:srgbClr val="FE978C"/>
          </a:solidFill>
        </p:grpSpPr>
        <p:sp>
          <p:nvSpPr>
            <p:cNvPr id="50" name="矩形 49"/>
            <p:cNvSpPr/>
            <p:nvPr/>
          </p:nvSpPr>
          <p:spPr>
            <a:xfrm>
              <a:off x="1921123" y="5301208"/>
              <a:ext cx="1368152" cy="45719"/>
            </a:xfrm>
            <a:prstGeom prst="rect">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等腰三角形 50"/>
            <p:cNvSpPr/>
            <p:nvPr/>
          </p:nvSpPr>
          <p:spPr>
            <a:xfrm>
              <a:off x="2479185" y="5180051"/>
              <a:ext cx="252028" cy="144016"/>
            </a:xfrm>
            <a:prstGeom prst="triangle">
              <a:avLst/>
            </a:prstGeom>
            <a:gr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98488076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500" fill="hold" id="7"/>
                                        <p:tgtEl>
                                          <p:spTgt spid="10"/>
                                        </p:tgtEl>
                                        <p:attrNameLst>
                                          <p:attrName>ppt_w</p:attrName>
                                        </p:attrNameLst>
                                      </p:cBhvr>
                                      <p:tavLst>
                                        <p:tav tm="0">
                                          <p:val>
                                            <p:fltVal val="0"/>
                                          </p:val>
                                        </p:tav>
                                        <p:tav tm="100000">
                                          <p:val>
                                            <p:strVal val="#ppt_w"/>
                                          </p:val>
                                        </p:tav>
                                      </p:tavLst>
                                    </p:anim>
                                    <p:anim calcmode="lin" valueType="num">
                                      <p:cBhvr>
                                        <p:cTn dur="1500" fill="hold" id="8"/>
                                        <p:tgtEl>
                                          <p:spTgt spid="10"/>
                                        </p:tgtEl>
                                        <p:attrNameLst>
                                          <p:attrName>ppt_h</p:attrName>
                                        </p:attrNameLst>
                                      </p:cBhvr>
                                      <p:tavLst>
                                        <p:tav tm="0">
                                          <p:val>
                                            <p:fltVal val="0"/>
                                          </p:val>
                                        </p:tav>
                                        <p:tav tm="100000">
                                          <p:val>
                                            <p:strVal val="#ppt_h"/>
                                          </p:val>
                                        </p:tav>
                                      </p:tavLst>
                                    </p:anim>
                                    <p:anim calcmode="lin" valueType="num">
                                      <p:cBhvr>
                                        <p:cTn dur="1500" fill="hold" id="9"/>
                                        <p:tgtEl>
                                          <p:spTgt spid="10"/>
                                        </p:tgtEl>
                                        <p:attrNameLst>
                                          <p:attrName>style.rotation</p:attrName>
                                        </p:attrNameLst>
                                      </p:cBhvr>
                                      <p:tavLst>
                                        <p:tav tm="0">
                                          <p:val>
                                            <p:fltVal val="90"/>
                                          </p:val>
                                        </p:tav>
                                        <p:tav tm="100000">
                                          <p:val>
                                            <p:fltVal val="0"/>
                                          </p:val>
                                        </p:tav>
                                      </p:tavLst>
                                    </p:anim>
                                    <p:animEffect filter="fade" transition="in">
                                      <p:cBhvr>
                                        <p:cTn dur="1500" id="10"/>
                                        <p:tgtEl>
                                          <p:spTgt spid="10"/>
                                        </p:tgtEl>
                                      </p:cBhvr>
                                    </p:animEffect>
                                  </p:childTnLst>
                                </p:cTn>
                              </p:par>
                              <p:par>
                                <p:cTn fill="hold"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1500" fill="hold" id="13"/>
                                        <p:tgtEl>
                                          <p:spTgt spid="16"/>
                                        </p:tgtEl>
                                        <p:attrNameLst>
                                          <p:attrName>ppt_w</p:attrName>
                                        </p:attrNameLst>
                                      </p:cBhvr>
                                      <p:tavLst>
                                        <p:tav tm="0">
                                          <p:val>
                                            <p:fltVal val="0"/>
                                          </p:val>
                                        </p:tav>
                                        <p:tav tm="100000">
                                          <p:val>
                                            <p:strVal val="#ppt_w"/>
                                          </p:val>
                                        </p:tav>
                                      </p:tavLst>
                                    </p:anim>
                                    <p:anim calcmode="lin" valueType="num">
                                      <p:cBhvr>
                                        <p:cTn dur="1500" fill="hold" id="14"/>
                                        <p:tgtEl>
                                          <p:spTgt spid="16"/>
                                        </p:tgtEl>
                                        <p:attrNameLst>
                                          <p:attrName>ppt_h</p:attrName>
                                        </p:attrNameLst>
                                      </p:cBhvr>
                                      <p:tavLst>
                                        <p:tav tm="0">
                                          <p:val>
                                            <p:fltVal val="0"/>
                                          </p:val>
                                        </p:tav>
                                        <p:tav tm="100000">
                                          <p:val>
                                            <p:strVal val="#ppt_h"/>
                                          </p:val>
                                        </p:tav>
                                      </p:tavLst>
                                    </p:anim>
                                    <p:anim calcmode="lin" valueType="num">
                                      <p:cBhvr>
                                        <p:cTn dur="1500" fill="hold" id="15"/>
                                        <p:tgtEl>
                                          <p:spTgt spid="16"/>
                                        </p:tgtEl>
                                        <p:attrNameLst>
                                          <p:attrName>style.rotation</p:attrName>
                                        </p:attrNameLst>
                                      </p:cBhvr>
                                      <p:tavLst>
                                        <p:tav tm="0">
                                          <p:val>
                                            <p:fltVal val="90"/>
                                          </p:val>
                                        </p:tav>
                                        <p:tav tm="100000">
                                          <p:val>
                                            <p:fltVal val="0"/>
                                          </p:val>
                                        </p:tav>
                                      </p:tavLst>
                                    </p:anim>
                                    <p:animEffect filter="fade" transition="in">
                                      <p:cBhvr>
                                        <p:cTn dur="1500" id="16"/>
                                        <p:tgtEl>
                                          <p:spTgt spid="16"/>
                                        </p:tgtEl>
                                      </p:cBhvr>
                                    </p:animEffect>
                                  </p:childTnLst>
                                </p:cTn>
                              </p:par>
                              <p:par>
                                <p:cTn fill="hold" id="17" nodeType="withEffect" presetClass="entr" presetID="42" presetSubtype="0">
                                  <p:stCondLst>
                                    <p:cond delay="75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grpId="0" id="23" nodeType="afterEffect" presetClass="entr" presetID="2" presetSubtype="8">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0-#ppt_w/2"/>
                                          </p:val>
                                        </p:tav>
                                        <p:tav tm="100000">
                                          <p:val>
                                            <p:strVal val="#ppt_x"/>
                                          </p:val>
                                        </p:tav>
                                      </p:tavLst>
                                    </p:anim>
                                    <p:anim calcmode="lin" valueType="num">
                                      <p:cBhvr additive="base">
                                        <p:cTn dur="500" fill="hold" id="26"/>
                                        <p:tgtEl>
                                          <p:spTgt spid="23"/>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0-#ppt_w/2"/>
                                          </p:val>
                                        </p:tav>
                                        <p:tav tm="100000">
                                          <p:val>
                                            <p:strVal val="#ppt_x"/>
                                          </p:val>
                                        </p:tav>
                                      </p:tavLst>
                                    </p:anim>
                                    <p:anim calcmode="lin" valueType="num">
                                      <p:cBhvr additive="base">
                                        <p:cTn dur="500" fill="hold" id="30"/>
                                        <p:tgtEl>
                                          <p:spTgt spid="24"/>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25"/>
                                        </p:tgtEl>
                                        <p:attrNameLst>
                                          <p:attrName>style.visibility</p:attrName>
                                        </p:attrNameLst>
                                      </p:cBhvr>
                                      <p:to>
                                        <p:strVal val="visible"/>
                                      </p:to>
                                    </p:set>
                                    <p:anim calcmode="lin" valueType="num">
                                      <p:cBhvr additive="base">
                                        <p:cTn dur="500" fill="hold" id="33"/>
                                        <p:tgtEl>
                                          <p:spTgt spid="25"/>
                                        </p:tgtEl>
                                        <p:attrNameLst>
                                          <p:attrName>ppt_x</p:attrName>
                                        </p:attrNameLst>
                                      </p:cBhvr>
                                      <p:tavLst>
                                        <p:tav tm="0">
                                          <p:val>
                                            <p:strVal val="0-#ppt_w/2"/>
                                          </p:val>
                                        </p:tav>
                                        <p:tav tm="100000">
                                          <p:val>
                                            <p:strVal val="#ppt_x"/>
                                          </p:val>
                                        </p:tav>
                                      </p:tavLst>
                                    </p:anim>
                                    <p:anim calcmode="lin" valueType="num">
                                      <p:cBhvr additive="base">
                                        <p:cTn dur="500" fill="hold" id="34"/>
                                        <p:tgtEl>
                                          <p:spTgt spid="25"/>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additive="base">
                                        <p:cTn dur="500" fill="hold" id="37"/>
                                        <p:tgtEl>
                                          <p:spTgt spid="26"/>
                                        </p:tgtEl>
                                        <p:attrNameLst>
                                          <p:attrName>ppt_x</p:attrName>
                                        </p:attrNameLst>
                                      </p:cBhvr>
                                      <p:tavLst>
                                        <p:tav tm="0">
                                          <p:val>
                                            <p:strVal val="0-#ppt_w/2"/>
                                          </p:val>
                                        </p:tav>
                                        <p:tav tm="100000">
                                          <p:val>
                                            <p:strVal val="#ppt_x"/>
                                          </p:val>
                                        </p:tav>
                                      </p:tavLst>
                                    </p:anim>
                                    <p:anim calcmode="lin" valueType="num">
                                      <p:cBhvr additive="base">
                                        <p:cTn dur="500" fill="hold" id="38"/>
                                        <p:tgtEl>
                                          <p:spTgt spid="2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250"/>
                            </p:stCondLst>
                            <p:childTnLst>
                              <p:par>
                                <p:cTn fill="hold" id="40" nodeType="afterEffect" presetClass="entr" presetID="42"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1000" id="42"/>
                                        <p:tgtEl>
                                          <p:spTgt spid="27"/>
                                        </p:tgtEl>
                                      </p:cBhvr>
                                    </p:animEffect>
                                    <p:anim calcmode="lin" valueType="num">
                                      <p:cBhvr>
                                        <p:cTn dur="1000" fill="hold" id="43"/>
                                        <p:tgtEl>
                                          <p:spTgt spid="27"/>
                                        </p:tgtEl>
                                        <p:attrNameLst>
                                          <p:attrName>ppt_x</p:attrName>
                                        </p:attrNameLst>
                                      </p:cBhvr>
                                      <p:tavLst>
                                        <p:tav tm="0">
                                          <p:val>
                                            <p:strVal val="#ppt_x"/>
                                          </p:val>
                                        </p:tav>
                                        <p:tav tm="100000">
                                          <p:val>
                                            <p:strVal val="#ppt_x"/>
                                          </p:val>
                                        </p:tav>
                                      </p:tavLst>
                                    </p:anim>
                                    <p:anim calcmode="lin" valueType="num">
                                      <p:cBhvr>
                                        <p:cTn dur="1000" fill="hold" id="44"/>
                                        <p:tgtEl>
                                          <p:spTgt spid="2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2" presetSubtype="8">
                                  <p:stCondLst>
                                    <p:cond delay="0"/>
                                  </p:stCondLst>
                                  <p:childTnLst>
                                    <p:set>
                                      <p:cBhvr>
                                        <p:cTn dur="1" fill="hold" id="47">
                                          <p:stCondLst>
                                            <p:cond delay="0"/>
                                          </p:stCondLst>
                                        </p:cTn>
                                        <p:tgtEl>
                                          <p:spTgt spid="30"/>
                                        </p:tgtEl>
                                        <p:attrNameLst>
                                          <p:attrName>style.visibility</p:attrName>
                                        </p:attrNameLst>
                                      </p:cBhvr>
                                      <p:to>
                                        <p:strVal val="visible"/>
                                      </p:to>
                                    </p:set>
                                    <p:anim calcmode="lin" valueType="num">
                                      <p:cBhvr additive="base">
                                        <p:cTn dur="500" fill="hold" id="48"/>
                                        <p:tgtEl>
                                          <p:spTgt spid="30"/>
                                        </p:tgtEl>
                                        <p:attrNameLst>
                                          <p:attrName>ppt_x</p:attrName>
                                        </p:attrNameLst>
                                      </p:cBhvr>
                                      <p:tavLst>
                                        <p:tav tm="0">
                                          <p:val>
                                            <p:strVal val="0-#ppt_w/2"/>
                                          </p:val>
                                        </p:tav>
                                        <p:tav tm="100000">
                                          <p:val>
                                            <p:strVal val="#ppt_x"/>
                                          </p:val>
                                        </p:tav>
                                      </p:tavLst>
                                    </p:anim>
                                    <p:anim calcmode="lin" valueType="num">
                                      <p:cBhvr additive="base">
                                        <p:cTn dur="500" fill="hold" id="49"/>
                                        <p:tgtEl>
                                          <p:spTgt spid="30"/>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additive="base">
                                        <p:cTn dur="500" fill="hold" id="52"/>
                                        <p:tgtEl>
                                          <p:spTgt spid="31"/>
                                        </p:tgtEl>
                                        <p:attrNameLst>
                                          <p:attrName>ppt_x</p:attrName>
                                        </p:attrNameLst>
                                      </p:cBhvr>
                                      <p:tavLst>
                                        <p:tav tm="0">
                                          <p:val>
                                            <p:strVal val="0-#ppt_w/2"/>
                                          </p:val>
                                        </p:tav>
                                        <p:tav tm="100000">
                                          <p:val>
                                            <p:strVal val="#ppt_x"/>
                                          </p:val>
                                        </p:tav>
                                      </p:tavLst>
                                    </p:anim>
                                    <p:anim calcmode="lin" valueType="num">
                                      <p:cBhvr additive="base">
                                        <p:cTn dur="500" fill="hold" id="53"/>
                                        <p:tgtEl>
                                          <p:spTgt spid="31"/>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8">
                                  <p:stCondLst>
                                    <p:cond delay="0"/>
                                  </p:stCondLst>
                                  <p:childTnLst>
                                    <p:set>
                                      <p:cBhvr>
                                        <p:cTn dur="1" fill="hold" id="55">
                                          <p:stCondLst>
                                            <p:cond delay="0"/>
                                          </p:stCondLst>
                                        </p:cTn>
                                        <p:tgtEl>
                                          <p:spTgt spid="32"/>
                                        </p:tgtEl>
                                        <p:attrNameLst>
                                          <p:attrName>style.visibility</p:attrName>
                                        </p:attrNameLst>
                                      </p:cBhvr>
                                      <p:to>
                                        <p:strVal val="visible"/>
                                      </p:to>
                                    </p:set>
                                    <p:anim calcmode="lin" valueType="num">
                                      <p:cBhvr additive="base">
                                        <p:cTn dur="500" fill="hold" id="56"/>
                                        <p:tgtEl>
                                          <p:spTgt spid="32"/>
                                        </p:tgtEl>
                                        <p:attrNameLst>
                                          <p:attrName>ppt_x</p:attrName>
                                        </p:attrNameLst>
                                      </p:cBhvr>
                                      <p:tavLst>
                                        <p:tav tm="0">
                                          <p:val>
                                            <p:strVal val="0-#ppt_w/2"/>
                                          </p:val>
                                        </p:tav>
                                        <p:tav tm="100000">
                                          <p:val>
                                            <p:strVal val="#ppt_x"/>
                                          </p:val>
                                        </p:tav>
                                      </p:tavLst>
                                    </p:anim>
                                    <p:anim calcmode="lin" valueType="num">
                                      <p:cBhvr additive="base">
                                        <p:cTn dur="500" fill="hold" id="57"/>
                                        <p:tgtEl>
                                          <p:spTgt spid="32"/>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8">
                                  <p:stCondLst>
                                    <p:cond delay="0"/>
                                  </p:stCondLst>
                                  <p:childTnLst>
                                    <p:set>
                                      <p:cBhvr>
                                        <p:cTn dur="1" fill="hold" id="59">
                                          <p:stCondLst>
                                            <p:cond delay="0"/>
                                          </p:stCondLst>
                                        </p:cTn>
                                        <p:tgtEl>
                                          <p:spTgt spid="34"/>
                                        </p:tgtEl>
                                        <p:attrNameLst>
                                          <p:attrName>style.visibility</p:attrName>
                                        </p:attrNameLst>
                                      </p:cBhvr>
                                      <p:to>
                                        <p:strVal val="visible"/>
                                      </p:to>
                                    </p:set>
                                    <p:anim calcmode="lin" valueType="num">
                                      <p:cBhvr additive="base">
                                        <p:cTn dur="500" fill="hold" id="60"/>
                                        <p:tgtEl>
                                          <p:spTgt spid="34"/>
                                        </p:tgtEl>
                                        <p:attrNameLst>
                                          <p:attrName>ppt_x</p:attrName>
                                        </p:attrNameLst>
                                      </p:cBhvr>
                                      <p:tavLst>
                                        <p:tav tm="0">
                                          <p:val>
                                            <p:strVal val="0-#ppt_w/2"/>
                                          </p:val>
                                        </p:tav>
                                        <p:tav tm="100000">
                                          <p:val>
                                            <p:strVal val="#ppt_x"/>
                                          </p:val>
                                        </p:tav>
                                      </p:tavLst>
                                    </p:anim>
                                    <p:anim calcmode="lin" valueType="num">
                                      <p:cBhvr additive="base">
                                        <p:cTn dur="500" fill="hold" id="61"/>
                                        <p:tgtEl>
                                          <p:spTgt spid="34"/>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3750"/>
                            </p:stCondLst>
                            <p:childTnLst>
                              <p:par>
                                <p:cTn fill="hold" id="63" nodeType="afterEffect" presetClass="entr" presetID="42" presetSubtype="0">
                                  <p:stCondLst>
                                    <p:cond delay="0"/>
                                  </p:stCondLst>
                                  <p:childTnLst>
                                    <p:set>
                                      <p:cBhvr>
                                        <p:cTn dur="1" fill="hold" id="64">
                                          <p:stCondLst>
                                            <p:cond delay="0"/>
                                          </p:stCondLst>
                                        </p:cTn>
                                        <p:tgtEl>
                                          <p:spTgt spid="35"/>
                                        </p:tgtEl>
                                        <p:attrNameLst>
                                          <p:attrName>style.visibility</p:attrName>
                                        </p:attrNameLst>
                                      </p:cBhvr>
                                      <p:to>
                                        <p:strVal val="visible"/>
                                      </p:to>
                                    </p:set>
                                    <p:animEffect filter="fade" transition="in">
                                      <p:cBhvr>
                                        <p:cTn dur="1000" id="65"/>
                                        <p:tgtEl>
                                          <p:spTgt spid="35"/>
                                        </p:tgtEl>
                                      </p:cBhvr>
                                    </p:animEffect>
                                    <p:anim calcmode="lin" valueType="num">
                                      <p:cBhvr>
                                        <p:cTn dur="1000" fill="hold" id="66"/>
                                        <p:tgtEl>
                                          <p:spTgt spid="35"/>
                                        </p:tgtEl>
                                        <p:attrNameLst>
                                          <p:attrName>ppt_x</p:attrName>
                                        </p:attrNameLst>
                                      </p:cBhvr>
                                      <p:tavLst>
                                        <p:tav tm="0">
                                          <p:val>
                                            <p:strVal val="#ppt_x"/>
                                          </p:val>
                                        </p:tav>
                                        <p:tav tm="100000">
                                          <p:val>
                                            <p:strVal val="#ppt_x"/>
                                          </p:val>
                                        </p:tav>
                                      </p:tavLst>
                                    </p:anim>
                                    <p:anim calcmode="lin" valueType="num">
                                      <p:cBhvr>
                                        <p:cTn dur="1000" fill="hold" id="67"/>
                                        <p:tgtEl>
                                          <p:spTgt spid="3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4750"/>
                            </p:stCondLst>
                            <p:childTnLst>
                              <p:par>
                                <p:cTn fill="hold" grpId="0" id="69" nodeType="afterEffect" presetClass="entr" presetID="2" presetSubtype="8">
                                  <p:stCondLst>
                                    <p:cond delay="0"/>
                                  </p:stCondLst>
                                  <p:childTnLst>
                                    <p:set>
                                      <p:cBhvr>
                                        <p:cTn dur="1" fill="hold" id="70">
                                          <p:stCondLst>
                                            <p:cond delay="0"/>
                                          </p:stCondLst>
                                        </p:cTn>
                                        <p:tgtEl>
                                          <p:spTgt spid="38"/>
                                        </p:tgtEl>
                                        <p:attrNameLst>
                                          <p:attrName>style.visibility</p:attrName>
                                        </p:attrNameLst>
                                      </p:cBhvr>
                                      <p:to>
                                        <p:strVal val="visible"/>
                                      </p:to>
                                    </p:set>
                                    <p:anim calcmode="lin" valueType="num">
                                      <p:cBhvr additive="base">
                                        <p:cTn dur="500" fill="hold" id="71"/>
                                        <p:tgtEl>
                                          <p:spTgt spid="38"/>
                                        </p:tgtEl>
                                        <p:attrNameLst>
                                          <p:attrName>ppt_x</p:attrName>
                                        </p:attrNameLst>
                                      </p:cBhvr>
                                      <p:tavLst>
                                        <p:tav tm="0">
                                          <p:val>
                                            <p:strVal val="0-#ppt_w/2"/>
                                          </p:val>
                                        </p:tav>
                                        <p:tav tm="100000">
                                          <p:val>
                                            <p:strVal val="#ppt_x"/>
                                          </p:val>
                                        </p:tav>
                                      </p:tavLst>
                                    </p:anim>
                                    <p:anim calcmode="lin" valueType="num">
                                      <p:cBhvr additive="base">
                                        <p:cTn dur="500" fill="hold" id="72"/>
                                        <p:tgtEl>
                                          <p:spTgt spid="38"/>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39"/>
                                        </p:tgtEl>
                                        <p:attrNameLst>
                                          <p:attrName>style.visibility</p:attrName>
                                        </p:attrNameLst>
                                      </p:cBhvr>
                                      <p:to>
                                        <p:strVal val="visible"/>
                                      </p:to>
                                    </p:set>
                                    <p:anim calcmode="lin" valueType="num">
                                      <p:cBhvr additive="base">
                                        <p:cTn dur="500" fill="hold" id="75"/>
                                        <p:tgtEl>
                                          <p:spTgt spid="39"/>
                                        </p:tgtEl>
                                        <p:attrNameLst>
                                          <p:attrName>ppt_x</p:attrName>
                                        </p:attrNameLst>
                                      </p:cBhvr>
                                      <p:tavLst>
                                        <p:tav tm="0">
                                          <p:val>
                                            <p:strVal val="0-#ppt_w/2"/>
                                          </p:val>
                                        </p:tav>
                                        <p:tav tm="100000">
                                          <p:val>
                                            <p:strVal val="#ppt_x"/>
                                          </p:val>
                                        </p:tav>
                                      </p:tavLst>
                                    </p:anim>
                                    <p:anim calcmode="lin" valueType="num">
                                      <p:cBhvr additive="base">
                                        <p:cTn dur="500" fill="hold" id="76"/>
                                        <p:tgtEl>
                                          <p:spTgt spid="39"/>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40"/>
                                        </p:tgtEl>
                                        <p:attrNameLst>
                                          <p:attrName>style.visibility</p:attrName>
                                        </p:attrNameLst>
                                      </p:cBhvr>
                                      <p:to>
                                        <p:strVal val="visible"/>
                                      </p:to>
                                    </p:set>
                                    <p:anim calcmode="lin" valueType="num">
                                      <p:cBhvr additive="base">
                                        <p:cTn dur="500" fill="hold" id="79"/>
                                        <p:tgtEl>
                                          <p:spTgt spid="40"/>
                                        </p:tgtEl>
                                        <p:attrNameLst>
                                          <p:attrName>ppt_x</p:attrName>
                                        </p:attrNameLst>
                                      </p:cBhvr>
                                      <p:tavLst>
                                        <p:tav tm="0">
                                          <p:val>
                                            <p:strVal val="0-#ppt_w/2"/>
                                          </p:val>
                                        </p:tav>
                                        <p:tav tm="100000">
                                          <p:val>
                                            <p:strVal val="#ppt_x"/>
                                          </p:val>
                                        </p:tav>
                                      </p:tavLst>
                                    </p:anim>
                                    <p:anim calcmode="lin" valueType="num">
                                      <p:cBhvr additive="base">
                                        <p:cTn dur="500" fill="hold" id="80"/>
                                        <p:tgtEl>
                                          <p:spTgt spid="40"/>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41"/>
                                        </p:tgtEl>
                                        <p:attrNameLst>
                                          <p:attrName>style.visibility</p:attrName>
                                        </p:attrNameLst>
                                      </p:cBhvr>
                                      <p:to>
                                        <p:strVal val="visible"/>
                                      </p:to>
                                    </p:set>
                                    <p:anim calcmode="lin" valueType="num">
                                      <p:cBhvr additive="base">
                                        <p:cTn dur="500" fill="hold" id="83"/>
                                        <p:tgtEl>
                                          <p:spTgt spid="41"/>
                                        </p:tgtEl>
                                        <p:attrNameLst>
                                          <p:attrName>ppt_x</p:attrName>
                                        </p:attrNameLst>
                                      </p:cBhvr>
                                      <p:tavLst>
                                        <p:tav tm="0">
                                          <p:val>
                                            <p:strVal val="0-#ppt_w/2"/>
                                          </p:val>
                                        </p:tav>
                                        <p:tav tm="100000">
                                          <p:val>
                                            <p:strVal val="#ppt_x"/>
                                          </p:val>
                                        </p:tav>
                                      </p:tavLst>
                                    </p:anim>
                                    <p:anim calcmode="lin" valueType="num">
                                      <p:cBhvr additive="base">
                                        <p:cTn dur="500" fill="hold" id="84"/>
                                        <p:tgtEl>
                                          <p:spTgt spid="41"/>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5250"/>
                            </p:stCondLst>
                            <p:childTnLst>
                              <p:par>
                                <p:cTn fill="hold" id="86" nodeType="afterEffect" presetClass="entr" presetID="42" presetSubtype="0">
                                  <p:stCondLst>
                                    <p:cond delay="0"/>
                                  </p:stCondLst>
                                  <p:childTnLst>
                                    <p:set>
                                      <p:cBhvr>
                                        <p:cTn dur="1" fill="hold" id="87">
                                          <p:stCondLst>
                                            <p:cond delay="0"/>
                                          </p:stCondLst>
                                        </p:cTn>
                                        <p:tgtEl>
                                          <p:spTgt spid="42"/>
                                        </p:tgtEl>
                                        <p:attrNameLst>
                                          <p:attrName>style.visibility</p:attrName>
                                        </p:attrNameLst>
                                      </p:cBhvr>
                                      <p:to>
                                        <p:strVal val="visible"/>
                                      </p:to>
                                    </p:set>
                                    <p:animEffect filter="fade" transition="in">
                                      <p:cBhvr>
                                        <p:cTn dur="1000" id="88"/>
                                        <p:tgtEl>
                                          <p:spTgt spid="42"/>
                                        </p:tgtEl>
                                      </p:cBhvr>
                                    </p:animEffect>
                                    <p:anim calcmode="lin" valueType="num">
                                      <p:cBhvr>
                                        <p:cTn dur="1000" fill="hold" id="89"/>
                                        <p:tgtEl>
                                          <p:spTgt spid="42"/>
                                        </p:tgtEl>
                                        <p:attrNameLst>
                                          <p:attrName>ppt_x</p:attrName>
                                        </p:attrNameLst>
                                      </p:cBhvr>
                                      <p:tavLst>
                                        <p:tav tm="0">
                                          <p:val>
                                            <p:strVal val="#ppt_x"/>
                                          </p:val>
                                        </p:tav>
                                        <p:tav tm="100000">
                                          <p:val>
                                            <p:strVal val="#ppt_x"/>
                                          </p:val>
                                        </p:tav>
                                      </p:tavLst>
                                    </p:anim>
                                    <p:anim calcmode="lin" valueType="num">
                                      <p:cBhvr>
                                        <p:cTn dur="1000" fill="hold" id="90"/>
                                        <p:tgtEl>
                                          <p:spTgt spid="42"/>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6250"/>
                            </p:stCondLst>
                            <p:childTnLst>
                              <p:par>
                                <p:cTn fill="hold" grpId="0" id="92" nodeType="afterEffect" presetClass="entr" presetID="2" presetSubtype="8">
                                  <p:stCondLst>
                                    <p:cond delay="0"/>
                                  </p:stCondLst>
                                  <p:childTnLst>
                                    <p:set>
                                      <p:cBhvr>
                                        <p:cTn dur="1" fill="hold" id="93">
                                          <p:stCondLst>
                                            <p:cond delay="0"/>
                                          </p:stCondLst>
                                        </p:cTn>
                                        <p:tgtEl>
                                          <p:spTgt spid="45"/>
                                        </p:tgtEl>
                                        <p:attrNameLst>
                                          <p:attrName>style.visibility</p:attrName>
                                        </p:attrNameLst>
                                      </p:cBhvr>
                                      <p:to>
                                        <p:strVal val="visible"/>
                                      </p:to>
                                    </p:set>
                                    <p:anim calcmode="lin" valueType="num">
                                      <p:cBhvr additive="base">
                                        <p:cTn dur="500" fill="hold" id="94"/>
                                        <p:tgtEl>
                                          <p:spTgt spid="45"/>
                                        </p:tgtEl>
                                        <p:attrNameLst>
                                          <p:attrName>ppt_x</p:attrName>
                                        </p:attrNameLst>
                                      </p:cBhvr>
                                      <p:tavLst>
                                        <p:tav tm="0">
                                          <p:val>
                                            <p:strVal val="0-#ppt_w/2"/>
                                          </p:val>
                                        </p:tav>
                                        <p:tav tm="100000">
                                          <p:val>
                                            <p:strVal val="#ppt_x"/>
                                          </p:val>
                                        </p:tav>
                                      </p:tavLst>
                                    </p:anim>
                                    <p:anim calcmode="lin" valueType="num">
                                      <p:cBhvr additive="base">
                                        <p:cTn dur="500" fill="hold" id="95"/>
                                        <p:tgtEl>
                                          <p:spTgt spid="45"/>
                                        </p:tgtEl>
                                        <p:attrNameLst>
                                          <p:attrName>ppt_y</p:attrName>
                                        </p:attrNameLst>
                                      </p:cBhvr>
                                      <p:tavLst>
                                        <p:tav tm="0">
                                          <p:val>
                                            <p:strVal val="#ppt_y"/>
                                          </p:val>
                                        </p:tav>
                                        <p:tav tm="100000">
                                          <p:val>
                                            <p:strVal val="#ppt_y"/>
                                          </p:val>
                                        </p:tav>
                                      </p:tavLst>
                                    </p:anim>
                                  </p:childTnLst>
                                </p:cTn>
                              </p:par>
                              <p:par>
                                <p:cTn fill="hold" grpId="0" id="96" nodeType="withEffect" presetClass="entr" presetID="2" presetSubtype="8">
                                  <p:stCondLst>
                                    <p:cond delay="0"/>
                                  </p:stCondLst>
                                  <p:childTnLst>
                                    <p:set>
                                      <p:cBhvr>
                                        <p:cTn dur="1" fill="hold" id="97">
                                          <p:stCondLst>
                                            <p:cond delay="0"/>
                                          </p:stCondLst>
                                        </p:cTn>
                                        <p:tgtEl>
                                          <p:spTgt spid="46"/>
                                        </p:tgtEl>
                                        <p:attrNameLst>
                                          <p:attrName>style.visibility</p:attrName>
                                        </p:attrNameLst>
                                      </p:cBhvr>
                                      <p:to>
                                        <p:strVal val="visible"/>
                                      </p:to>
                                    </p:set>
                                    <p:anim calcmode="lin" valueType="num">
                                      <p:cBhvr additive="base">
                                        <p:cTn dur="500" fill="hold" id="98"/>
                                        <p:tgtEl>
                                          <p:spTgt spid="46"/>
                                        </p:tgtEl>
                                        <p:attrNameLst>
                                          <p:attrName>ppt_x</p:attrName>
                                        </p:attrNameLst>
                                      </p:cBhvr>
                                      <p:tavLst>
                                        <p:tav tm="0">
                                          <p:val>
                                            <p:strVal val="0-#ppt_w/2"/>
                                          </p:val>
                                        </p:tav>
                                        <p:tav tm="100000">
                                          <p:val>
                                            <p:strVal val="#ppt_x"/>
                                          </p:val>
                                        </p:tav>
                                      </p:tavLst>
                                    </p:anim>
                                    <p:anim calcmode="lin" valueType="num">
                                      <p:cBhvr additive="base">
                                        <p:cTn dur="500" fill="hold" id="99"/>
                                        <p:tgtEl>
                                          <p:spTgt spid="46"/>
                                        </p:tgtEl>
                                        <p:attrNameLst>
                                          <p:attrName>ppt_y</p:attrName>
                                        </p:attrNameLst>
                                      </p:cBhvr>
                                      <p:tavLst>
                                        <p:tav tm="0">
                                          <p:val>
                                            <p:strVal val="#ppt_y"/>
                                          </p:val>
                                        </p:tav>
                                        <p:tav tm="100000">
                                          <p:val>
                                            <p:strVal val="#ppt_y"/>
                                          </p:val>
                                        </p:tav>
                                      </p:tavLst>
                                    </p:anim>
                                  </p:childTnLst>
                                </p:cTn>
                              </p:par>
                              <p:par>
                                <p:cTn fill="hold" grpId="0" id="100" nodeType="withEffect" presetClass="entr" presetID="2" presetSubtype="8">
                                  <p:stCondLst>
                                    <p:cond delay="0"/>
                                  </p:stCondLst>
                                  <p:childTnLst>
                                    <p:set>
                                      <p:cBhvr>
                                        <p:cTn dur="1" fill="hold" id="101">
                                          <p:stCondLst>
                                            <p:cond delay="0"/>
                                          </p:stCondLst>
                                        </p:cTn>
                                        <p:tgtEl>
                                          <p:spTgt spid="47"/>
                                        </p:tgtEl>
                                        <p:attrNameLst>
                                          <p:attrName>style.visibility</p:attrName>
                                        </p:attrNameLst>
                                      </p:cBhvr>
                                      <p:to>
                                        <p:strVal val="visible"/>
                                      </p:to>
                                    </p:set>
                                    <p:anim calcmode="lin" valueType="num">
                                      <p:cBhvr additive="base">
                                        <p:cTn dur="500" fill="hold" id="102"/>
                                        <p:tgtEl>
                                          <p:spTgt spid="47"/>
                                        </p:tgtEl>
                                        <p:attrNameLst>
                                          <p:attrName>ppt_x</p:attrName>
                                        </p:attrNameLst>
                                      </p:cBhvr>
                                      <p:tavLst>
                                        <p:tav tm="0">
                                          <p:val>
                                            <p:strVal val="0-#ppt_w/2"/>
                                          </p:val>
                                        </p:tav>
                                        <p:tav tm="100000">
                                          <p:val>
                                            <p:strVal val="#ppt_x"/>
                                          </p:val>
                                        </p:tav>
                                      </p:tavLst>
                                    </p:anim>
                                    <p:anim calcmode="lin" valueType="num">
                                      <p:cBhvr additive="base">
                                        <p:cTn dur="500" fill="hold" id="103"/>
                                        <p:tgtEl>
                                          <p:spTgt spid="47"/>
                                        </p:tgtEl>
                                        <p:attrNameLst>
                                          <p:attrName>ppt_y</p:attrName>
                                        </p:attrNameLst>
                                      </p:cBhvr>
                                      <p:tavLst>
                                        <p:tav tm="0">
                                          <p:val>
                                            <p:strVal val="#ppt_y"/>
                                          </p:val>
                                        </p:tav>
                                        <p:tav tm="100000">
                                          <p:val>
                                            <p:strVal val="#ppt_y"/>
                                          </p:val>
                                        </p:tav>
                                      </p:tavLst>
                                    </p:anim>
                                  </p:childTnLst>
                                </p:cTn>
                              </p:par>
                              <p:par>
                                <p:cTn fill="hold" grpId="0" id="104" nodeType="withEffect" presetClass="entr" presetID="2" presetSubtype="8">
                                  <p:stCondLst>
                                    <p:cond delay="0"/>
                                  </p:stCondLst>
                                  <p:childTnLst>
                                    <p:set>
                                      <p:cBhvr>
                                        <p:cTn dur="1" fill="hold" id="105">
                                          <p:stCondLst>
                                            <p:cond delay="0"/>
                                          </p:stCondLst>
                                        </p:cTn>
                                        <p:tgtEl>
                                          <p:spTgt spid="48"/>
                                        </p:tgtEl>
                                        <p:attrNameLst>
                                          <p:attrName>style.visibility</p:attrName>
                                        </p:attrNameLst>
                                      </p:cBhvr>
                                      <p:to>
                                        <p:strVal val="visible"/>
                                      </p:to>
                                    </p:set>
                                    <p:anim calcmode="lin" valueType="num">
                                      <p:cBhvr additive="base">
                                        <p:cTn dur="500" fill="hold" id="106"/>
                                        <p:tgtEl>
                                          <p:spTgt spid="48"/>
                                        </p:tgtEl>
                                        <p:attrNameLst>
                                          <p:attrName>ppt_x</p:attrName>
                                        </p:attrNameLst>
                                      </p:cBhvr>
                                      <p:tavLst>
                                        <p:tav tm="0">
                                          <p:val>
                                            <p:strVal val="0-#ppt_w/2"/>
                                          </p:val>
                                        </p:tav>
                                        <p:tav tm="100000">
                                          <p:val>
                                            <p:strVal val="#ppt_x"/>
                                          </p:val>
                                        </p:tav>
                                      </p:tavLst>
                                    </p:anim>
                                    <p:anim calcmode="lin" valueType="num">
                                      <p:cBhvr additive="base">
                                        <p:cTn dur="500" fill="hold" id="107"/>
                                        <p:tgtEl>
                                          <p:spTgt spid="48"/>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6750"/>
                            </p:stCondLst>
                            <p:childTnLst>
                              <p:par>
                                <p:cTn fill="hold" id="109" nodeType="afterEffect" presetClass="entr" presetID="42" presetSubtype="0">
                                  <p:stCondLst>
                                    <p:cond delay="0"/>
                                  </p:stCondLst>
                                  <p:childTnLst>
                                    <p:set>
                                      <p:cBhvr>
                                        <p:cTn dur="1" fill="hold" id="110">
                                          <p:stCondLst>
                                            <p:cond delay="0"/>
                                          </p:stCondLst>
                                        </p:cTn>
                                        <p:tgtEl>
                                          <p:spTgt spid="49"/>
                                        </p:tgtEl>
                                        <p:attrNameLst>
                                          <p:attrName>style.visibility</p:attrName>
                                        </p:attrNameLst>
                                      </p:cBhvr>
                                      <p:to>
                                        <p:strVal val="visible"/>
                                      </p:to>
                                    </p:set>
                                    <p:animEffect filter="fade" transition="in">
                                      <p:cBhvr>
                                        <p:cTn dur="1000" id="111"/>
                                        <p:tgtEl>
                                          <p:spTgt spid="49"/>
                                        </p:tgtEl>
                                      </p:cBhvr>
                                    </p:animEffect>
                                    <p:anim calcmode="lin" valueType="num">
                                      <p:cBhvr>
                                        <p:cTn dur="1000" fill="hold" id="112"/>
                                        <p:tgtEl>
                                          <p:spTgt spid="49"/>
                                        </p:tgtEl>
                                        <p:attrNameLst>
                                          <p:attrName>ppt_x</p:attrName>
                                        </p:attrNameLst>
                                      </p:cBhvr>
                                      <p:tavLst>
                                        <p:tav tm="0">
                                          <p:val>
                                            <p:strVal val="#ppt_x"/>
                                          </p:val>
                                        </p:tav>
                                        <p:tav tm="100000">
                                          <p:val>
                                            <p:strVal val="#ppt_x"/>
                                          </p:val>
                                        </p:tav>
                                      </p:tavLst>
                                    </p:anim>
                                    <p:anim calcmode="lin" valueType="num">
                                      <p:cBhvr>
                                        <p:cTn dur="1000" fill="hold" id="113"/>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30"/>
      <p:bldP grpId="0" spid="31"/>
      <p:bldP grpId="0" spid="32"/>
      <p:bldP grpId="0" spid="34"/>
      <p:bldP grpId="0" spid="38"/>
      <p:bldP grpId="0" spid="39"/>
      <p:bldP grpId="0" spid="40"/>
      <p:bldP grpId="0" spid="41"/>
      <p:bldP grpId="0" spid="45"/>
      <p:bldP grpId="0" spid="46"/>
      <p:bldP grpId="0" spid="47"/>
      <p:bldP grpId="0" spid="4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5"/>
          <p:cNvSpPr/>
          <p:nvPr/>
        </p:nvSpPr>
        <p:spPr>
          <a:xfrm flipV="1" rot="21192136">
            <a:off x="6808949" y="2668730"/>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5"/>
          <p:cNvSpPr/>
          <p:nvPr/>
        </p:nvSpPr>
        <p:spPr>
          <a:xfrm flipV="1" rot="523637">
            <a:off x="7155990" y="552722"/>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5"/>
          <p:cNvSpPr/>
          <p:nvPr/>
        </p:nvSpPr>
        <p:spPr>
          <a:xfrm flipV="1" rot="583429">
            <a:off x="6826467" y="-681056"/>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5"/>
          <p:cNvSpPr/>
          <p:nvPr/>
        </p:nvSpPr>
        <p:spPr>
          <a:xfrm flipV="1" rot="21306780">
            <a:off x="7001311" y="1374771"/>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rot="21192136">
            <a:off x="8504399" y="2425185"/>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50000"/>
                  <a:lumOff val="50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5"/>
          <p:cNvSpPr/>
          <p:nvPr/>
        </p:nvSpPr>
        <p:spPr>
          <a:xfrm flipV="1" rot="523637">
            <a:off x="8851440" y="309177"/>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5"/>
          <p:cNvSpPr/>
          <p:nvPr/>
        </p:nvSpPr>
        <p:spPr>
          <a:xfrm flipV="1" rot="583429">
            <a:off x="8521917" y="-924601"/>
            <a:ext cx="9954021" cy="5101089"/>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C00000">
                  <a:alpha val="25000"/>
                  <a:lumMod val="42000"/>
                  <a:lumOff val="58000"/>
                </a:srgbClr>
              </a:gs>
              <a:gs pos="100000">
                <a:srgbClr val="FE97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5"/>
          <p:cNvSpPr/>
          <p:nvPr/>
        </p:nvSpPr>
        <p:spPr>
          <a:xfrm flipV="1" rot="21306780">
            <a:off x="8696761" y="1131226"/>
            <a:ext cx="9954013" cy="5101093"/>
          </a:xfrm>
          <a:custGeom>
            <a:gdLst>
              <a:gd fmla="*/ 0 w 10078622" name="connsiteX0"/>
              <a:gd fmla="*/ 1473200 h 2946400" name="connsiteY0"/>
              <a:gd fmla="*/ 5039311 w 10078622" name="connsiteX1"/>
              <a:gd fmla="*/ 0 h 2946400" name="connsiteY1"/>
              <a:gd fmla="*/ 10078622 w 10078622" name="connsiteX2"/>
              <a:gd fmla="*/ 1473200 h 2946400" name="connsiteY2"/>
              <a:gd fmla="*/ 5039311 w 10078622" name="connsiteX3"/>
              <a:gd fmla="*/ 2946400 h 2946400" name="connsiteY3"/>
              <a:gd fmla="*/ 0 w 10078622" name="connsiteX4"/>
              <a:gd fmla="*/ 1473200 h 2946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46400" w="10078622">
                <a:moveTo>
                  <a:pt x="0" y="1473200"/>
                </a:moveTo>
                <a:cubicBezTo>
                  <a:pt x="870857" y="688603"/>
                  <a:pt x="2256176" y="0"/>
                  <a:pt x="5039311" y="0"/>
                </a:cubicBezTo>
                <a:cubicBezTo>
                  <a:pt x="7822446" y="0"/>
                  <a:pt x="10078622" y="659574"/>
                  <a:pt x="10078622" y="1473200"/>
                </a:cubicBezTo>
                <a:cubicBezTo>
                  <a:pt x="10078622" y="2286826"/>
                  <a:pt x="7822446" y="2946400"/>
                  <a:pt x="5039311" y="2946400"/>
                </a:cubicBezTo>
                <a:cubicBezTo>
                  <a:pt x="2256176" y="2946400"/>
                  <a:pt x="943429" y="2475512"/>
                  <a:pt x="0" y="1473200"/>
                </a:cubicBezTo>
                <a:close/>
              </a:path>
            </a:pathLst>
          </a:custGeom>
          <a:gradFill>
            <a:gsLst>
              <a:gs pos="0">
                <a:srgbClr val="0070C0">
                  <a:alpha val="25000"/>
                  <a:lumMod val="70000"/>
                  <a:lumOff val="30000"/>
                </a:srgbClr>
              </a:gs>
              <a:gs pos="100000">
                <a:srgbClr val="00B0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820922" y="1781474"/>
            <a:ext cx="1562396" cy="1562396"/>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8800">
                <a:solidFill>
                  <a:schemeClr val="bg1"/>
                </a:solidFill>
              </a:rPr>
              <a:t>02</a:t>
            </a:r>
          </a:p>
        </p:txBody>
      </p:sp>
      <p:grpSp>
        <p:nvGrpSpPr>
          <p:cNvPr id="12" name="组合 11"/>
          <p:cNvGrpSpPr/>
          <p:nvPr/>
        </p:nvGrpSpPr>
        <p:grpSpPr>
          <a:xfrm>
            <a:off x="498349" y="3711205"/>
            <a:ext cx="6207543" cy="1659377"/>
            <a:chOff x="5158307" y="2486324"/>
            <a:chExt cx="6207543" cy="1659377"/>
          </a:xfrm>
        </p:grpSpPr>
        <p:sp>
          <p:nvSpPr>
            <p:cNvPr id="13" name="矩形 12"/>
            <p:cNvSpPr/>
            <p:nvPr/>
          </p:nvSpPr>
          <p:spPr>
            <a:xfrm>
              <a:off x="6646638" y="2486324"/>
              <a:ext cx="3230880" cy="1005840"/>
            </a:xfrm>
            <a:prstGeom prst="rect">
              <a:avLst/>
            </a:prstGeom>
          </p:spPr>
          <p:txBody>
            <a:bodyPr wrap="none">
              <a:spAutoFit/>
            </a:bodyPr>
            <a:lstStyle/>
            <a:p>
              <a:pPr algn="ctr"/>
              <a:r>
                <a:rPr altLang="en-US" b="1" kumimoji="1" lang="zh-CN" smtClean="0" sz="6000">
                  <a:solidFill>
                    <a:srgbClr val="00B0F0"/>
                  </a:solidFill>
                  <a:latin charset="-122" panose="020b0503020204020204" pitchFamily="34" typeface="微软雅黑"/>
                  <a:ea charset="-122" panose="020b0503020204020204" pitchFamily="34" typeface="微软雅黑"/>
                </a:rPr>
                <a:t>加入标题</a:t>
              </a:r>
            </a:p>
          </p:txBody>
        </p:sp>
        <p:sp>
          <p:nvSpPr>
            <p:cNvPr id="14" name="矩形 13"/>
            <p:cNvSpPr/>
            <p:nvPr/>
          </p:nvSpPr>
          <p:spPr>
            <a:xfrm>
              <a:off x="5158307" y="3545922"/>
              <a:ext cx="6207543" cy="619628"/>
            </a:xfrm>
            <a:prstGeom prst="rect">
              <a:avLst/>
            </a:prstGeom>
          </p:spPr>
          <p:txBody>
            <a:bodyPr wrap="square">
              <a:spAutoFit/>
            </a:bodyPr>
            <a:lstStyle/>
            <a:p>
              <a:pPr algn="ctr">
                <a:lnSpc>
                  <a:spcPct val="130000"/>
                </a:lnSpc>
              </a:pPr>
              <a:r>
                <a:rPr altLang="en-US" lang="zh-CN" smtClean="0" sz="1333">
                  <a:solidFill>
                    <a:schemeClr val="bg1">
                      <a:lumMod val="50000"/>
                    </a:schemeClr>
                  </a:solidFill>
                  <a:latin charset="-122" panose="020b0503020204020204" pitchFamily="34" typeface="微软雅黑"/>
                  <a:ea charset="-122" panose="020b0503020204020204" pitchFamily="34" typeface="微软雅黑"/>
                </a:rPr>
                <a:t>点击此处添加文本内容，如关键词、部分简单介绍等。点击此处添加文本内容，部分简单介绍等。点击此处添加文本内容，如关键词、部分简单介。</a:t>
              </a:r>
            </a:p>
          </p:txBody>
        </p:sp>
      </p:grpSp>
    </p:spTree>
    <p:extLst>
      <p:ext uri="{BB962C8B-B14F-4D97-AF65-F5344CB8AC3E}">
        <p14:creationId val="27398235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500" fill="hold" id="7"/>
                                        <p:tgtEl>
                                          <p:spTgt spid="4"/>
                                        </p:tgtEl>
                                        <p:attrNameLst>
                                          <p:attrName>ppt_w</p:attrName>
                                        </p:attrNameLst>
                                      </p:cBhvr>
                                      <p:tavLst>
                                        <p:tav tm="0">
                                          <p:val>
                                            <p:fltVal val="0"/>
                                          </p:val>
                                        </p:tav>
                                        <p:tav tm="100000">
                                          <p:val>
                                            <p:strVal val="#ppt_w"/>
                                          </p:val>
                                        </p:tav>
                                      </p:tavLst>
                                    </p:anim>
                                    <p:anim calcmode="lin" valueType="num">
                                      <p:cBhvr>
                                        <p:cTn dur="3500" fill="hold" id="8"/>
                                        <p:tgtEl>
                                          <p:spTgt spid="4"/>
                                        </p:tgtEl>
                                        <p:attrNameLst>
                                          <p:attrName>ppt_h</p:attrName>
                                        </p:attrNameLst>
                                      </p:cBhvr>
                                      <p:tavLst>
                                        <p:tav tm="0">
                                          <p:val>
                                            <p:fltVal val="0"/>
                                          </p:val>
                                        </p:tav>
                                        <p:tav tm="100000">
                                          <p:val>
                                            <p:strVal val="#ppt_h"/>
                                          </p:val>
                                        </p:tav>
                                      </p:tavLst>
                                    </p:anim>
                                    <p:anim calcmode="lin" valueType="num">
                                      <p:cBhvr>
                                        <p:cTn dur="3500" fill="hold" id="9"/>
                                        <p:tgtEl>
                                          <p:spTgt spid="4"/>
                                        </p:tgtEl>
                                        <p:attrNameLst>
                                          <p:attrName>style.rotation</p:attrName>
                                        </p:attrNameLst>
                                      </p:cBhvr>
                                      <p:tavLst>
                                        <p:tav tm="0">
                                          <p:val>
                                            <p:fltVal val="90"/>
                                          </p:val>
                                        </p:tav>
                                        <p:tav tm="100000">
                                          <p:val>
                                            <p:fltVal val="0"/>
                                          </p:val>
                                        </p:tav>
                                      </p:tavLst>
                                    </p:anim>
                                    <p:animEffect filter="fade" transition="in">
                                      <p:cBhvr>
                                        <p:cTn dur="35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3"/>
                                        </p:tgtEl>
                                        <p:attrNameLst>
                                          <p:attrName>style.visibility</p:attrName>
                                        </p:attrNameLst>
                                      </p:cBhvr>
                                      <p:to>
                                        <p:strVal val="visible"/>
                                      </p:to>
                                    </p:set>
                                    <p:anim calcmode="lin" valueType="num">
                                      <p:cBhvr>
                                        <p:cTn dur="3500" fill="hold" id="13"/>
                                        <p:tgtEl>
                                          <p:spTgt spid="3"/>
                                        </p:tgtEl>
                                        <p:attrNameLst>
                                          <p:attrName>ppt_w</p:attrName>
                                        </p:attrNameLst>
                                      </p:cBhvr>
                                      <p:tavLst>
                                        <p:tav tm="0">
                                          <p:val>
                                            <p:fltVal val="0"/>
                                          </p:val>
                                        </p:tav>
                                        <p:tav tm="100000">
                                          <p:val>
                                            <p:strVal val="#ppt_w"/>
                                          </p:val>
                                        </p:tav>
                                      </p:tavLst>
                                    </p:anim>
                                    <p:anim calcmode="lin" valueType="num">
                                      <p:cBhvr>
                                        <p:cTn dur="3500" fill="hold" id="14"/>
                                        <p:tgtEl>
                                          <p:spTgt spid="3"/>
                                        </p:tgtEl>
                                        <p:attrNameLst>
                                          <p:attrName>ppt_h</p:attrName>
                                        </p:attrNameLst>
                                      </p:cBhvr>
                                      <p:tavLst>
                                        <p:tav tm="0">
                                          <p:val>
                                            <p:fltVal val="0"/>
                                          </p:val>
                                        </p:tav>
                                        <p:tav tm="100000">
                                          <p:val>
                                            <p:strVal val="#ppt_h"/>
                                          </p:val>
                                        </p:tav>
                                      </p:tavLst>
                                    </p:anim>
                                    <p:anim calcmode="lin" valueType="num">
                                      <p:cBhvr>
                                        <p:cTn dur="3500" fill="hold" id="15"/>
                                        <p:tgtEl>
                                          <p:spTgt spid="3"/>
                                        </p:tgtEl>
                                        <p:attrNameLst>
                                          <p:attrName>style.rotation</p:attrName>
                                        </p:attrNameLst>
                                      </p:cBhvr>
                                      <p:tavLst>
                                        <p:tav tm="0">
                                          <p:val>
                                            <p:fltVal val="90"/>
                                          </p:val>
                                        </p:tav>
                                        <p:tav tm="100000">
                                          <p:val>
                                            <p:fltVal val="0"/>
                                          </p:val>
                                        </p:tav>
                                      </p:tavLst>
                                    </p:anim>
                                    <p:animEffect filter="fade" transition="in">
                                      <p:cBhvr>
                                        <p:cTn dur="3500" id="16"/>
                                        <p:tgtEl>
                                          <p:spTgt spid="3"/>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p:cTn dur="3500" fill="hold" id="19"/>
                                        <p:tgtEl>
                                          <p:spTgt spid="5"/>
                                        </p:tgtEl>
                                        <p:attrNameLst>
                                          <p:attrName>ppt_w</p:attrName>
                                        </p:attrNameLst>
                                      </p:cBhvr>
                                      <p:tavLst>
                                        <p:tav tm="0">
                                          <p:val>
                                            <p:fltVal val="0"/>
                                          </p:val>
                                        </p:tav>
                                        <p:tav tm="100000">
                                          <p:val>
                                            <p:strVal val="#ppt_w"/>
                                          </p:val>
                                        </p:tav>
                                      </p:tavLst>
                                    </p:anim>
                                    <p:anim calcmode="lin" valueType="num">
                                      <p:cBhvr>
                                        <p:cTn dur="3500" fill="hold" id="20"/>
                                        <p:tgtEl>
                                          <p:spTgt spid="5"/>
                                        </p:tgtEl>
                                        <p:attrNameLst>
                                          <p:attrName>ppt_h</p:attrName>
                                        </p:attrNameLst>
                                      </p:cBhvr>
                                      <p:tavLst>
                                        <p:tav tm="0">
                                          <p:val>
                                            <p:fltVal val="0"/>
                                          </p:val>
                                        </p:tav>
                                        <p:tav tm="100000">
                                          <p:val>
                                            <p:strVal val="#ppt_h"/>
                                          </p:val>
                                        </p:tav>
                                      </p:tavLst>
                                    </p:anim>
                                    <p:anim calcmode="lin" valueType="num">
                                      <p:cBhvr>
                                        <p:cTn dur="3500" fill="hold" id="21"/>
                                        <p:tgtEl>
                                          <p:spTgt spid="5"/>
                                        </p:tgtEl>
                                        <p:attrNameLst>
                                          <p:attrName>style.rotation</p:attrName>
                                        </p:attrNameLst>
                                      </p:cBhvr>
                                      <p:tavLst>
                                        <p:tav tm="0">
                                          <p:val>
                                            <p:fltVal val="90"/>
                                          </p:val>
                                        </p:tav>
                                        <p:tav tm="100000">
                                          <p:val>
                                            <p:fltVal val="0"/>
                                          </p:val>
                                        </p:tav>
                                      </p:tavLst>
                                    </p:anim>
                                    <p:animEffect filter="fade" transition="in">
                                      <p:cBhvr>
                                        <p:cTn dur="3500" id="22"/>
                                        <p:tgtEl>
                                          <p:spTgt spid="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3500" fill="hold" id="25"/>
                                        <p:tgtEl>
                                          <p:spTgt spid="2"/>
                                        </p:tgtEl>
                                        <p:attrNameLst>
                                          <p:attrName>ppt_w</p:attrName>
                                        </p:attrNameLst>
                                      </p:cBhvr>
                                      <p:tavLst>
                                        <p:tav tm="0">
                                          <p:val>
                                            <p:fltVal val="0"/>
                                          </p:val>
                                        </p:tav>
                                        <p:tav tm="100000">
                                          <p:val>
                                            <p:strVal val="#ppt_w"/>
                                          </p:val>
                                        </p:tav>
                                      </p:tavLst>
                                    </p:anim>
                                    <p:anim calcmode="lin" valueType="num">
                                      <p:cBhvr>
                                        <p:cTn dur="3500" fill="hold" id="26"/>
                                        <p:tgtEl>
                                          <p:spTgt spid="2"/>
                                        </p:tgtEl>
                                        <p:attrNameLst>
                                          <p:attrName>ppt_h</p:attrName>
                                        </p:attrNameLst>
                                      </p:cBhvr>
                                      <p:tavLst>
                                        <p:tav tm="0">
                                          <p:val>
                                            <p:fltVal val="0"/>
                                          </p:val>
                                        </p:tav>
                                        <p:tav tm="100000">
                                          <p:val>
                                            <p:strVal val="#ppt_h"/>
                                          </p:val>
                                        </p:tav>
                                      </p:tavLst>
                                    </p:anim>
                                    <p:anim calcmode="lin" valueType="num">
                                      <p:cBhvr>
                                        <p:cTn dur="3500" fill="hold" id="27"/>
                                        <p:tgtEl>
                                          <p:spTgt spid="2"/>
                                        </p:tgtEl>
                                        <p:attrNameLst>
                                          <p:attrName>style.rotation</p:attrName>
                                        </p:attrNameLst>
                                      </p:cBhvr>
                                      <p:tavLst>
                                        <p:tav tm="0">
                                          <p:val>
                                            <p:fltVal val="90"/>
                                          </p:val>
                                        </p:tav>
                                        <p:tav tm="100000">
                                          <p:val>
                                            <p:fltVal val="0"/>
                                          </p:val>
                                        </p:tav>
                                      </p:tavLst>
                                    </p:anim>
                                    <p:animEffect filter="fade" transition="in">
                                      <p:cBhvr>
                                        <p:cTn dur="3500" id="28"/>
                                        <p:tgtEl>
                                          <p:spTgt spid="2"/>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3500" fill="hold" id="31"/>
                                        <p:tgtEl>
                                          <p:spTgt spid="8"/>
                                        </p:tgtEl>
                                        <p:attrNameLst>
                                          <p:attrName>ppt_w</p:attrName>
                                        </p:attrNameLst>
                                      </p:cBhvr>
                                      <p:tavLst>
                                        <p:tav tm="0">
                                          <p:val>
                                            <p:fltVal val="0"/>
                                          </p:val>
                                        </p:tav>
                                        <p:tav tm="100000">
                                          <p:val>
                                            <p:strVal val="#ppt_w"/>
                                          </p:val>
                                        </p:tav>
                                      </p:tavLst>
                                    </p:anim>
                                    <p:anim calcmode="lin" valueType="num">
                                      <p:cBhvr>
                                        <p:cTn dur="3500" fill="hold" id="32"/>
                                        <p:tgtEl>
                                          <p:spTgt spid="8"/>
                                        </p:tgtEl>
                                        <p:attrNameLst>
                                          <p:attrName>ppt_h</p:attrName>
                                        </p:attrNameLst>
                                      </p:cBhvr>
                                      <p:tavLst>
                                        <p:tav tm="0">
                                          <p:val>
                                            <p:fltVal val="0"/>
                                          </p:val>
                                        </p:tav>
                                        <p:tav tm="100000">
                                          <p:val>
                                            <p:strVal val="#ppt_h"/>
                                          </p:val>
                                        </p:tav>
                                      </p:tavLst>
                                    </p:anim>
                                    <p:anim calcmode="lin" valueType="num">
                                      <p:cBhvr>
                                        <p:cTn dur="3500" fill="hold" id="33"/>
                                        <p:tgtEl>
                                          <p:spTgt spid="8"/>
                                        </p:tgtEl>
                                        <p:attrNameLst>
                                          <p:attrName>style.rotation</p:attrName>
                                        </p:attrNameLst>
                                      </p:cBhvr>
                                      <p:tavLst>
                                        <p:tav tm="0">
                                          <p:val>
                                            <p:fltVal val="90"/>
                                          </p:val>
                                        </p:tav>
                                        <p:tav tm="100000">
                                          <p:val>
                                            <p:fltVal val="0"/>
                                          </p:val>
                                        </p:tav>
                                      </p:tavLst>
                                    </p:anim>
                                    <p:animEffect filter="fade" transition="in">
                                      <p:cBhvr>
                                        <p:cTn dur="3500" id="34"/>
                                        <p:tgtEl>
                                          <p:spTgt spid="8"/>
                                        </p:tgtEl>
                                      </p:cBhvr>
                                    </p:animEffect>
                                  </p:childTnLst>
                                </p:cTn>
                              </p:par>
                              <p:par>
                                <p:cTn fill="hold" grpId="0" id="35" nodeType="withEffect" presetClass="entr" presetID="31" presetSubtype="0">
                                  <p:stCondLst>
                                    <p:cond delay="200"/>
                                  </p:stCondLst>
                                  <p:childTnLst>
                                    <p:set>
                                      <p:cBhvr>
                                        <p:cTn dur="1" fill="hold" id="36">
                                          <p:stCondLst>
                                            <p:cond delay="0"/>
                                          </p:stCondLst>
                                        </p:cTn>
                                        <p:tgtEl>
                                          <p:spTgt spid="7"/>
                                        </p:tgtEl>
                                        <p:attrNameLst>
                                          <p:attrName>style.visibility</p:attrName>
                                        </p:attrNameLst>
                                      </p:cBhvr>
                                      <p:to>
                                        <p:strVal val="visible"/>
                                      </p:to>
                                    </p:set>
                                    <p:anim calcmode="lin" valueType="num">
                                      <p:cBhvr>
                                        <p:cTn dur="3500" fill="hold" id="37"/>
                                        <p:tgtEl>
                                          <p:spTgt spid="7"/>
                                        </p:tgtEl>
                                        <p:attrNameLst>
                                          <p:attrName>ppt_w</p:attrName>
                                        </p:attrNameLst>
                                      </p:cBhvr>
                                      <p:tavLst>
                                        <p:tav tm="0">
                                          <p:val>
                                            <p:fltVal val="0"/>
                                          </p:val>
                                        </p:tav>
                                        <p:tav tm="100000">
                                          <p:val>
                                            <p:strVal val="#ppt_w"/>
                                          </p:val>
                                        </p:tav>
                                      </p:tavLst>
                                    </p:anim>
                                    <p:anim calcmode="lin" valueType="num">
                                      <p:cBhvr>
                                        <p:cTn dur="3500" fill="hold" id="38"/>
                                        <p:tgtEl>
                                          <p:spTgt spid="7"/>
                                        </p:tgtEl>
                                        <p:attrNameLst>
                                          <p:attrName>ppt_h</p:attrName>
                                        </p:attrNameLst>
                                      </p:cBhvr>
                                      <p:tavLst>
                                        <p:tav tm="0">
                                          <p:val>
                                            <p:fltVal val="0"/>
                                          </p:val>
                                        </p:tav>
                                        <p:tav tm="100000">
                                          <p:val>
                                            <p:strVal val="#ppt_h"/>
                                          </p:val>
                                        </p:tav>
                                      </p:tavLst>
                                    </p:anim>
                                    <p:anim calcmode="lin" valueType="num">
                                      <p:cBhvr>
                                        <p:cTn dur="3500" fill="hold" id="39"/>
                                        <p:tgtEl>
                                          <p:spTgt spid="7"/>
                                        </p:tgtEl>
                                        <p:attrNameLst>
                                          <p:attrName>style.rotation</p:attrName>
                                        </p:attrNameLst>
                                      </p:cBhvr>
                                      <p:tavLst>
                                        <p:tav tm="0">
                                          <p:val>
                                            <p:fltVal val="90"/>
                                          </p:val>
                                        </p:tav>
                                        <p:tav tm="100000">
                                          <p:val>
                                            <p:fltVal val="0"/>
                                          </p:val>
                                        </p:tav>
                                      </p:tavLst>
                                    </p:anim>
                                    <p:animEffect filter="fade" transition="in">
                                      <p:cBhvr>
                                        <p:cTn dur="3500" id="40"/>
                                        <p:tgtEl>
                                          <p:spTgt spid="7"/>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9"/>
                                        </p:tgtEl>
                                        <p:attrNameLst>
                                          <p:attrName>style.visibility</p:attrName>
                                        </p:attrNameLst>
                                      </p:cBhvr>
                                      <p:to>
                                        <p:strVal val="visible"/>
                                      </p:to>
                                    </p:set>
                                    <p:anim calcmode="lin" valueType="num">
                                      <p:cBhvr>
                                        <p:cTn dur="3500" fill="hold" id="43"/>
                                        <p:tgtEl>
                                          <p:spTgt spid="9"/>
                                        </p:tgtEl>
                                        <p:attrNameLst>
                                          <p:attrName>ppt_w</p:attrName>
                                        </p:attrNameLst>
                                      </p:cBhvr>
                                      <p:tavLst>
                                        <p:tav tm="0">
                                          <p:val>
                                            <p:fltVal val="0"/>
                                          </p:val>
                                        </p:tav>
                                        <p:tav tm="100000">
                                          <p:val>
                                            <p:strVal val="#ppt_w"/>
                                          </p:val>
                                        </p:tav>
                                      </p:tavLst>
                                    </p:anim>
                                    <p:anim calcmode="lin" valueType="num">
                                      <p:cBhvr>
                                        <p:cTn dur="3500" fill="hold" id="44"/>
                                        <p:tgtEl>
                                          <p:spTgt spid="9"/>
                                        </p:tgtEl>
                                        <p:attrNameLst>
                                          <p:attrName>ppt_h</p:attrName>
                                        </p:attrNameLst>
                                      </p:cBhvr>
                                      <p:tavLst>
                                        <p:tav tm="0">
                                          <p:val>
                                            <p:fltVal val="0"/>
                                          </p:val>
                                        </p:tav>
                                        <p:tav tm="100000">
                                          <p:val>
                                            <p:strVal val="#ppt_h"/>
                                          </p:val>
                                        </p:tav>
                                      </p:tavLst>
                                    </p:anim>
                                    <p:anim calcmode="lin" valueType="num">
                                      <p:cBhvr>
                                        <p:cTn dur="3500" fill="hold" id="45"/>
                                        <p:tgtEl>
                                          <p:spTgt spid="9"/>
                                        </p:tgtEl>
                                        <p:attrNameLst>
                                          <p:attrName>style.rotation</p:attrName>
                                        </p:attrNameLst>
                                      </p:cBhvr>
                                      <p:tavLst>
                                        <p:tav tm="0">
                                          <p:val>
                                            <p:fltVal val="90"/>
                                          </p:val>
                                        </p:tav>
                                        <p:tav tm="100000">
                                          <p:val>
                                            <p:fltVal val="0"/>
                                          </p:val>
                                        </p:tav>
                                      </p:tavLst>
                                    </p:anim>
                                    <p:animEffect filter="fade" transition="in">
                                      <p:cBhvr>
                                        <p:cTn dur="3500" id="46"/>
                                        <p:tgtEl>
                                          <p:spTgt spid="9"/>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p:cTn dur="3500" fill="hold" id="49"/>
                                        <p:tgtEl>
                                          <p:spTgt spid="6"/>
                                        </p:tgtEl>
                                        <p:attrNameLst>
                                          <p:attrName>ppt_w</p:attrName>
                                        </p:attrNameLst>
                                      </p:cBhvr>
                                      <p:tavLst>
                                        <p:tav tm="0">
                                          <p:val>
                                            <p:fltVal val="0"/>
                                          </p:val>
                                        </p:tav>
                                        <p:tav tm="100000">
                                          <p:val>
                                            <p:strVal val="#ppt_w"/>
                                          </p:val>
                                        </p:tav>
                                      </p:tavLst>
                                    </p:anim>
                                    <p:anim calcmode="lin" valueType="num">
                                      <p:cBhvr>
                                        <p:cTn dur="3500" fill="hold" id="50"/>
                                        <p:tgtEl>
                                          <p:spTgt spid="6"/>
                                        </p:tgtEl>
                                        <p:attrNameLst>
                                          <p:attrName>ppt_h</p:attrName>
                                        </p:attrNameLst>
                                      </p:cBhvr>
                                      <p:tavLst>
                                        <p:tav tm="0">
                                          <p:val>
                                            <p:fltVal val="0"/>
                                          </p:val>
                                        </p:tav>
                                        <p:tav tm="100000">
                                          <p:val>
                                            <p:strVal val="#ppt_h"/>
                                          </p:val>
                                        </p:tav>
                                      </p:tavLst>
                                    </p:anim>
                                    <p:anim calcmode="lin" valueType="num">
                                      <p:cBhvr>
                                        <p:cTn dur="3500" fill="hold" id="51"/>
                                        <p:tgtEl>
                                          <p:spTgt spid="6"/>
                                        </p:tgtEl>
                                        <p:attrNameLst>
                                          <p:attrName>style.rotation</p:attrName>
                                        </p:attrNameLst>
                                      </p:cBhvr>
                                      <p:tavLst>
                                        <p:tav tm="0">
                                          <p:val>
                                            <p:fltVal val="90"/>
                                          </p:val>
                                        </p:tav>
                                        <p:tav tm="100000">
                                          <p:val>
                                            <p:fltVal val="0"/>
                                          </p:val>
                                        </p:tav>
                                      </p:tavLst>
                                    </p:anim>
                                    <p:animEffect filter="fade" transition="in">
                                      <p:cBhvr>
                                        <p:cTn dur="3500" id="52"/>
                                        <p:tgtEl>
                                          <p:spTgt spid="6"/>
                                        </p:tgtEl>
                                      </p:cBhvr>
                                    </p:animEffect>
                                  </p:childTnLst>
                                </p:cTn>
                              </p:par>
                              <p:par>
                                <p:cTn fill="hold" grpId="0" id="53" nodeType="withEffect" presetClass="entr" presetID="42" presetSubtype="0">
                                  <p:stCondLst>
                                    <p:cond delay="750"/>
                                  </p:stCondLst>
                                  <p:childTnLst>
                                    <p:set>
                                      <p:cBhvr>
                                        <p:cTn dur="1" fill="hold" id="54">
                                          <p:stCondLst>
                                            <p:cond delay="0"/>
                                          </p:stCondLst>
                                        </p:cTn>
                                        <p:tgtEl>
                                          <p:spTgt spid="11"/>
                                        </p:tgtEl>
                                        <p:attrNameLst>
                                          <p:attrName>style.visibility</p:attrName>
                                        </p:attrNameLst>
                                      </p:cBhvr>
                                      <p:to>
                                        <p:strVal val="visible"/>
                                      </p:to>
                                    </p:set>
                                    <p:animEffect filter="fade" transition="in">
                                      <p:cBhvr>
                                        <p:cTn dur="1000" id="55"/>
                                        <p:tgtEl>
                                          <p:spTgt spid="11"/>
                                        </p:tgtEl>
                                      </p:cBhvr>
                                    </p:animEffect>
                                    <p:anim calcmode="lin" valueType="num">
                                      <p:cBhvr>
                                        <p:cTn dur="1000" fill="hold" id="56"/>
                                        <p:tgtEl>
                                          <p:spTgt spid="11"/>
                                        </p:tgtEl>
                                        <p:attrNameLst>
                                          <p:attrName>ppt_x</p:attrName>
                                        </p:attrNameLst>
                                      </p:cBhvr>
                                      <p:tavLst>
                                        <p:tav tm="0">
                                          <p:val>
                                            <p:strVal val="#ppt_x"/>
                                          </p:val>
                                        </p:tav>
                                        <p:tav tm="100000">
                                          <p:val>
                                            <p:strVal val="#ppt_x"/>
                                          </p:val>
                                        </p:tav>
                                      </p:tavLst>
                                    </p:anim>
                                    <p:anim calcmode="lin" valueType="num">
                                      <p:cBhvr>
                                        <p:cTn dur="1000" fill="hold" id="57"/>
                                        <p:tgtEl>
                                          <p:spTgt spid="11"/>
                                        </p:tgtEl>
                                        <p:attrNameLst>
                                          <p:attrName>ppt_y</p:attrName>
                                        </p:attrNameLst>
                                      </p:cBhvr>
                                      <p:tavLst>
                                        <p:tav tm="0">
                                          <p:val>
                                            <p:strVal val="#ppt_y+.1"/>
                                          </p:val>
                                        </p:tav>
                                        <p:tav tm="100000">
                                          <p:val>
                                            <p:strVal val="#ppt_y"/>
                                          </p:val>
                                        </p:tav>
                                      </p:tavLst>
                                    </p:anim>
                                  </p:childTnLst>
                                </p:cTn>
                              </p:par>
                              <p:par>
                                <p:cTn fill="hold" id="58" nodeType="withEffect" presetClass="entr" presetID="22" presetSubtype="8">
                                  <p:stCondLst>
                                    <p:cond delay="1500"/>
                                  </p:stCondLst>
                                  <p:childTnLst>
                                    <p:set>
                                      <p:cBhvr>
                                        <p:cTn dur="1" fill="hold" id="59">
                                          <p:stCondLst>
                                            <p:cond delay="0"/>
                                          </p:stCondLst>
                                        </p:cTn>
                                        <p:tgtEl>
                                          <p:spTgt spid="12"/>
                                        </p:tgtEl>
                                        <p:attrNameLst>
                                          <p:attrName>style.visibility</p:attrName>
                                        </p:attrNameLst>
                                      </p:cBhvr>
                                      <p:to>
                                        <p:strVal val="visible"/>
                                      </p:to>
                                    </p:set>
                                    <p:animEffect filter="wipe(left)" transition="in">
                                      <p:cBhvr>
                                        <p:cTn dur="500" id="6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277</Paragraphs>
  <Slides>27</Slides>
  <Notes>27</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27</vt:i4>
      </vt:variant>
    </vt:vector>
  </HeadingPairs>
  <TitlesOfParts>
    <vt:vector baseType="lpstr" size="46">
      <vt:lpstr>Arial</vt:lpstr>
      <vt:lpstr>等线 Light</vt:lpstr>
      <vt:lpstr>等线</vt:lpstr>
      <vt:lpstr>Calibri</vt:lpstr>
      <vt:lpstr>宋体</vt:lpstr>
      <vt:lpstr>Calibri Light</vt:lpstr>
      <vt:lpstr>仿宋_GB2312</vt:lpstr>
      <vt:lpstr>微软雅黑</vt:lpstr>
      <vt:lpstr>华文细黑</vt:lpstr>
      <vt:lpstr>Impact</vt:lpstr>
      <vt:lpstr>Open Sans</vt:lpstr>
      <vt:lpstr>Roboto</vt:lpstr>
      <vt:lpstr>造字工房悦圆演示版常规体</vt:lpstr>
      <vt:lpstr>FontAwesome</vt:lpstr>
      <vt:lpstr>Franklin Gothic Book</vt:lpstr>
      <vt:lpstr>GeosansLight</vt:lpstr>
      <vt:lpstr>华文黑体</vt:lpstr>
      <vt:lpstr>Century Gothic</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2021-08-22T11:51:14Z</dcterms:created>
  <cp:lastPrinted>2021-08-22T11:51:14Z</cp:lastPrinted>
  <dcterms:modified xsi:type="dcterms:W3CDTF">2021-08-22T05:37:01Z</dcterms:modified>
  <cp:revision>1</cp:revision>
</cp:coreProperties>
</file>