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46"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81AE4AC4-3F26-48FF-BE28-14B57D71E126}" type="datetimeFigureOut">
              <a:rPr lang="zh-CN" altLang="en-US" smtClean="0"/>
              <a:t>2017/11/17</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5A04FA34-DDC2-4732-BEE3-5530C8E6A384}" type="slidenum">
              <a:rPr lang="zh-CN" altLang="en-US" smtClean="0"/>
              <a:t>‹#›</a:t>
            </a:fld>
            <a:endParaRPr lang="zh-CN" altLang="en-US"/>
          </a:p>
        </p:txBody>
      </p:sp>
    </p:spTree>
    <p:extLst>
      <p:ext uri="{BB962C8B-B14F-4D97-AF65-F5344CB8AC3E}">
        <p14:creationId val="196437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905331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733308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221282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965158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891197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617073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067039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217065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081430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425124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462282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639921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142965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79381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72000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132272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935465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515447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163794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978581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31996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391609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701812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284627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07409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255379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8359878"/>
      </p:ext>
    </p:extLst>
  </p:cSld>
  <p:clrMapOvr>
    <a:masterClrMapping/>
  </p:clrMapOvr>
  <p:transition>
    <p:comb/>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2029566"/>
      </p:ext>
    </p:extLst>
  </p:cSld>
  <p:clrMapOvr>
    <a:masterClrMapping/>
  </p:clrMapOvr>
  <p:transition>
    <p:comb/>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8904708"/>
      </p:ext>
    </p:extLst>
  </p:cSld>
  <p:clrMapOvr>
    <a:masterClrMapping/>
  </p:clrMapOvr>
  <p:transition>
    <p:comb/>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2370495"/>
      </p:ext>
    </p:extLst>
  </p:cSld>
  <p:clrMapOvr>
    <a:masterClrMapping/>
  </p:clrMapOvr>
  <p:transition>
    <p:comb/>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0167470"/>
      </p:ext>
    </p:extLst>
  </p:cSld>
  <p:clrMapOvr>
    <a:masterClrMapping/>
  </p:clrMapOvr>
  <p:transition>
    <p:comb/>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9139526"/>
      </p:ext>
    </p:extLst>
  </p:cSld>
  <p:clrMapOvr>
    <a:masterClrMapping/>
  </p:clrMapOvr>
  <p:transition>
    <p:comb/>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0189868"/>
      </p:ext>
    </p:extLst>
  </p:cSld>
  <p:clrMapOvr>
    <a:masterClrMapping/>
  </p:clrMapOvr>
  <p:transition>
    <p:comb/>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3714552"/>
      </p:ext>
    </p:extLst>
  </p:cSld>
  <p:clrMapOvr>
    <a:masterClrMapping/>
  </p:clrMapOvr>
  <p:transition>
    <p:comb/>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4820741"/>
      </p:ext>
    </p:extLst>
  </p:cSld>
  <p:clrMapOvr>
    <a:masterClrMapping/>
  </p:clrMapOvr>
  <p:transition>
    <p:comb/>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6116699"/>
      </p:ext>
    </p:extLst>
  </p:cSld>
  <p:clrMapOvr>
    <a:masterClrMapping/>
  </p:clrMapOvr>
  <p:transition>
    <p:comb/>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369498"/>
      </p:ext>
    </p:extLst>
  </p:cSld>
  <p:clrMapOvr>
    <a:masterClrMapping/>
  </p:clrMapOvr>
  <p:transition>
    <p:comb/>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AEEDD"/>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2017/11/17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comb/>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754157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comb/>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7.jpeg" Type="http://schemas.openxmlformats.org/officeDocument/2006/relationships/image"/><Relationship Id="rId4"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 Id="rId5" Target="../tags/tag6.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tags/tag7.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 Id="rId5" Target="../tags/tag8.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8.jpeg" Type="http://schemas.openxmlformats.org/officeDocument/2006/relationships/image"/><Relationship Id="rId4"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5.png" Type="http://schemas.openxmlformats.org/officeDocument/2006/relationships/image"/><Relationship Id="rId4" Target="../tags/tag9.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jpeg" Type="http://schemas.openxmlformats.org/officeDocument/2006/relationships/image"/><Relationship Id="rId4" Target="../tags/tag10.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 Id="rId5" Target="../tags/tag3.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tags/tag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 Id="rId5" Target="../tags/tag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grpSp>
        <p:nvGrpSpPr>
          <p:cNvPr id="6" name="组合 5"/>
          <p:cNvGrpSpPr/>
          <p:nvPr/>
        </p:nvGrpSpPr>
        <p:grpSpPr>
          <a:xfrm>
            <a:off x="3774420" y="3049270"/>
            <a:ext cx="4951730" cy="892820"/>
            <a:chOff x="5701" y="4379"/>
            <a:chExt cx="7798" cy="1406"/>
          </a:xfrm>
        </p:grpSpPr>
        <p:sp>
          <p:nvSpPr>
            <p:cNvPr id="17" name="TextBox 12"/>
            <p:cNvSpPr txBox="1"/>
            <p:nvPr/>
          </p:nvSpPr>
          <p:spPr>
            <a:xfrm>
              <a:off x="6200" y="4379"/>
              <a:ext cx="6798" cy="900"/>
            </a:xfrm>
            <a:prstGeom prst="rect">
              <a:avLst/>
            </a:prstGeom>
            <a:noFill/>
          </p:spPr>
          <p:txBody>
            <a:bodyPr bIns="34295" lIns="68589" rIns="68589" rtlCol="0" tIns="34295" wrap="none">
              <a:spAutoFit/>
            </a:bodyPr>
            <a:lstStyle/>
            <a:p>
              <a:pPr algn="ctr"/>
              <a:r>
                <a:rPr b="1" lang="en-US" sz="3300">
                  <a:solidFill>
                    <a:srgbClr val="385424"/>
                  </a:solidFill>
                  <a:latin typeface="+mj-lt"/>
                </a:rPr>
                <a:t>MOMODA POWERPOINT</a:t>
              </a:r>
            </a:p>
          </p:txBody>
        </p:sp>
        <p:sp>
          <p:nvSpPr>
            <p:cNvPr id="18" name="TextBox 13"/>
            <p:cNvSpPr txBox="1"/>
            <p:nvPr/>
          </p:nvSpPr>
          <p:spPr>
            <a:xfrm>
              <a:off x="5701" y="5245"/>
              <a:ext cx="7798" cy="540"/>
            </a:xfrm>
            <a:prstGeom prst="rect">
              <a:avLst/>
            </a:prstGeom>
            <a:noFill/>
          </p:spPr>
          <p:txBody>
            <a:bodyPr bIns="34295" lIns="68589" rIns="68589" rtlCol="0" tIns="34295" wrap="square">
              <a:spAutoFit/>
            </a:bodyPr>
            <a:lstStyle/>
            <a:p>
              <a:pPr algn="ctr"/>
              <a:r>
                <a:rPr lang="en-US" sz="900">
                  <a:solidFill>
                    <a:srgbClr val="385424"/>
                  </a:solidFill>
                  <a:cs charset="0" panose="020b0604020202020204" pitchFamily="34" typeface="Arial"/>
                </a:rPr>
                <a:t>Lorem ipsum dolor sit amet, consectetur adipiscing elit. Fusce id urna blandit, eleifend nulla ac, fringilla purus. Nulla iaculis tempor felis ut cursus. </a:t>
              </a:r>
            </a:p>
          </p:txBody>
        </p:sp>
      </p:grpSp>
      <p:sp>
        <p:nvSpPr>
          <p:cNvPr id="5" name="TextBox 12"/>
          <p:cNvSpPr txBox="1"/>
          <p:nvPr/>
        </p:nvSpPr>
        <p:spPr>
          <a:xfrm>
            <a:off x="2524096" y="2249472"/>
            <a:ext cx="7452378" cy="800110"/>
          </a:xfrm>
          <a:prstGeom prst="rect">
            <a:avLst/>
          </a:prstGeom>
          <a:noFill/>
        </p:spPr>
        <p:txBody>
          <a:bodyPr bIns="34295" lIns="68589" rIns="68589" rtlCol="0" tIns="34295" wrap="none">
            <a:spAutoFit/>
          </a:bodyPr>
          <a:lstStyle/>
          <a:p>
            <a:pPr algn="ctr"/>
            <a:r>
              <a:rPr altLang="en-US" b="1" lang="zh-CN" sz="4800">
                <a:solidFill>
                  <a:srgbClr val="385424"/>
                </a:solidFill>
                <a:latin charset="-122" panose="02010600030101010101" typeface="黑体"/>
                <a:ea charset="-122" panose="02010600030101010101" typeface="黑体"/>
              </a:rPr>
              <a:t>淡雅唯美工作汇报总结模板</a:t>
            </a:r>
          </a:p>
        </p:txBody>
      </p:sp>
      <p:sp>
        <p:nvSpPr>
          <p:cNvPr id="219" name=" 219"/>
          <p:cNvSpPr/>
          <p:nvPr/>
        </p:nvSpPr>
        <p:spPr>
          <a:xfrm>
            <a:off x="5373350" y="4050665"/>
            <a:ext cx="1753870" cy="297180"/>
          </a:xfrm>
          <a:prstGeom prst="roundRect">
            <a:avLst>
              <a:gd fmla="val 50000" name="adj"/>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7" name="TextBox 13"/>
          <p:cNvSpPr txBox="1"/>
          <p:nvPr/>
        </p:nvSpPr>
        <p:spPr>
          <a:xfrm>
            <a:off x="5436870" y="4029075"/>
            <a:ext cx="1627505" cy="312430"/>
          </a:xfrm>
          <a:prstGeom prst="rect">
            <a:avLst/>
          </a:prstGeom>
          <a:noFill/>
        </p:spPr>
        <p:txBody>
          <a:bodyPr bIns="34295" lIns="68589" rIns="68589" rtlCol="0" tIns="34295" wrap="square">
            <a:spAutoFit/>
          </a:bodyPr>
          <a:lstStyle/>
          <a:p>
            <a:pPr algn="l"/>
            <a:r>
              <a:rPr altLang="en-US" lang="zh-CN" sz="1600">
                <a:solidFill>
                  <a:schemeClr val="bg1"/>
                </a:solidFill>
                <a:latin charset="-122" panose="02010600030101010101" typeface="黑体"/>
                <a:ea charset="-122" panose="02010600030101010101" typeface="黑体"/>
                <a:cs charset="0" panose="020b0604020202020204" pitchFamily="34" typeface="Arial"/>
              </a:rPr>
              <a:t>汇报人：代用名</a:t>
            </a:r>
          </a:p>
        </p:txBody>
      </p:sp>
    </p:spTree>
    <p:custDataLst>
      <p:tags r:id="rId4"/>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3" presetSubtype="16">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childTnLst>
                                </p:cTn>
                              </p:par>
                            </p:childTnLst>
                          </p:cTn>
                        </p:par>
                        <p:par>
                          <p:cTn fill="hold" id="13" nodeType="afterGroup">
                            <p:stCondLst>
                              <p:cond delay="1000"/>
                            </p:stCondLst>
                            <p:childTnLst>
                              <p:par>
                                <p:cTn fill="hold" grpId="0" id="14" nodeType="afterEffect" presetClass="entr" presetID="23" presetSubtype="16">
                                  <p:stCondLst>
                                    <p:cond delay="0"/>
                                  </p:stCondLst>
                                  <p:childTnLst>
                                    <p:set>
                                      <p:cBhvr>
                                        <p:cTn dur="1" fill="hold" id="15">
                                          <p:stCondLst>
                                            <p:cond delay="0"/>
                                          </p:stCondLst>
                                        </p:cTn>
                                        <p:tgtEl>
                                          <p:spTgt spid="219"/>
                                        </p:tgtEl>
                                        <p:attrNameLst>
                                          <p:attrName>style.visibility</p:attrName>
                                        </p:attrNameLst>
                                      </p:cBhvr>
                                      <p:to>
                                        <p:strVal val="visible"/>
                                      </p:to>
                                    </p:set>
                                    <p:anim calcmode="lin" valueType="num">
                                      <p:cBhvr>
                                        <p:cTn dur="500" fill="hold" id="16"/>
                                        <p:tgtEl>
                                          <p:spTgt spid="219"/>
                                        </p:tgtEl>
                                        <p:attrNameLst>
                                          <p:attrName>ppt_w</p:attrName>
                                        </p:attrNameLst>
                                      </p:cBhvr>
                                      <p:tavLst>
                                        <p:tav tm="0">
                                          <p:val>
                                            <p:fltVal val="0"/>
                                          </p:val>
                                        </p:tav>
                                        <p:tav tm="100000">
                                          <p:val>
                                            <p:strVal val="#ppt_w"/>
                                          </p:val>
                                        </p:tav>
                                      </p:tavLst>
                                    </p:anim>
                                    <p:anim calcmode="lin" valueType="num">
                                      <p:cBhvr>
                                        <p:cTn dur="500" fill="hold" id="17"/>
                                        <p:tgtEl>
                                          <p:spTgt spid="219"/>
                                        </p:tgtEl>
                                        <p:attrNameLst>
                                          <p:attrName>ppt_h</p:attrName>
                                        </p:attrNameLst>
                                      </p:cBhvr>
                                      <p:tavLst>
                                        <p:tav tm="0">
                                          <p:val>
                                            <p:fltVal val="0"/>
                                          </p:val>
                                        </p:tav>
                                        <p:tav tm="100000">
                                          <p:val>
                                            <p:strVal val="#ppt_h"/>
                                          </p:val>
                                        </p:tav>
                                      </p:tavLst>
                                    </p:anim>
                                  </p:childTnLst>
                                </p:cTn>
                              </p:par>
                              <p:par>
                                <p:cTn fill="hold" grpId="0" id="18" nodeType="withEffect" presetClass="entr" presetID="23" presetSubtype="16">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19"/>
      <p:bldP grpId="0" spid="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1844039" y="2082019"/>
            <a:ext cx="534573" cy="21418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 name="Rectangle 4"/>
          <p:cNvSpPr/>
          <p:nvPr/>
        </p:nvSpPr>
        <p:spPr>
          <a:xfrm>
            <a:off x="2645897" y="2996418"/>
            <a:ext cx="534573" cy="12274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 name="Rectangle 5"/>
          <p:cNvSpPr/>
          <p:nvPr/>
        </p:nvSpPr>
        <p:spPr>
          <a:xfrm>
            <a:off x="3447755" y="2363373"/>
            <a:ext cx="534573" cy="186045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Rectangle 6"/>
          <p:cNvSpPr/>
          <p:nvPr/>
        </p:nvSpPr>
        <p:spPr>
          <a:xfrm>
            <a:off x="4249613" y="2634175"/>
            <a:ext cx="534573" cy="1589649"/>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8" name="TextBox 7"/>
          <p:cNvSpPr txBox="1"/>
          <p:nvPr/>
        </p:nvSpPr>
        <p:spPr>
          <a:xfrm>
            <a:off x="1864310" y="4262508"/>
            <a:ext cx="494030" cy="365760"/>
          </a:xfrm>
          <a:prstGeom prst="rect">
            <a:avLst/>
          </a:prstGeom>
          <a:noFill/>
        </p:spPr>
        <p:txBody>
          <a:bodyPr rtlCol="0" wrap="none">
            <a:spAutoFit/>
          </a:bodyPr>
          <a:lstStyle/>
          <a:p>
            <a:pPr algn="ctr"/>
            <a:r>
              <a:rPr b="1" lang="en-US" smtClean="0"/>
              <a:t>Jan</a:t>
            </a:r>
          </a:p>
        </p:txBody>
      </p:sp>
      <p:sp>
        <p:nvSpPr>
          <p:cNvPr id="9" name="TextBox 8"/>
          <p:cNvSpPr txBox="1"/>
          <p:nvPr/>
        </p:nvSpPr>
        <p:spPr>
          <a:xfrm>
            <a:off x="2652761" y="4262508"/>
            <a:ext cx="520844" cy="365760"/>
          </a:xfrm>
          <a:prstGeom prst="rect">
            <a:avLst/>
          </a:prstGeom>
          <a:noFill/>
        </p:spPr>
        <p:txBody>
          <a:bodyPr rtlCol="0" wrap="none">
            <a:spAutoFit/>
          </a:bodyPr>
          <a:lstStyle/>
          <a:p>
            <a:pPr algn="ctr"/>
            <a:r>
              <a:rPr b="1" lang="en-US" smtClean="0"/>
              <a:t>Feb</a:t>
            </a:r>
          </a:p>
        </p:txBody>
      </p:sp>
      <p:sp>
        <p:nvSpPr>
          <p:cNvPr id="10" name="TextBox 9"/>
          <p:cNvSpPr txBox="1"/>
          <p:nvPr/>
        </p:nvSpPr>
        <p:spPr>
          <a:xfrm>
            <a:off x="3426749" y="4262508"/>
            <a:ext cx="576580" cy="365760"/>
          </a:xfrm>
          <a:prstGeom prst="rect">
            <a:avLst/>
          </a:prstGeom>
          <a:noFill/>
        </p:spPr>
        <p:txBody>
          <a:bodyPr rtlCol="0" wrap="none">
            <a:spAutoFit/>
          </a:bodyPr>
          <a:lstStyle/>
          <a:p>
            <a:pPr algn="ctr"/>
            <a:r>
              <a:rPr b="1" lang="en-US" smtClean="0"/>
              <a:t>Mar</a:t>
            </a:r>
          </a:p>
        </p:txBody>
      </p:sp>
      <p:sp>
        <p:nvSpPr>
          <p:cNvPr id="11" name="TextBox 10"/>
          <p:cNvSpPr txBox="1"/>
          <p:nvPr/>
        </p:nvSpPr>
        <p:spPr>
          <a:xfrm>
            <a:off x="4254802" y="4262508"/>
            <a:ext cx="524192" cy="365760"/>
          </a:xfrm>
          <a:prstGeom prst="rect">
            <a:avLst/>
          </a:prstGeom>
          <a:noFill/>
        </p:spPr>
        <p:txBody>
          <a:bodyPr rtlCol="0" wrap="none">
            <a:spAutoFit/>
          </a:bodyPr>
          <a:lstStyle/>
          <a:p>
            <a:pPr algn="ctr"/>
            <a:r>
              <a:rPr b="1" lang="en-US" smtClean="0"/>
              <a:t>Apr</a:t>
            </a:r>
          </a:p>
        </p:txBody>
      </p:sp>
      <p:sp>
        <p:nvSpPr>
          <p:cNvPr id="12" name="TextBox 11"/>
          <p:cNvSpPr txBox="1"/>
          <p:nvPr/>
        </p:nvSpPr>
        <p:spPr>
          <a:xfrm>
            <a:off x="1842878" y="1704782"/>
            <a:ext cx="536893" cy="335280"/>
          </a:xfrm>
          <a:prstGeom prst="rect">
            <a:avLst/>
          </a:prstGeom>
          <a:noFill/>
        </p:spPr>
        <p:txBody>
          <a:bodyPr rtlCol="0" wrap="none">
            <a:spAutoFit/>
          </a:bodyPr>
          <a:lstStyle/>
          <a:p>
            <a:pPr algn="ctr"/>
            <a:r>
              <a:rPr b="1" lang="en-US" smtClean="0" sz="1600"/>
              <a:t>86%</a:t>
            </a:r>
          </a:p>
        </p:txBody>
      </p:sp>
      <p:sp>
        <p:nvSpPr>
          <p:cNvPr id="13" name="TextBox 12"/>
          <p:cNvSpPr txBox="1"/>
          <p:nvPr/>
        </p:nvSpPr>
        <p:spPr>
          <a:xfrm>
            <a:off x="2645765" y="2619180"/>
            <a:ext cx="536893" cy="335280"/>
          </a:xfrm>
          <a:prstGeom prst="rect">
            <a:avLst/>
          </a:prstGeom>
          <a:noFill/>
        </p:spPr>
        <p:txBody>
          <a:bodyPr rtlCol="0" wrap="none">
            <a:spAutoFit/>
          </a:bodyPr>
          <a:lstStyle/>
          <a:p>
            <a:pPr algn="ctr"/>
            <a:r>
              <a:rPr b="1" lang="en-US" smtClean="0" sz="1600"/>
              <a:t>54%</a:t>
            </a:r>
          </a:p>
        </p:txBody>
      </p:sp>
      <p:sp>
        <p:nvSpPr>
          <p:cNvPr id="14" name="TextBox 13"/>
          <p:cNvSpPr txBox="1"/>
          <p:nvPr/>
        </p:nvSpPr>
        <p:spPr>
          <a:xfrm>
            <a:off x="3444537" y="2024819"/>
            <a:ext cx="536893" cy="335280"/>
          </a:xfrm>
          <a:prstGeom prst="rect">
            <a:avLst/>
          </a:prstGeom>
          <a:noFill/>
        </p:spPr>
        <p:txBody>
          <a:bodyPr rtlCol="0" wrap="none">
            <a:spAutoFit/>
          </a:bodyPr>
          <a:lstStyle/>
          <a:p>
            <a:pPr algn="ctr"/>
            <a:r>
              <a:rPr b="1" lang="en-US" smtClean="0" sz="1600"/>
              <a:t>78%</a:t>
            </a:r>
          </a:p>
        </p:txBody>
      </p:sp>
      <p:sp>
        <p:nvSpPr>
          <p:cNvPr id="15" name="TextBox 14"/>
          <p:cNvSpPr txBox="1"/>
          <p:nvPr/>
        </p:nvSpPr>
        <p:spPr>
          <a:xfrm>
            <a:off x="4244339" y="2280626"/>
            <a:ext cx="536893" cy="335280"/>
          </a:xfrm>
          <a:prstGeom prst="rect">
            <a:avLst/>
          </a:prstGeom>
          <a:noFill/>
        </p:spPr>
        <p:txBody>
          <a:bodyPr rtlCol="0" wrap="none">
            <a:spAutoFit/>
          </a:bodyPr>
          <a:lstStyle/>
          <a:p>
            <a:pPr algn="ctr"/>
            <a:r>
              <a:rPr b="1" lang="en-US" smtClean="0" sz="1600"/>
              <a:t>69%</a:t>
            </a:r>
          </a:p>
        </p:txBody>
      </p:sp>
      <p:sp>
        <p:nvSpPr>
          <p:cNvPr id="16" name="Rectangle 15"/>
          <p:cNvSpPr/>
          <p:nvPr/>
        </p:nvSpPr>
        <p:spPr>
          <a:xfrm>
            <a:off x="7407815" y="2082019"/>
            <a:ext cx="534573" cy="21418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7" name="Rectangle 16"/>
          <p:cNvSpPr/>
          <p:nvPr/>
        </p:nvSpPr>
        <p:spPr>
          <a:xfrm>
            <a:off x="8209673" y="2996418"/>
            <a:ext cx="534573" cy="12274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8" name="Rectangle 17"/>
          <p:cNvSpPr/>
          <p:nvPr/>
        </p:nvSpPr>
        <p:spPr>
          <a:xfrm>
            <a:off x="9011531" y="2363373"/>
            <a:ext cx="534573" cy="186045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9" name="Rectangle 18"/>
          <p:cNvSpPr/>
          <p:nvPr/>
        </p:nvSpPr>
        <p:spPr>
          <a:xfrm>
            <a:off x="9813389" y="2634175"/>
            <a:ext cx="534573" cy="1589649"/>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0" name="TextBox 19"/>
          <p:cNvSpPr txBox="1"/>
          <p:nvPr/>
        </p:nvSpPr>
        <p:spPr>
          <a:xfrm>
            <a:off x="7428085" y="4262508"/>
            <a:ext cx="494030" cy="365760"/>
          </a:xfrm>
          <a:prstGeom prst="rect">
            <a:avLst/>
          </a:prstGeom>
          <a:noFill/>
        </p:spPr>
        <p:txBody>
          <a:bodyPr rtlCol="0" wrap="none">
            <a:spAutoFit/>
          </a:bodyPr>
          <a:lstStyle/>
          <a:p>
            <a:pPr algn="ctr"/>
            <a:r>
              <a:rPr b="1" lang="en-US" smtClean="0"/>
              <a:t>Jan</a:t>
            </a:r>
          </a:p>
        </p:txBody>
      </p:sp>
      <p:sp>
        <p:nvSpPr>
          <p:cNvPr id="21" name="TextBox 20"/>
          <p:cNvSpPr txBox="1"/>
          <p:nvPr/>
        </p:nvSpPr>
        <p:spPr>
          <a:xfrm>
            <a:off x="8216536" y="4262508"/>
            <a:ext cx="520844" cy="365760"/>
          </a:xfrm>
          <a:prstGeom prst="rect">
            <a:avLst/>
          </a:prstGeom>
          <a:noFill/>
        </p:spPr>
        <p:txBody>
          <a:bodyPr rtlCol="0" wrap="none">
            <a:spAutoFit/>
          </a:bodyPr>
          <a:lstStyle/>
          <a:p>
            <a:pPr algn="ctr"/>
            <a:r>
              <a:rPr b="1" lang="en-US" smtClean="0"/>
              <a:t>Feb</a:t>
            </a:r>
          </a:p>
        </p:txBody>
      </p:sp>
      <p:sp>
        <p:nvSpPr>
          <p:cNvPr id="22" name="TextBox 21"/>
          <p:cNvSpPr txBox="1"/>
          <p:nvPr/>
        </p:nvSpPr>
        <p:spPr>
          <a:xfrm>
            <a:off x="8990526" y="4262508"/>
            <a:ext cx="576580" cy="365760"/>
          </a:xfrm>
          <a:prstGeom prst="rect">
            <a:avLst/>
          </a:prstGeom>
          <a:noFill/>
        </p:spPr>
        <p:txBody>
          <a:bodyPr rtlCol="0" wrap="none">
            <a:spAutoFit/>
          </a:bodyPr>
          <a:lstStyle/>
          <a:p>
            <a:pPr algn="ctr"/>
            <a:r>
              <a:rPr b="1" lang="en-US" smtClean="0"/>
              <a:t>Mar</a:t>
            </a:r>
          </a:p>
        </p:txBody>
      </p:sp>
      <p:sp>
        <p:nvSpPr>
          <p:cNvPr id="23" name="TextBox 22"/>
          <p:cNvSpPr txBox="1"/>
          <p:nvPr/>
        </p:nvSpPr>
        <p:spPr>
          <a:xfrm>
            <a:off x="9818577" y="4262508"/>
            <a:ext cx="524192" cy="365760"/>
          </a:xfrm>
          <a:prstGeom prst="rect">
            <a:avLst/>
          </a:prstGeom>
          <a:noFill/>
        </p:spPr>
        <p:txBody>
          <a:bodyPr rtlCol="0" wrap="none">
            <a:spAutoFit/>
          </a:bodyPr>
          <a:lstStyle/>
          <a:p>
            <a:pPr algn="ctr"/>
            <a:r>
              <a:rPr b="1" lang="en-US" smtClean="0"/>
              <a:t>Apr</a:t>
            </a:r>
          </a:p>
        </p:txBody>
      </p:sp>
      <p:sp>
        <p:nvSpPr>
          <p:cNvPr id="24" name="TextBox 23"/>
          <p:cNvSpPr txBox="1"/>
          <p:nvPr/>
        </p:nvSpPr>
        <p:spPr>
          <a:xfrm>
            <a:off x="7406653" y="1704782"/>
            <a:ext cx="536893" cy="335280"/>
          </a:xfrm>
          <a:prstGeom prst="rect">
            <a:avLst/>
          </a:prstGeom>
          <a:noFill/>
        </p:spPr>
        <p:txBody>
          <a:bodyPr rtlCol="0" wrap="none">
            <a:spAutoFit/>
          </a:bodyPr>
          <a:lstStyle/>
          <a:p>
            <a:pPr algn="ctr"/>
            <a:r>
              <a:rPr b="1" lang="en-US" smtClean="0" sz="1600"/>
              <a:t>86%</a:t>
            </a:r>
          </a:p>
        </p:txBody>
      </p:sp>
      <p:sp>
        <p:nvSpPr>
          <p:cNvPr id="25" name="TextBox 24"/>
          <p:cNvSpPr txBox="1"/>
          <p:nvPr/>
        </p:nvSpPr>
        <p:spPr>
          <a:xfrm>
            <a:off x="8209542" y="2619180"/>
            <a:ext cx="536893" cy="335280"/>
          </a:xfrm>
          <a:prstGeom prst="rect">
            <a:avLst/>
          </a:prstGeom>
          <a:noFill/>
        </p:spPr>
        <p:txBody>
          <a:bodyPr rtlCol="0" wrap="none">
            <a:spAutoFit/>
          </a:bodyPr>
          <a:lstStyle/>
          <a:p>
            <a:pPr algn="ctr"/>
            <a:r>
              <a:rPr b="1" lang="en-US" smtClean="0" sz="1600"/>
              <a:t>54%</a:t>
            </a:r>
          </a:p>
        </p:txBody>
      </p:sp>
      <p:sp>
        <p:nvSpPr>
          <p:cNvPr id="26" name="TextBox 25"/>
          <p:cNvSpPr txBox="1"/>
          <p:nvPr/>
        </p:nvSpPr>
        <p:spPr>
          <a:xfrm>
            <a:off x="9008314" y="2024819"/>
            <a:ext cx="536893" cy="335280"/>
          </a:xfrm>
          <a:prstGeom prst="rect">
            <a:avLst/>
          </a:prstGeom>
          <a:noFill/>
        </p:spPr>
        <p:txBody>
          <a:bodyPr rtlCol="0" wrap="none">
            <a:spAutoFit/>
          </a:bodyPr>
          <a:lstStyle/>
          <a:p>
            <a:pPr algn="ctr"/>
            <a:r>
              <a:rPr b="1" lang="en-US" smtClean="0" sz="1600"/>
              <a:t>78%</a:t>
            </a:r>
          </a:p>
        </p:txBody>
      </p:sp>
      <p:sp>
        <p:nvSpPr>
          <p:cNvPr id="27" name="TextBox 26"/>
          <p:cNvSpPr txBox="1"/>
          <p:nvPr/>
        </p:nvSpPr>
        <p:spPr>
          <a:xfrm>
            <a:off x="9808115" y="2280626"/>
            <a:ext cx="536893" cy="335280"/>
          </a:xfrm>
          <a:prstGeom prst="rect">
            <a:avLst/>
          </a:prstGeom>
          <a:noFill/>
        </p:spPr>
        <p:txBody>
          <a:bodyPr rtlCol="0" wrap="none">
            <a:spAutoFit/>
          </a:bodyPr>
          <a:lstStyle/>
          <a:p>
            <a:pPr algn="ctr"/>
            <a:r>
              <a:rPr b="1" lang="en-US" smtClean="0" sz="1600"/>
              <a:t>69%</a:t>
            </a:r>
          </a:p>
        </p:txBody>
      </p:sp>
      <p:cxnSp>
        <p:nvCxnSpPr>
          <p:cNvPr id="30" name="Straight Connector 29"/>
          <p:cNvCxnSpPr/>
          <p:nvPr/>
        </p:nvCxnSpPr>
        <p:spPr>
          <a:xfrm>
            <a:off x="5223803" y="3429000"/>
            <a:ext cx="1744394" cy="0"/>
          </a:xfrm>
          <a:prstGeom prst="line">
            <a:avLst/>
          </a:prstGeom>
          <a:ln w="222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40908" y="4807965"/>
            <a:ext cx="1188487" cy="396240"/>
          </a:xfrm>
          <a:prstGeom prst="rect">
            <a:avLst/>
          </a:prstGeom>
          <a:noFill/>
        </p:spPr>
        <p:txBody>
          <a:bodyPr rtlCol="0" wrap="none">
            <a:spAutoFit/>
          </a:bodyPr>
          <a:lstStyle/>
          <a:p>
            <a:r>
              <a:rPr lang="en-US" smtClean="0" sz="2000">
                <a:solidFill>
                  <a:srgbClr val="385424"/>
                </a:solidFill>
                <a:latin typeface="+mj-lt"/>
              </a:rPr>
              <a:t>Year 2018</a:t>
            </a:r>
          </a:p>
        </p:txBody>
      </p:sp>
      <p:sp>
        <p:nvSpPr>
          <p:cNvPr id="32" name="Rectangle 31"/>
          <p:cNvSpPr/>
          <p:nvPr/>
        </p:nvSpPr>
        <p:spPr>
          <a:xfrm>
            <a:off x="1740909" y="5189522"/>
            <a:ext cx="4012778" cy="118872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sp>
        <p:nvSpPr>
          <p:cNvPr id="33" name="TextBox 32"/>
          <p:cNvSpPr txBox="1"/>
          <p:nvPr/>
        </p:nvSpPr>
        <p:spPr>
          <a:xfrm>
            <a:off x="7267134" y="4807965"/>
            <a:ext cx="1188487" cy="396240"/>
          </a:xfrm>
          <a:prstGeom prst="rect">
            <a:avLst/>
          </a:prstGeom>
          <a:noFill/>
        </p:spPr>
        <p:txBody>
          <a:bodyPr rtlCol="0" wrap="none">
            <a:spAutoFit/>
          </a:bodyPr>
          <a:lstStyle/>
          <a:p>
            <a:r>
              <a:rPr lang="en-US" smtClean="0" sz="2000">
                <a:solidFill>
                  <a:srgbClr val="385424"/>
                </a:solidFill>
                <a:latin typeface="+mj-lt"/>
              </a:rPr>
              <a:t>Year 2019</a:t>
            </a:r>
          </a:p>
        </p:txBody>
      </p:sp>
      <p:sp>
        <p:nvSpPr>
          <p:cNvPr id="34" name="Rectangle 33"/>
          <p:cNvSpPr/>
          <p:nvPr/>
        </p:nvSpPr>
        <p:spPr>
          <a:xfrm>
            <a:off x="7267135" y="5189522"/>
            <a:ext cx="4012778" cy="118872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7" name="图片 36"/>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4"/>
                                        </p:tgtEl>
                                        <p:attrNameLst>
                                          <p:attrName>style.visibility</p:attrName>
                                        </p:attrNameLst>
                                      </p:cBhvr>
                                      <p:to>
                                        <p:strVal val="visible"/>
                                      </p:to>
                                    </p:set>
                                    <p:animEffect filter="wipe(down)" transition="in">
                                      <p:cBhvr>
                                        <p:cTn dur="500" id="13"/>
                                        <p:tgtEl>
                                          <p:spTgt spid="4"/>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ppt_w</p:attrName>
                                        </p:attrNameLst>
                                      </p:cBhvr>
                                      <p:tavLst>
                                        <p:tav tm="0">
                                          <p:val>
                                            <p:fltVal val="0"/>
                                          </p:val>
                                        </p:tav>
                                        <p:tav tm="100000">
                                          <p:val>
                                            <p:strVal val="#ppt_w"/>
                                          </p:val>
                                        </p:tav>
                                      </p:tavLst>
                                    </p:anim>
                                    <p:anim calcmode="lin" valueType="num">
                                      <p:cBhvr>
                                        <p:cTn dur="500" fill="hold" id="24"/>
                                        <p:tgtEl>
                                          <p:spTgt spid="9"/>
                                        </p:tgtEl>
                                        <p:attrNameLst>
                                          <p:attrName>ppt_h</p:attrName>
                                        </p:attrNameLst>
                                      </p:cBhvr>
                                      <p:tavLst>
                                        <p:tav tm="0">
                                          <p:val>
                                            <p:fltVal val="0"/>
                                          </p:val>
                                        </p:tav>
                                        <p:tav tm="100000">
                                          <p:val>
                                            <p:strVal val="#ppt_h"/>
                                          </p:val>
                                        </p:tav>
                                      </p:tavLst>
                                    </p:anim>
                                    <p:animEffect filter="fade" transition="in">
                                      <p:cBhvr>
                                        <p:cTn dur="500" id="25"/>
                                        <p:tgtEl>
                                          <p:spTgt spid="9"/>
                                        </p:tgtEl>
                                      </p:cBhvr>
                                    </p:animEffect>
                                  </p:childTnLst>
                                </p:cTn>
                              </p:par>
                            </p:childTnLst>
                          </p:cTn>
                        </p:par>
                        <p:par>
                          <p:cTn fill="hold" id="26" nodeType="afterGroup">
                            <p:stCondLst>
                              <p:cond delay="2000"/>
                            </p:stCondLst>
                            <p:childTnLst>
                              <p:par>
                                <p:cTn fill="hold" grpId="0" id="27" nodeType="afterEffect" presetClass="entr" presetID="22" presetSubtype="4">
                                  <p:stCondLst>
                                    <p:cond delay="0"/>
                                  </p:stCondLst>
                                  <p:childTnLst>
                                    <p:set>
                                      <p:cBhvr>
                                        <p:cTn dur="1" fill="hold" id="28">
                                          <p:stCondLst>
                                            <p:cond delay="0"/>
                                          </p:stCondLst>
                                        </p:cTn>
                                        <p:tgtEl>
                                          <p:spTgt spid="5"/>
                                        </p:tgtEl>
                                        <p:attrNameLst>
                                          <p:attrName>style.visibility</p:attrName>
                                        </p:attrNameLst>
                                      </p:cBhvr>
                                      <p:to>
                                        <p:strVal val="visible"/>
                                      </p:to>
                                    </p:set>
                                    <p:animEffect filter="wipe(down)" transition="in">
                                      <p:cBhvr>
                                        <p:cTn dur="500" id="29"/>
                                        <p:tgtEl>
                                          <p:spTgt spid="5"/>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p:cTn dur="500" fill="hold" id="33"/>
                                        <p:tgtEl>
                                          <p:spTgt spid="13"/>
                                        </p:tgtEl>
                                        <p:attrNameLst>
                                          <p:attrName>ppt_w</p:attrName>
                                        </p:attrNameLst>
                                      </p:cBhvr>
                                      <p:tavLst>
                                        <p:tav tm="0">
                                          <p:val>
                                            <p:fltVal val="0"/>
                                          </p:val>
                                        </p:tav>
                                        <p:tav tm="100000">
                                          <p:val>
                                            <p:strVal val="#ppt_w"/>
                                          </p:val>
                                        </p:tav>
                                      </p:tavLst>
                                    </p:anim>
                                    <p:anim calcmode="lin" valueType="num">
                                      <p:cBhvr>
                                        <p:cTn dur="500" fill="hold" id="34"/>
                                        <p:tgtEl>
                                          <p:spTgt spid="13"/>
                                        </p:tgtEl>
                                        <p:attrNameLst>
                                          <p:attrName>ppt_h</p:attrName>
                                        </p:attrNameLst>
                                      </p:cBhvr>
                                      <p:tavLst>
                                        <p:tav tm="0">
                                          <p:val>
                                            <p:fltVal val="0"/>
                                          </p:val>
                                        </p:tav>
                                        <p:tav tm="100000">
                                          <p:val>
                                            <p:strVal val="#ppt_h"/>
                                          </p:val>
                                        </p:tav>
                                      </p:tavLst>
                                    </p:anim>
                                    <p:animEffect filter="fade" transition="in">
                                      <p:cBhvr>
                                        <p:cTn dur="500" id="35"/>
                                        <p:tgtEl>
                                          <p:spTgt spid="13"/>
                                        </p:tgtEl>
                                      </p:cBhvr>
                                    </p:animEffect>
                                  </p:childTnLst>
                                </p:cTn>
                              </p:par>
                            </p:childTnLst>
                          </p:cTn>
                        </p:par>
                        <p:par>
                          <p:cTn fill="hold" id="36" nodeType="afterGroup">
                            <p:stCondLst>
                              <p:cond delay="3000"/>
                            </p:stCondLst>
                            <p:childTnLst>
                              <p:par>
                                <p:cTn fill="hold" grpId="0" id="37" nodeType="afterEffect" presetClass="entr" presetID="53" presetSubtype="0">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p:cTn dur="500" fill="hold" id="39"/>
                                        <p:tgtEl>
                                          <p:spTgt spid="10"/>
                                        </p:tgtEl>
                                        <p:attrNameLst>
                                          <p:attrName>ppt_w</p:attrName>
                                        </p:attrNameLst>
                                      </p:cBhvr>
                                      <p:tavLst>
                                        <p:tav tm="0">
                                          <p:val>
                                            <p:fltVal val="0"/>
                                          </p:val>
                                        </p:tav>
                                        <p:tav tm="100000">
                                          <p:val>
                                            <p:strVal val="#ppt_w"/>
                                          </p:val>
                                        </p:tav>
                                      </p:tavLst>
                                    </p:anim>
                                    <p:anim calcmode="lin" valueType="num">
                                      <p:cBhvr>
                                        <p:cTn dur="500" fill="hold" id="40"/>
                                        <p:tgtEl>
                                          <p:spTgt spid="10"/>
                                        </p:tgtEl>
                                        <p:attrNameLst>
                                          <p:attrName>ppt_h</p:attrName>
                                        </p:attrNameLst>
                                      </p:cBhvr>
                                      <p:tavLst>
                                        <p:tav tm="0">
                                          <p:val>
                                            <p:fltVal val="0"/>
                                          </p:val>
                                        </p:tav>
                                        <p:tav tm="100000">
                                          <p:val>
                                            <p:strVal val="#ppt_h"/>
                                          </p:val>
                                        </p:tav>
                                      </p:tavLst>
                                    </p:anim>
                                    <p:animEffect filter="fade" transition="in">
                                      <p:cBhvr>
                                        <p:cTn dur="500" id="41"/>
                                        <p:tgtEl>
                                          <p:spTgt spid="10"/>
                                        </p:tgtEl>
                                      </p:cBhvr>
                                    </p:animEffect>
                                  </p:childTnLst>
                                </p:cTn>
                              </p:par>
                            </p:childTnLst>
                          </p:cTn>
                        </p:par>
                        <p:par>
                          <p:cTn fill="hold" id="42" nodeType="afterGroup">
                            <p:stCondLst>
                              <p:cond delay="3500"/>
                            </p:stCondLst>
                            <p:childTnLst>
                              <p:par>
                                <p:cTn fill="hold" grpId="0" id="43" nodeType="afterEffect" presetClass="entr" presetID="22" presetSubtype="4">
                                  <p:stCondLst>
                                    <p:cond delay="0"/>
                                  </p:stCondLst>
                                  <p:childTnLst>
                                    <p:set>
                                      <p:cBhvr>
                                        <p:cTn dur="1" fill="hold" id="44">
                                          <p:stCondLst>
                                            <p:cond delay="0"/>
                                          </p:stCondLst>
                                        </p:cTn>
                                        <p:tgtEl>
                                          <p:spTgt spid="6"/>
                                        </p:tgtEl>
                                        <p:attrNameLst>
                                          <p:attrName>style.visibility</p:attrName>
                                        </p:attrNameLst>
                                      </p:cBhvr>
                                      <p:to>
                                        <p:strVal val="visible"/>
                                      </p:to>
                                    </p:set>
                                    <p:animEffect filter="wipe(down)" transition="in">
                                      <p:cBhvr>
                                        <p:cTn dur="500" id="45"/>
                                        <p:tgtEl>
                                          <p:spTgt spid="6"/>
                                        </p:tgtEl>
                                      </p:cBhvr>
                                    </p:animEffect>
                                  </p:childTnLst>
                                </p:cTn>
                              </p:par>
                            </p:childTnLst>
                          </p:cTn>
                        </p:par>
                        <p:par>
                          <p:cTn fill="hold" id="46" nodeType="afterGroup">
                            <p:stCondLst>
                              <p:cond delay="4000"/>
                            </p:stCondLst>
                            <p:childTnLst>
                              <p:par>
                                <p:cTn fill="hold" grpId="0" id="47" nodeType="afterEffect" presetClass="entr" presetID="53" presetSubtype="0">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p:cTn dur="500" fill="hold" id="49"/>
                                        <p:tgtEl>
                                          <p:spTgt spid="14"/>
                                        </p:tgtEl>
                                        <p:attrNameLst>
                                          <p:attrName>ppt_w</p:attrName>
                                        </p:attrNameLst>
                                      </p:cBhvr>
                                      <p:tavLst>
                                        <p:tav tm="0">
                                          <p:val>
                                            <p:fltVal val="0"/>
                                          </p:val>
                                        </p:tav>
                                        <p:tav tm="100000">
                                          <p:val>
                                            <p:strVal val="#ppt_w"/>
                                          </p:val>
                                        </p:tav>
                                      </p:tavLst>
                                    </p:anim>
                                    <p:anim calcmode="lin" valueType="num">
                                      <p:cBhvr>
                                        <p:cTn dur="500" fill="hold" id="50"/>
                                        <p:tgtEl>
                                          <p:spTgt spid="14"/>
                                        </p:tgtEl>
                                        <p:attrNameLst>
                                          <p:attrName>ppt_h</p:attrName>
                                        </p:attrNameLst>
                                      </p:cBhvr>
                                      <p:tavLst>
                                        <p:tav tm="0">
                                          <p:val>
                                            <p:fltVal val="0"/>
                                          </p:val>
                                        </p:tav>
                                        <p:tav tm="100000">
                                          <p:val>
                                            <p:strVal val="#ppt_h"/>
                                          </p:val>
                                        </p:tav>
                                      </p:tavLst>
                                    </p:anim>
                                    <p:animEffect filter="fade" transition="in">
                                      <p:cBhvr>
                                        <p:cTn dur="500" id="51"/>
                                        <p:tgtEl>
                                          <p:spTgt spid="14"/>
                                        </p:tgtEl>
                                      </p:cBhvr>
                                    </p:animEffect>
                                  </p:childTnLst>
                                </p:cTn>
                              </p:par>
                            </p:childTnLst>
                          </p:cTn>
                        </p:par>
                        <p:par>
                          <p:cTn fill="hold" id="52" nodeType="afterGroup">
                            <p:stCondLst>
                              <p:cond delay="4500"/>
                            </p:stCondLst>
                            <p:childTnLst>
                              <p:par>
                                <p:cTn fill="hold" grpId="0" id="53" nodeType="afterEffect" presetClass="entr" presetID="53" presetSubtype="0">
                                  <p:stCondLst>
                                    <p:cond delay="0"/>
                                  </p:stCondLst>
                                  <p:childTnLst>
                                    <p:set>
                                      <p:cBhvr>
                                        <p:cTn dur="1" fill="hold" id="54">
                                          <p:stCondLst>
                                            <p:cond delay="0"/>
                                          </p:stCondLst>
                                        </p:cTn>
                                        <p:tgtEl>
                                          <p:spTgt spid="11"/>
                                        </p:tgtEl>
                                        <p:attrNameLst>
                                          <p:attrName>style.visibility</p:attrName>
                                        </p:attrNameLst>
                                      </p:cBhvr>
                                      <p:to>
                                        <p:strVal val="visible"/>
                                      </p:to>
                                    </p:set>
                                    <p:anim calcmode="lin" valueType="num">
                                      <p:cBhvr>
                                        <p:cTn dur="500" fill="hold" id="55"/>
                                        <p:tgtEl>
                                          <p:spTgt spid="11"/>
                                        </p:tgtEl>
                                        <p:attrNameLst>
                                          <p:attrName>ppt_w</p:attrName>
                                        </p:attrNameLst>
                                      </p:cBhvr>
                                      <p:tavLst>
                                        <p:tav tm="0">
                                          <p:val>
                                            <p:fltVal val="0"/>
                                          </p:val>
                                        </p:tav>
                                        <p:tav tm="100000">
                                          <p:val>
                                            <p:strVal val="#ppt_w"/>
                                          </p:val>
                                        </p:tav>
                                      </p:tavLst>
                                    </p:anim>
                                    <p:anim calcmode="lin" valueType="num">
                                      <p:cBhvr>
                                        <p:cTn dur="500" fill="hold" id="56"/>
                                        <p:tgtEl>
                                          <p:spTgt spid="11"/>
                                        </p:tgtEl>
                                        <p:attrNameLst>
                                          <p:attrName>ppt_h</p:attrName>
                                        </p:attrNameLst>
                                      </p:cBhvr>
                                      <p:tavLst>
                                        <p:tav tm="0">
                                          <p:val>
                                            <p:fltVal val="0"/>
                                          </p:val>
                                        </p:tav>
                                        <p:tav tm="100000">
                                          <p:val>
                                            <p:strVal val="#ppt_h"/>
                                          </p:val>
                                        </p:tav>
                                      </p:tavLst>
                                    </p:anim>
                                    <p:animEffect filter="fade" transition="in">
                                      <p:cBhvr>
                                        <p:cTn dur="500" id="57"/>
                                        <p:tgtEl>
                                          <p:spTgt spid="11"/>
                                        </p:tgtEl>
                                      </p:cBhvr>
                                    </p:animEffect>
                                  </p:childTnLst>
                                </p:cTn>
                              </p:par>
                            </p:childTnLst>
                          </p:cTn>
                        </p:par>
                        <p:par>
                          <p:cTn fill="hold" id="58" nodeType="afterGroup">
                            <p:stCondLst>
                              <p:cond delay="5000"/>
                            </p:stCondLst>
                            <p:childTnLst>
                              <p:par>
                                <p:cTn fill="hold" grpId="0" id="59" nodeType="afterEffect" presetClass="entr" presetID="22" presetSubtype="4">
                                  <p:stCondLst>
                                    <p:cond delay="0"/>
                                  </p:stCondLst>
                                  <p:childTnLst>
                                    <p:set>
                                      <p:cBhvr>
                                        <p:cTn dur="1" fill="hold" id="60">
                                          <p:stCondLst>
                                            <p:cond delay="0"/>
                                          </p:stCondLst>
                                        </p:cTn>
                                        <p:tgtEl>
                                          <p:spTgt spid="7"/>
                                        </p:tgtEl>
                                        <p:attrNameLst>
                                          <p:attrName>style.visibility</p:attrName>
                                        </p:attrNameLst>
                                      </p:cBhvr>
                                      <p:to>
                                        <p:strVal val="visible"/>
                                      </p:to>
                                    </p:set>
                                    <p:animEffect filter="wipe(down)" transition="in">
                                      <p:cBhvr>
                                        <p:cTn dur="500" id="61"/>
                                        <p:tgtEl>
                                          <p:spTgt spid="7"/>
                                        </p:tgtEl>
                                      </p:cBhvr>
                                    </p:animEffect>
                                  </p:childTnLst>
                                </p:cTn>
                              </p:par>
                            </p:childTnLst>
                          </p:cTn>
                        </p:par>
                        <p:par>
                          <p:cTn fill="hold" id="62" nodeType="afterGroup">
                            <p:stCondLst>
                              <p:cond delay="5500"/>
                            </p:stCondLst>
                            <p:childTnLst>
                              <p:par>
                                <p:cTn fill="hold" grpId="0" id="63" nodeType="afterEffect" presetClass="entr" presetID="53" presetSubtype="0">
                                  <p:stCondLst>
                                    <p:cond delay="0"/>
                                  </p:stCondLst>
                                  <p:childTnLst>
                                    <p:set>
                                      <p:cBhvr>
                                        <p:cTn dur="1" fill="hold" id="64">
                                          <p:stCondLst>
                                            <p:cond delay="0"/>
                                          </p:stCondLst>
                                        </p:cTn>
                                        <p:tgtEl>
                                          <p:spTgt spid="15"/>
                                        </p:tgtEl>
                                        <p:attrNameLst>
                                          <p:attrName>style.visibility</p:attrName>
                                        </p:attrNameLst>
                                      </p:cBhvr>
                                      <p:to>
                                        <p:strVal val="visible"/>
                                      </p:to>
                                    </p:set>
                                    <p:anim calcmode="lin" valueType="num">
                                      <p:cBhvr>
                                        <p:cTn dur="500" fill="hold" id="65"/>
                                        <p:tgtEl>
                                          <p:spTgt spid="15"/>
                                        </p:tgtEl>
                                        <p:attrNameLst>
                                          <p:attrName>ppt_w</p:attrName>
                                        </p:attrNameLst>
                                      </p:cBhvr>
                                      <p:tavLst>
                                        <p:tav tm="0">
                                          <p:val>
                                            <p:fltVal val="0"/>
                                          </p:val>
                                        </p:tav>
                                        <p:tav tm="100000">
                                          <p:val>
                                            <p:strVal val="#ppt_w"/>
                                          </p:val>
                                        </p:tav>
                                      </p:tavLst>
                                    </p:anim>
                                    <p:anim calcmode="lin" valueType="num">
                                      <p:cBhvr>
                                        <p:cTn dur="500" fill="hold" id="66"/>
                                        <p:tgtEl>
                                          <p:spTgt spid="15"/>
                                        </p:tgtEl>
                                        <p:attrNameLst>
                                          <p:attrName>ppt_h</p:attrName>
                                        </p:attrNameLst>
                                      </p:cBhvr>
                                      <p:tavLst>
                                        <p:tav tm="0">
                                          <p:val>
                                            <p:fltVal val="0"/>
                                          </p:val>
                                        </p:tav>
                                        <p:tav tm="100000">
                                          <p:val>
                                            <p:strVal val="#ppt_h"/>
                                          </p:val>
                                        </p:tav>
                                      </p:tavLst>
                                    </p:anim>
                                    <p:animEffect filter="fade" transition="in">
                                      <p:cBhvr>
                                        <p:cTn dur="500" id="67"/>
                                        <p:tgtEl>
                                          <p:spTgt spid="15"/>
                                        </p:tgtEl>
                                      </p:cBhvr>
                                    </p:animEffect>
                                  </p:childTnLst>
                                </p:cTn>
                              </p:par>
                            </p:childTnLst>
                          </p:cTn>
                        </p:par>
                        <p:par>
                          <p:cTn fill="hold" id="68" nodeType="afterGroup">
                            <p:stCondLst>
                              <p:cond delay="6000"/>
                            </p:stCondLst>
                            <p:childTnLst>
                              <p:par>
                                <p:cTn fill="hold" grpId="0" id="69" nodeType="afterEffect" presetClass="entr" presetID="53" presetSubtype="0">
                                  <p:stCondLst>
                                    <p:cond delay="0"/>
                                  </p:stCondLst>
                                  <p:childTnLst>
                                    <p:set>
                                      <p:cBhvr>
                                        <p:cTn dur="1" fill="hold" id="70">
                                          <p:stCondLst>
                                            <p:cond delay="0"/>
                                          </p:stCondLst>
                                        </p:cTn>
                                        <p:tgtEl>
                                          <p:spTgt spid="20"/>
                                        </p:tgtEl>
                                        <p:attrNameLst>
                                          <p:attrName>style.visibility</p:attrName>
                                        </p:attrNameLst>
                                      </p:cBhvr>
                                      <p:to>
                                        <p:strVal val="visible"/>
                                      </p:to>
                                    </p:set>
                                    <p:anim calcmode="lin" valueType="num">
                                      <p:cBhvr>
                                        <p:cTn dur="500" fill="hold" id="71"/>
                                        <p:tgtEl>
                                          <p:spTgt spid="20"/>
                                        </p:tgtEl>
                                        <p:attrNameLst>
                                          <p:attrName>ppt_w</p:attrName>
                                        </p:attrNameLst>
                                      </p:cBhvr>
                                      <p:tavLst>
                                        <p:tav tm="0">
                                          <p:val>
                                            <p:fltVal val="0"/>
                                          </p:val>
                                        </p:tav>
                                        <p:tav tm="100000">
                                          <p:val>
                                            <p:strVal val="#ppt_w"/>
                                          </p:val>
                                        </p:tav>
                                      </p:tavLst>
                                    </p:anim>
                                    <p:anim calcmode="lin" valueType="num">
                                      <p:cBhvr>
                                        <p:cTn dur="500" fill="hold" id="72"/>
                                        <p:tgtEl>
                                          <p:spTgt spid="20"/>
                                        </p:tgtEl>
                                        <p:attrNameLst>
                                          <p:attrName>ppt_h</p:attrName>
                                        </p:attrNameLst>
                                      </p:cBhvr>
                                      <p:tavLst>
                                        <p:tav tm="0">
                                          <p:val>
                                            <p:fltVal val="0"/>
                                          </p:val>
                                        </p:tav>
                                        <p:tav tm="100000">
                                          <p:val>
                                            <p:strVal val="#ppt_h"/>
                                          </p:val>
                                        </p:tav>
                                      </p:tavLst>
                                    </p:anim>
                                    <p:animEffect filter="fade" transition="in">
                                      <p:cBhvr>
                                        <p:cTn dur="500" id="73"/>
                                        <p:tgtEl>
                                          <p:spTgt spid="20"/>
                                        </p:tgtEl>
                                      </p:cBhvr>
                                    </p:animEffect>
                                  </p:childTnLst>
                                </p:cTn>
                              </p:par>
                            </p:childTnLst>
                          </p:cTn>
                        </p:par>
                        <p:par>
                          <p:cTn fill="hold" id="74" nodeType="afterGroup">
                            <p:stCondLst>
                              <p:cond delay="6500"/>
                            </p:stCondLst>
                            <p:childTnLst>
                              <p:par>
                                <p:cTn fill="hold" grpId="0" id="75" nodeType="afterEffect" presetClass="entr" presetID="22" presetSubtype="4">
                                  <p:stCondLst>
                                    <p:cond delay="0"/>
                                  </p:stCondLst>
                                  <p:childTnLst>
                                    <p:set>
                                      <p:cBhvr>
                                        <p:cTn dur="1" fill="hold" id="76">
                                          <p:stCondLst>
                                            <p:cond delay="0"/>
                                          </p:stCondLst>
                                        </p:cTn>
                                        <p:tgtEl>
                                          <p:spTgt spid="16"/>
                                        </p:tgtEl>
                                        <p:attrNameLst>
                                          <p:attrName>style.visibility</p:attrName>
                                        </p:attrNameLst>
                                      </p:cBhvr>
                                      <p:to>
                                        <p:strVal val="visible"/>
                                      </p:to>
                                    </p:set>
                                    <p:animEffect filter="wipe(down)" transition="in">
                                      <p:cBhvr>
                                        <p:cTn dur="500" id="77"/>
                                        <p:tgtEl>
                                          <p:spTgt spid="16"/>
                                        </p:tgtEl>
                                      </p:cBhvr>
                                    </p:animEffect>
                                  </p:childTnLst>
                                </p:cTn>
                              </p:par>
                            </p:childTnLst>
                          </p:cTn>
                        </p:par>
                        <p:par>
                          <p:cTn fill="hold" id="78" nodeType="afterGroup">
                            <p:stCondLst>
                              <p:cond delay="7000"/>
                            </p:stCondLst>
                            <p:childTnLst>
                              <p:par>
                                <p:cTn fill="hold" grpId="0" id="79" nodeType="afterEffect" presetClass="entr" presetID="53" presetSubtype="0">
                                  <p:stCondLst>
                                    <p:cond delay="0"/>
                                  </p:stCondLst>
                                  <p:childTnLst>
                                    <p:set>
                                      <p:cBhvr>
                                        <p:cTn dur="1" fill="hold" id="80">
                                          <p:stCondLst>
                                            <p:cond delay="0"/>
                                          </p:stCondLst>
                                        </p:cTn>
                                        <p:tgtEl>
                                          <p:spTgt spid="24"/>
                                        </p:tgtEl>
                                        <p:attrNameLst>
                                          <p:attrName>style.visibility</p:attrName>
                                        </p:attrNameLst>
                                      </p:cBhvr>
                                      <p:to>
                                        <p:strVal val="visible"/>
                                      </p:to>
                                    </p:set>
                                    <p:anim calcmode="lin" valueType="num">
                                      <p:cBhvr>
                                        <p:cTn dur="500" fill="hold" id="81"/>
                                        <p:tgtEl>
                                          <p:spTgt spid="24"/>
                                        </p:tgtEl>
                                        <p:attrNameLst>
                                          <p:attrName>ppt_w</p:attrName>
                                        </p:attrNameLst>
                                      </p:cBhvr>
                                      <p:tavLst>
                                        <p:tav tm="0">
                                          <p:val>
                                            <p:fltVal val="0"/>
                                          </p:val>
                                        </p:tav>
                                        <p:tav tm="100000">
                                          <p:val>
                                            <p:strVal val="#ppt_w"/>
                                          </p:val>
                                        </p:tav>
                                      </p:tavLst>
                                    </p:anim>
                                    <p:anim calcmode="lin" valueType="num">
                                      <p:cBhvr>
                                        <p:cTn dur="500" fill="hold" id="82"/>
                                        <p:tgtEl>
                                          <p:spTgt spid="24"/>
                                        </p:tgtEl>
                                        <p:attrNameLst>
                                          <p:attrName>ppt_h</p:attrName>
                                        </p:attrNameLst>
                                      </p:cBhvr>
                                      <p:tavLst>
                                        <p:tav tm="0">
                                          <p:val>
                                            <p:fltVal val="0"/>
                                          </p:val>
                                        </p:tav>
                                        <p:tav tm="100000">
                                          <p:val>
                                            <p:strVal val="#ppt_h"/>
                                          </p:val>
                                        </p:tav>
                                      </p:tavLst>
                                    </p:anim>
                                    <p:animEffect filter="fade" transition="in">
                                      <p:cBhvr>
                                        <p:cTn dur="500" id="83"/>
                                        <p:tgtEl>
                                          <p:spTgt spid="24"/>
                                        </p:tgtEl>
                                      </p:cBhvr>
                                    </p:animEffect>
                                  </p:childTnLst>
                                </p:cTn>
                              </p:par>
                            </p:childTnLst>
                          </p:cTn>
                        </p:par>
                        <p:par>
                          <p:cTn fill="hold" id="84" nodeType="afterGroup">
                            <p:stCondLst>
                              <p:cond delay="7500"/>
                            </p:stCondLst>
                            <p:childTnLst>
                              <p:par>
                                <p:cTn fill="hold" grpId="0" id="85" nodeType="afterEffect" presetClass="entr" presetID="53" presetSubtype="0">
                                  <p:stCondLst>
                                    <p:cond delay="0"/>
                                  </p:stCondLst>
                                  <p:childTnLst>
                                    <p:set>
                                      <p:cBhvr>
                                        <p:cTn dur="1" fill="hold" id="86">
                                          <p:stCondLst>
                                            <p:cond delay="0"/>
                                          </p:stCondLst>
                                        </p:cTn>
                                        <p:tgtEl>
                                          <p:spTgt spid="21"/>
                                        </p:tgtEl>
                                        <p:attrNameLst>
                                          <p:attrName>style.visibility</p:attrName>
                                        </p:attrNameLst>
                                      </p:cBhvr>
                                      <p:to>
                                        <p:strVal val="visible"/>
                                      </p:to>
                                    </p:set>
                                    <p:anim calcmode="lin" valueType="num">
                                      <p:cBhvr>
                                        <p:cTn dur="500" fill="hold" id="87"/>
                                        <p:tgtEl>
                                          <p:spTgt spid="21"/>
                                        </p:tgtEl>
                                        <p:attrNameLst>
                                          <p:attrName>ppt_w</p:attrName>
                                        </p:attrNameLst>
                                      </p:cBhvr>
                                      <p:tavLst>
                                        <p:tav tm="0">
                                          <p:val>
                                            <p:fltVal val="0"/>
                                          </p:val>
                                        </p:tav>
                                        <p:tav tm="100000">
                                          <p:val>
                                            <p:strVal val="#ppt_w"/>
                                          </p:val>
                                        </p:tav>
                                      </p:tavLst>
                                    </p:anim>
                                    <p:anim calcmode="lin" valueType="num">
                                      <p:cBhvr>
                                        <p:cTn dur="500" fill="hold" id="88"/>
                                        <p:tgtEl>
                                          <p:spTgt spid="21"/>
                                        </p:tgtEl>
                                        <p:attrNameLst>
                                          <p:attrName>ppt_h</p:attrName>
                                        </p:attrNameLst>
                                      </p:cBhvr>
                                      <p:tavLst>
                                        <p:tav tm="0">
                                          <p:val>
                                            <p:fltVal val="0"/>
                                          </p:val>
                                        </p:tav>
                                        <p:tav tm="100000">
                                          <p:val>
                                            <p:strVal val="#ppt_h"/>
                                          </p:val>
                                        </p:tav>
                                      </p:tavLst>
                                    </p:anim>
                                    <p:animEffect filter="fade" transition="in">
                                      <p:cBhvr>
                                        <p:cTn dur="500" id="89"/>
                                        <p:tgtEl>
                                          <p:spTgt spid="21"/>
                                        </p:tgtEl>
                                      </p:cBhvr>
                                    </p:animEffect>
                                  </p:childTnLst>
                                </p:cTn>
                              </p:par>
                            </p:childTnLst>
                          </p:cTn>
                        </p:par>
                        <p:par>
                          <p:cTn fill="hold" id="90" nodeType="afterGroup">
                            <p:stCondLst>
                              <p:cond delay="8000"/>
                            </p:stCondLst>
                            <p:childTnLst>
                              <p:par>
                                <p:cTn fill="hold" grpId="0" id="91" nodeType="afterEffect" presetClass="entr" presetID="22" presetSubtype="4">
                                  <p:stCondLst>
                                    <p:cond delay="0"/>
                                  </p:stCondLst>
                                  <p:childTnLst>
                                    <p:set>
                                      <p:cBhvr>
                                        <p:cTn dur="1" fill="hold" id="92">
                                          <p:stCondLst>
                                            <p:cond delay="0"/>
                                          </p:stCondLst>
                                        </p:cTn>
                                        <p:tgtEl>
                                          <p:spTgt spid="17"/>
                                        </p:tgtEl>
                                        <p:attrNameLst>
                                          <p:attrName>style.visibility</p:attrName>
                                        </p:attrNameLst>
                                      </p:cBhvr>
                                      <p:to>
                                        <p:strVal val="visible"/>
                                      </p:to>
                                    </p:set>
                                    <p:animEffect filter="wipe(down)" transition="in">
                                      <p:cBhvr>
                                        <p:cTn dur="500" id="93"/>
                                        <p:tgtEl>
                                          <p:spTgt spid="17"/>
                                        </p:tgtEl>
                                      </p:cBhvr>
                                    </p:animEffect>
                                  </p:childTnLst>
                                </p:cTn>
                              </p:par>
                            </p:childTnLst>
                          </p:cTn>
                        </p:par>
                        <p:par>
                          <p:cTn fill="hold" id="94" nodeType="afterGroup">
                            <p:stCondLst>
                              <p:cond delay="8500"/>
                            </p:stCondLst>
                            <p:childTnLst>
                              <p:par>
                                <p:cTn fill="hold" grpId="0" id="95" nodeType="afterEffect" presetClass="entr" presetID="53" presetSubtype="0">
                                  <p:stCondLst>
                                    <p:cond delay="0"/>
                                  </p:stCondLst>
                                  <p:childTnLst>
                                    <p:set>
                                      <p:cBhvr>
                                        <p:cTn dur="1" fill="hold" id="96">
                                          <p:stCondLst>
                                            <p:cond delay="0"/>
                                          </p:stCondLst>
                                        </p:cTn>
                                        <p:tgtEl>
                                          <p:spTgt spid="25"/>
                                        </p:tgtEl>
                                        <p:attrNameLst>
                                          <p:attrName>style.visibility</p:attrName>
                                        </p:attrNameLst>
                                      </p:cBhvr>
                                      <p:to>
                                        <p:strVal val="visible"/>
                                      </p:to>
                                    </p:set>
                                    <p:anim calcmode="lin" valueType="num">
                                      <p:cBhvr>
                                        <p:cTn dur="500" fill="hold" id="97"/>
                                        <p:tgtEl>
                                          <p:spTgt spid="25"/>
                                        </p:tgtEl>
                                        <p:attrNameLst>
                                          <p:attrName>ppt_w</p:attrName>
                                        </p:attrNameLst>
                                      </p:cBhvr>
                                      <p:tavLst>
                                        <p:tav tm="0">
                                          <p:val>
                                            <p:fltVal val="0"/>
                                          </p:val>
                                        </p:tav>
                                        <p:tav tm="100000">
                                          <p:val>
                                            <p:strVal val="#ppt_w"/>
                                          </p:val>
                                        </p:tav>
                                      </p:tavLst>
                                    </p:anim>
                                    <p:anim calcmode="lin" valueType="num">
                                      <p:cBhvr>
                                        <p:cTn dur="500" fill="hold" id="98"/>
                                        <p:tgtEl>
                                          <p:spTgt spid="25"/>
                                        </p:tgtEl>
                                        <p:attrNameLst>
                                          <p:attrName>ppt_h</p:attrName>
                                        </p:attrNameLst>
                                      </p:cBhvr>
                                      <p:tavLst>
                                        <p:tav tm="0">
                                          <p:val>
                                            <p:fltVal val="0"/>
                                          </p:val>
                                        </p:tav>
                                        <p:tav tm="100000">
                                          <p:val>
                                            <p:strVal val="#ppt_h"/>
                                          </p:val>
                                        </p:tav>
                                      </p:tavLst>
                                    </p:anim>
                                    <p:animEffect filter="fade" transition="in">
                                      <p:cBhvr>
                                        <p:cTn dur="500" id="99"/>
                                        <p:tgtEl>
                                          <p:spTgt spid="25"/>
                                        </p:tgtEl>
                                      </p:cBhvr>
                                    </p:animEffect>
                                  </p:childTnLst>
                                </p:cTn>
                              </p:par>
                            </p:childTnLst>
                          </p:cTn>
                        </p:par>
                        <p:par>
                          <p:cTn fill="hold" id="100" nodeType="afterGroup">
                            <p:stCondLst>
                              <p:cond delay="9000"/>
                            </p:stCondLst>
                            <p:childTnLst>
                              <p:par>
                                <p:cTn fill="hold" grpId="0" id="101" nodeType="afterEffect" presetClass="entr" presetID="53" presetSubtype="0">
                                  <p:stCondLst>
                                    <p:cond delay="0"/>
                                  </p:stCondLst>
                                  <p:childTnLst>
                                    <p:set>
                                      <p:cBhvr>
                                        <p:cTn dur="1" fill="hold" id="102">
                                          <p:stCondLst>
                                            <p:cond delay="0"/>
                                          </p:stCondLst>
                                        </p:cTn>
                                        <p:tgtEl>
                                          <p:spTgt spid="22"/>
                                        </p:tgtEl>
                                        <p:attrNameLst>
                                          <p:attrName>style.visibility</p:attrName>
                                        </p:attrNameLst>
                                      </p:cBhvr>
                                      <p:to>
                                        <p:strVal val="visible"/>
                                      </p:to>
                                    </p:set>
                                    <p:anim calcmode="lin" valueType="num">
                                      <p:cBhvr>
                                        <p:cTn dur="500" fill="hold" id="103"/>
                                        <p:tgtEl>
                                          <p:spTgt spid="22"/>
                                        </p:tgtEl>
                                        <p:attrNameLst>
                                          <p:attrName>ppt_w</p:attrName>
                                        </p:attrNameLst>
                                      </p:cBhvr>
                                      <p:tavLst>
                                        <p:tav tm="0">
                                          <p:val>
                                            <p:fltVal val="0"/>
                                          </p:val>
                                        </p:tav>
                                        <p:tav tm="100000">
                                          <p:val>
                                            <p:strVal val="#ppt_w"/>
                                          </p:val>
                                        </p:tav>
                                      </p:tavLst>
                                    </p:anim>
                                    <p:anim calcmode="lin" valueType="num">
                                      <p:cBhvr>
                                        <p:cTn dur="500" fill="hold" id="104"/>
                                        <p:tgtEl>
                                          <p:spTgt spid="22"/>
                                        </p:tgtEl>
                                        <p:attrNameLst>
                                          <p:attrName>ppt_h</p:attrName>
                                        </p:attrNameLst>
                                      </p:cBhvr>
                                      <p:tavLst>
                                        <p:tav tm="0">
                                          <p:val>
                                            <p:fltVal val="0"/>
                                          </p:val>
                                        </p:tav>
                                        <p:tav tm="100000">
                                          <p:val>
                                            <p:strVal val="#ppt_h"/>
                                          </p:val>
                                        </p:tav>
                                      </p:tavLst>
                                    </p:anim>
                                    <p:animEffect filter="fade" transition="in">
                                      <p:cBhvr>
                                        <p:cTn dur="500" id="105"/>
                                        <p:tgtEl>
                                          <p:spTgt spid="22"/>
                                        </p:tgtEl>
                                      </p:cBhvr>
                                    </p:animEffect>
                                  </p:childTnLst>
                                </p:cTn>
                              </p:par>
                            </p:childTnLst>
                          </p:cTn>
                        </p:par>
                        <p:par>
                          <p:cTn fill="hold" id="106" nodeType="afterGroup">
                            <p:stCondLst>
                              <p:cond delay="9500"/>
                            </p:stCondLst>
                            <p:childTnLst>
                              <p:par>
                                <p:cTn fill="hold" grpId="0" id="107" nodeType="afterEffect" presetClass="entr" presetID="22" presetSubtype="4">
                                  <p:stCondLst>
                                    <p:cond delay="0"/>
                                  </p:stCondLst>
                                  <p:childTnLst>
                                    <p:set>
                                      <p:cBhvr>
                                        <p:cTn dur="1" fill="hold" id="108">
                                          <p:stCondLst>
                                            <p:cond delay="0"/>
                                          </p:stCondLst>
                                        </p:cTn>
                                        <p:tgtEl>
                                          <p:spTgt spid="18"/>
                                        </p:tgtEl>
                                        <p:attrNameLst>
                                          <p:attrName>style.visibility</p:attrName>
                                        </p:attrNameLst>
                                      </p:cBhvr>
                                      <p:to>
                                        <p:strVal val="visible"/>
                                      </p:to>
                                    </p:set>
                                    <p:animEffect filter="wipe(down)" transition="in">
                                      <p:cBhvr>
                                        <p:cTn dur="500" id="109"/>
                                        <p:tgtEl>
                                          <p:spTgt spid="18"/>
                                        </p:tgtEl>
                                      </p:cBhvr>
                                    </p:animEffect>
                                  </p:childTnLst>
                                </p:cTn>
                              </p:par>
                            </p:childTnLst>
                          </p:cTn>
                        </p:par>
                        <p:par>
                          <p:cTn fill="hold" id="110" nodeType="afterGroup">
                            <p:stCondLst>
                              <p:cond delay="10000"/>
                            </p:stCondLst>
                            <p:childTnLst>
                              <p:par>
                                <p:cTn fill="hold" grpId="0" id="111" nodeType="afterEffect" presetClass="entr" presetID="53" presetSubtype="0">
                                  <p:stCondLst>
                                    <p:cond delay="0"/>
                                  </p:stCondLst>
                                  <p:childTnLst>
                                    <p:set>
                                      <p:cBhvr>
                                        <p:cTn dur="1" fill="hold" id="112">
                                          <p:stCondLst>
                                            <p:cond delay="0"/>
                                          </p:stCondLst>
                                        </p:cTn>
                                        <p:tgtEl>
                                          <p:spTgt spid="26"/>
                                        </p:tgtEl>
                                        <p:attrNameLst>
                                          <p:attrName>style.visibility</p:attrName>
                                        </p:attrNameLst>
                                      </p:cBhvr>
                                      <p:to>
                                        <p:strVal val="visible"/>
                                      </p:to>
                                    </p:set>
                                    <p:anim calcmode="lin" valueType="num">
                                      <p:cBhvr>
                                        <p:cTn dur="500" fill="hold" id="113"/>
                                        <p:tgtEl>
                                          <p:spTgt spid="26"/>
                                        </p:tgtEl>
                                        <p:attrNameLst>
                                          <p:attrName>ppt_w</p:attrName>
                                        </p:attrNameLst>
                                      </p:cBhvr>
                                      <p:tavLst>
                                        <p:tav tm="0">
                                          <p:val>
                                            <p:fltVal val="0"/>
                                          </p:val>
                                        </p:tav>
                                        <p:tav tm="100000">
                                          <p:val>
                                            <p:strVal val="#ppt_w"/>
                                          </p:val>
                                        </p:tav>
                                      </p:tavLst>
                                    </p:anim>
                                    <p:anim calcmode="lin" valueType="num">
                                      <p:cBhvr>
                                        <p:cTn dur="500" fill="hold" id="114"/>
                                        <p:tgtEl>
                                          <p:spTgt spid="26"/>
                                        </p:tgtEl>
                                        <p:attrNameLst>
                                          <p:attrName>ppt_h</p:attrName>
                                        </p:attrNameLst>
                                      </p:cBhvr>
                                      <p:tavLst>
                                        <p:tav tm="0">
                                          <p:val>
                                            <p:fltVal val="0"/>
                                          </p:val>
                                        </p:tav>
                                        <p:tav tm="100000">
                                          <p:val>
                                            <p:strVal val="#ppt_h"/>
                                          </p:val>
                                        </p:tav>
                                      </p:tavLst>
                                    </p:anim>
                                    <p:animEffect filter="fade" transition="in">
                                      <p:cBhvr>
                                        <p:cTn dur="500" id="115"/>
                                        <p:tgtEl>
                                          <p:spTgt spid="26"/>
                                        </p:tgtEl>
                                      </p:cBhvr>
                                    </p:animEffect>
                                  </p:childTnLst>
                                </p:cTn>
                              </p:par>
                            </p:childTnLst>
                          </p:cTn>
                        </p:par>
                        <p:par>
                          <p:cTn fill="hold" id="116" nodeType="afterGroup">
                            <p:stCondLst>
                              <p:cond delay="10500"/>
                            </p:stCondLst>
                            <p:childTnLst>
                              <p:par>
                                <p:cTn fill="hold" grpId="0" id="117" nodeType="afterEffect" presetClass="entr" presetID="53" presetSubtype="0">
                                  <p:stCondLst>
                                    <p:cond delay="0"/>
                                  </p:stCondLst>
                                  <p:childTnLst>
                                    <p:set>
                                      <p:cBhvr>
                                        <p:cTn dur="1" fill="hold" id="118">
                                          <p:stCondLst>
                                            <p:cond delay="0"/>
                                          </p:stCondLst>
                                        </p:cTn>
                                        <p:tgtEl>
                                          <p:spTgt spid="23"/>
                                        </p:tgtEl>
                                        <p:attrNameLst>
                                          <p:attrName>style.visibility</p:attrName>
                                        </p:attrNameLst>
                                      </p:cBhvr>
                                      <p:to>
                                        <p:strVal val="visible"/>
                                      </p:to>
                                    </p:set>
                                    <p:anim calcmode="lin" valueType="num">
                                      <p:cBhvr>
                                        <p:cTn dur="500" fill="hold" id="119"/>
                                        <p:tgtEl>
                                          <p:spTgt spid="23"/>
                                        </p:tgtEl>
                                        <p:attrNameLst>
                                          <p:attrName>ppt_w</p:attrName>
                                        </p:attrNameLst>
                                      </p:cBhvr>
                                      <p:tavLst>
                                        <p:tav tm="0">
                                          <p:val>
                                            <p:fltVal val="0"/>
                                          </p:val>
                                        </p:tav>
                                        <p:tav tm="100000">
                                          <p:val>
                                            <p:strVal val="#ppt_w"/>
                                          </p:val>
                                        </p:tav>
                                      </p:tavLst>
                                    </p:anim>
                                    <p:anim calcmode="lin" valueType="num">
                                      <p:cBhvr>
                                        <p:cTn dur="500" fill="hold" id="120"/>
                                        <p:tgtEl>
                                          <p:spTgt spid="23"/>
                                        </p:tgtEl>
                                        <p:attrNameLst>
                                          <p:attrName>ppt_h</p:attrName>
                                        </p:attrNameLst>
                                      </p:cBhvr>
                                      <p:tavLst>
                                        <p:tav tm="0">
                                          <p:val>
                                            <p:fltVal val="0"/>
                                          </p:val>
                                        </p:tav>
                                        <p:tav tm="100000">
                                          <p:val>
                                            <p:strVal val="#ppt_h"/>
                                          </p:val>
                                        </p:tav>
                                      </p:tavLst>
                                    </p:anim>
                                    <p:animEffect filter="fade" transition="in">
                                      <p:cBhvr>
                                        <p:cTn dur="500" id="121"/>
                                        <p:tgtEl>
                                          <p:spTgt spid="23"/>
                                        </p:tgtEl>
                                      </p:cBhvr>
                                    </p:animEffect>
                                  </p:childTnLst>
                                </p:cTn>
                              </p:par>
                            </p:childTnLst>
                          </p:cTn>
                        </p:par>
                        <p:par>
                          <p:cTn fill="hold" id="122" nodeType="afterGroup">
                            <p:stCondLst>
                              <p:cond delay="11000"/>
                            </p:stCondLst>
                            <p:childTnLst>
                              <p:par>
                                <p:cTn fill="hold" grpId="0" id="123" nodeType="afterEffect" presetClass="entr" presetID="22" presetSubtype="4">
                                  <p:stCondLst>
                                    <p:cond delay="0"/>
                                  </p:stCondLst>
                                  <p:childTnLst>
                                    <p:set>
                                      <p:cBhvr>
                                        <p:cTn dur="1" fill="hold" id="124">
                                          <p:stCondLst>
                                            <p:cond delay="0"/>
                                          </p:stCondLst>
                                        </p:cTn>
                                        <p:tgtEl>
                                          <p:spTgt spid="19"/>
                                        </p:tgtEl>
                                        <p:attrNameLst>
                                          <p:attrName>style.visibility</p:attrName>
                                        </p:attrNameLst>
                                      </p:cBhvr>
                                      <p:to>
                                        <p:strVal val="visible"/>
                                      </p:to>
                                    </p:set>
                                    <p:animEffect filter="wipe(down)" transition="in">
                                      <p:cBhvr>
                                        <p:cTn dur="500" id="125"/>
                                        <p:tgtEl>
                                          <p:spTgt spid="19"/>
                                        </p:tgtEl>
                                      </p:cBhvr>
                                    </p:animEffect>
                                  </p:childTnLst>
                                </p:cTn>
                              </p:par>
                            </p:childTnLst>
                          </p:cTn>
                        </p:par>
                        <p:par>
                          <p:cTn fill="hold" id="126" nodeType="afterGroup">
                            <p:stCondLst>
                              <p:cond delay="11500"/>
                            </p:stCondLst>
                            <p:childTnLst>
                              <p:par>
                                <p:cTn fill="hold" grpId="0" id="127" nodeType="afterEffect" presetClass="entr" presetID="53" presetSubtype="0">
                                  <p:stCondLst>
                                    <p:cond delay="0"/>
                                  </p:stCondLst>
                                  <p:childTnLst>
                                    <p:set>
                                      <p:cBhvr>
                                        <p:cTn dur="1" fill="hold" id="128">
                                          <p:stCondLst>
                                            <p:cond delay="0"/>
                                          </p:stCondLst>
                                        </p:cTn>
                                        <p:tgtEl>
                                          <p:spTgt spid="27"/>
                                        </p:tgtEl>
                                        <p:attrNameLst>
                                          <p:attrName>style.visibility</p:attrName>
                                        </p:attrNameLst>
                                      </p:cBhvr>
                                      <p:to>
                                        <p:strVal val="visible"/>
                                      </p:to>
                                    </p:set>
                                    <p:anim calcmode="lin" valueType="num">
                                      <p:cBhvr>
                                        <p:cTn dur="500" fill="hold" id="129"/>
                                        <p:tgtEl>
                                          <p:spTgt spid="27"/>
                                        </p:tgtEl>
                                        <p:attrNameLst>
                                          <p:attrName>ppt_w</p:attrName>
                                        </p:attrNameLst>
                                      </p:cBhvr>
                                      <p:tavLst>
                                        <p:tav tm="0">
                                          <p:val>
                                            <p:fltVal val="0"/>
                                          </p:val>
                                        </p:tav>
                                        <p:tav tm="100000">
                                          <p:val>
                                            <p:strVal val="#ppt_w"/>
                                          </p:val>
                                        </p:tav>
                                      </p:tavLst>
                                    </p:anim>
                                    <p:anim calcmode="lin" valueType="num">
                                      <p:cBhvr>
                                        <p:cTn dur="500" fill="hold" id="130"/>
                                        <p:tgtEl>
                                          <p:spTgt spid="27"/>
                                        </p:tgtEl>
                                        <p:attrNameLst>
                                          <p:attrName>ppt_h</p:attrName>
                                        </p:attrNameLst>
                                      </p:cBhvr>
                                      <p:tavLst>
                                        <p:tav tm="0">
                                          <p:val>
                                            <p:fltVal val="0"/>
                                          </p:val>
                                        </p:tav>
                                        <p:tav tm="100000">
                                          <p:val>
                                            <p:strVal val="#ppt_h"/>
                                          </p:val>
                                        </p:tav>
                                      </p:tavLst>
                                    </p:anim>
                                    <p:animEffect filter="fade" transition="in">
                                      <p:cBhvr>
                                        <p:cTn dur="500" id="131"/>
                                        <p:tgtEl>
                                          <p:spTgt spid="27"/>
                                        </p:tgtEl>
                                      </p:cBhvr>
                                    </p:animEffect>
                                  </p:childTnLst>
                                </p:cTn>
                              </p:par>
                            </p:childTnLst>
                          </p:cTn>
                        </p:par>
                        <p:par>
                          <p:cTn fill="hold" id="132" nodeType="afterGroup">
                            <p:stCondLst>
                              <p:cond delay="12000"/>
                            </p:stCondLst>
                            <p:childTnLst>
                              <p:par>
                                <p:cTn fill="hold" grpId="0" id="133" nodeType="afterEffect" presetClass="entr" presetID="22" presetSubtype="8">
                                  <p:stCondLst>
                                    <p:cond delay="0"/>
                                  </p:stCondLst>
                                  <p:childTnLst>
                                    <p:set>
                                      <p:cBhvr>
                                        <p:cTn dur="1" fill="hold" id="134">
                                          <p:stCondLst>
                                            <p:cond delay="0"/>
                                          </p:stCondLst>
                                        </p:cTn>
                                        <p:tgtEl>
                                          <p:spTgt spid="31"/>
                                        </p:tgtEl>
                                        <p:attrNameLst>
                                          <p:attrName>style.visibility</p:attrName>
                                        </p:attrNameLst>
                                      </p:cBhvr>
                                      <p:to>
                                        <p:strVal val="visible"/>
                                      </p:to>
                                    </p:set>
                                    <p:animEffect filter="wipe(left)" transition="in">
                                      <p:cBhvr>
                                        <p:cTn dur="500" id="135"/>
                                        <p:tgtEl>
                                          <p:spTgt spid="31"/>
                                        </p:tgtEl>
                                      </p:cBhvr>
                                    </p:animEffect>
                                  </p:childTnLst>
                                </p:cTn>
                              </p:par>
                            </p:childTnLst>
                          </p:cTn>
                        </p:par>
                        <p:par>
                          <p:cTn fill="hold" id="136" nodeType="afterGroup">
                            <p:stCondLst>
                              <p:cond delay="12500"/>
                            </p:stCondLst>
                            <p:childTnLst>
                              <p:par>
                                <p:cTn fill="hold" grpId="0" id="137" nodeType="afterEffect" presetClass="entr" presetID="22" presetSubtype="8">
                                  <p:stCondLst>
                                    <p:cond delay="0"/>
                                  </p:stCondLst>
                                  <p:childTnLst>
                                    <p:set>
                                      <p:cBhvr>
                                        <p:cTn dur="1" fill="hold" id="138">
                                          <p:stCondLst>
                                            <p:cond delay="0"/>
                                          </p:stCondLst>
                                        </p:cTn>
                                        <p:tgtEl>
                                          <p:spTgt spid="32"/>
                                        </p:tgtEl>
                                        <p:attrNameLst>
                                          <p:attrName>style.visibility</p:attrName>
                                        </p:attrNameLst>
                                      </p:cBhvr>
                                      <p:to>
                                        <p:strVal val="visible"/>
                                      </p:to>
                                    </p:set>
                                    <p:animEffect filter="wipe(left)" transition="in">
                                      <p:cBhvr>
                                        <p:cTn dur="500" id="139"/>
                                        <p:tgtEl>
                                          <p:spTgt spid="32"/>
                                        </p:tgtEl>
                                      </p:cBhvr>
                                    </p:animEffect>
                                  </p:childTnLst>
                                </p:cTn>
                              </p:par>
                            </p:childTnLst>
                          </p:cTn>
                        </p:par>
                        <p:par>
                          <p:cTn fill="hold" id="140" nodeType="afterGroup">
                            <p:stCondLst>
                              <p:cond delay="13000"/>
                            </p:stCondLst>
                            <p:childTnLst>
                              <p:par>
                                <p:cTn fill="hold" grpId="0" id="141" nodeType="afterEffect" presetClass="entr" presetID="22" presetSubtype="8">
                                  <p:stCondLst>
                                    <p:cond delay="0"/>
                                  </p:stCondLst>
                                  <p:childTnLst>
                                    <p:set>
                                      <p:cBhvr>
                                        <p:cTn dur="1" fill="hold" id="142">
                                          <p:stCondLst>
                                            <p:cond delay="0"/>
                                          </p:stCondLst>
                                        </p:cTn>
                                        <p:tgtEl>
                                          <p:spTgt spid="33"/>
                                        </p:tgtEl>
                                        <p:attrNameLst>
                                          <p:attrName>style.visibility</p:attrName>
                                        </p:attrNameLst>
                                      </p:cBhvr>
                                      <p:to>
                                        <p:strVal val="visible"/>
                                      </p:to>
                                    </p:set>
                                    <p:animEffect filter="wipe(left)" transition="in">
                                      <p:cBhvr>
                                        <p:cTn dur="500" id="143"/>
                                        <p:tgtEl>
                                          <p:spTgt spid="33"/>
                                        </p:tgtEl>
                                      </p:cBhvr>
                                    </p:animEffect>
                                  </p:childTnLst>
                                </p:cTn>
                              </p:par>
                            </p:childTnLst>
                          </p:cTn>
                        </p:par>
                        <p:par>
                          <p:cTn fill="hold" id="144" nodeType="afterGroup">
                            <p:stCondLst>
                              <p:cond delay="13500"/>
                            </p:stCondLst>
                            <p:childTnLst>
                              <p:par>
                                <p:cTn fill="hold" grpId="0" id="145" nodeType="afterEffect" presetClass="entr" presetID="22" presetSubtype="8">
                                  <p:stCondLst>
                                    <p:cond delay="0"/>
                                  </p:stCondLst>
                                  <p:childTnLst>
                                    <p:set>
                                      <p:cBhvr>
                                        <p:cTn dur="1" fill="hold" id="146">
                                          <p:stCondLst>
                                            <p:cond delay="0"/>
                                          </p:stCondLst>
                                        </p:cTn>
                                        <p:tgtEl>
                                          <p:spTgt spid="34"/>
                                        </p:tgtEl>
                                        <p:attrNameLst>
                                          <p:attrName>style.visibility</p:attrName>
                                        </p:attrNameLst>
                                      </p:cBhvr>
                                      <p:to>
                                        <p:strVal val="visible"/>
                                      </p:to>
                                    </p:set>
                                    <p:animEffect filter="wipe(left)" transition="in">
                                      <p:cBhvr>
                                        <p:cTn dur="500" id="147"/>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31"/>
      <p:bldP grpId="0" spid="32"/>
      <p:bldP grpId="0" spid="33"/>
      <p:bldP grpId="0" spid="3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5" name="Freeform 124"/>
          <p:cNvSpPr>
            <a:spLocks noEditPoints="1"/>
          </p:cNvSpPr>
          <p:nvPr/>
        </p:nvSpPr>
        <p:spPr bwMode="auto">
          <a:xfrm>
            <a:off x="1553171" y="3825617"/>
            <a:ext cx="379941" cy="434520"/>
          </a:xfrm>
          <a:custGeom>
            <a:gdLst>
              <a:gd fmla="*/ 50 w 84" name="T0"/>
              <a:gd fmla="*/ 92 h 96" name="T1"/>
              <a:gd fmla="*/ 57 w 84" name="T2"/>
              <a:gd fmla="*/ 81 h 96" name="T3"/>
              <a:gd fmla="*/ 56 w 84" name="T4"/>
              <a:gd fmla="*/ 75 h 96" name="T5"/>
              <a:gd fmla="*/ 43 w 84" name="T6"/>
              <a:gd fmla="*/ 63 h 96" name="T7"/>
              <a:gd fmla="*/ 38 w 84" name="T8"/>
              <a:gd fmla="*/ 62 h 96" name="T9"/>
              <a:gd fmla="*/ 30 w 84" name="T10"/>
              <a:gd fmla="*/ 67 h 96" name="T11"/>
              <a:gd fmla="*/ 17 w 84" name="T12"/>
              <a:gd fmla="*/ 35 h 96" name="T13"/>
              <a:gd fmla="*/ 26 w 84" name="T14"/>
              <a:gd fmla="*/ 31 h 96" name="T15"/>
              <a:gd fmla="*/ 27 w 84" name="T16"/>
              <a:gd fmla="*/ 25 h 96" name="T17"/>
              <a:gd fmla="*/ 22 w 84" name="T18"/>
              <a:gd fmla="*/ 8 h 96" name="T19"/>
              <a:gd fmla="*/ 18 w 84" name="T20"/>
              <a:gd fmla="*/ 4 h 96" name="T21"/>
              <a:gd fmla="*/ 4 w 84" name="T22"/>
              <a:gd fmla="*/ 6 h 96" name="T23"/>
              <a:gd fmla="*/ 0 w 84" name="T24"/>
              <a:gd fmla="*/ 10 h 96" name="T25"/>
              <a:gd fmla="*/ 43 w 84" name="T26"/>
              <a:gd fmla="*/ 94 h 96" name="T27"/>
              <a:gd fmla="*/ 50 w 84" name="T28"/>
              <a:gd fmla="*/ 92 h 96" name="T29"/>
              <a:gd fmla="*/ 45 w 84" name="T30"/>
              <a:gd fmla="*/ 53 h 96" name="T31"/>
              <a:gd fmla="*/ 32 w 84" name="T32"/>
              <a:gd fmla="*/ 53 h 96" name="T33"/>
              <a:gd fmla="*/ 32 w 84" name="T34"/>
              <a:gd fmla="*/ 50 h 96" name="T35"/>
              <a:gd fmla="*/ 40 w 84" name="T36"/>
              <a:gd fmla="*/ 38 h 96" name="T37"/>
              <a:gd fmla="*/ 42 w 84" name="T38"/>
              <a:gd fmla="*/ 32 h 96" name="T39"/>
              <a:gd fmla="*/ 41 w 84" name="T40"/>
              <a:gd fmla="*/ 30 h 96" name="T41"/>
              <a:gd fmla="*/ 40 w 84" name="T42"/>
              <a:gd fmla="*/ 31 h 96" name="T43"/>
              <a:gd fmla="*/ 39 w 84" name="T44"/>
              <a:gd fmla="*/ 36 h 96" name="T45"/>
              <a:gd fmla="*/ 34 w 84" name="T46"/>
              <a:gd fmla="*/ 36 h 96" name="T47"/>
              <a:gd fmla="*/ 34 w 84" name="T48"/>
              <a:gd fmla="*/ 31 h 96" name="T49"/>
              <a:gd fmla="*/ 42 w 84" name="T50"/>
              <a:gd fmla="*/ 26 h 96" name="T51"/>
              <a:gd fmla="*/ 47 w 84" name="T52"/>
              <a:gd fmla="*/ 28 h 96" name="T53"/>
              <a:gd fmla="*/ 47 w 84" name="T54"/>
              <a:gd fmla="*/ 34 h 96" name="T55"/>
              <a:gd fmla="*/ 47 w 84" name="T56"/>
              <a:gd fmla="*/ 37 h 96" name="T57"/>
              <a:gd fmla="*/ 38 w 84" name="T58"/>
              <a:gd fmla="*/ 50 h 96" name="T59"/>
              <a:gd fmla="*/ 46 w 84" name="T60"/>
              <a:gd fmla="*/ 50 h 96" name="T61"/>
              <a:gd fmla="*/ 45 w 84" name="T62"/>
              <a:gd fmla="*/ 53 h 96" name="T63"/>
              <a:gd fmla="*/ 63 w 84" name="T64"/>
              <a:gd fmla="*/ 50 h 96" name="T65"/>
              <a:gd fmla="*/ 60 w 84" name="T66"/>
              <a:gd fmla="*/ 50 h 96" name="T67"/>
              <a:gd fmla="*/ 60 w 84" name="T68"/>
              <a:gd fmla="*/ 53 h 96" name="T69"/>
              <a:gd fmla="*/ 54 w 84" name="T70"/>
              <a:gd fmla="*/ 53 h 96" name="T71"/>
              <a:gd fmla="*/ 54 w 84" name="T72"/>
              <a:gd fmla="*/ 50 h 96" name="T73"/>
              <a:gd fmla="*/ 46 w 84" name="T74"/>
              <a:gd fmla="*/ 50 h 96" name="T75"/>
              <a:gd fmla="*/ 47 w 84" name="T76"/>
              <a:gd fmla="*/ 46 h 96" name="T77"/>
              <a:gd fmla="*/ 55 w 84" name="T78"/>
              <a:gd fmla="*/ 26 h 96" name="T79"/>
              <a:gd fmla="*/ 63 w 84" name="T80"/>
              <a:gd fmla="*/ 26 h 96" name="T81"/>
              <a:gd fmla="*/ 61 w 84" name="T82"/>
              <a:gd fmla="*/ 46 h 96" name="T83"/>
              <a:gd fmla="*/ 63 w 84" name="T84"/>
              <a:gd fmla="*/ 46 h 96" name="T85"/>
              <a:gd fmla="*/ 63 w 84" name="T86"/>
              <a:gd fmla="*/ 50 h 96" name="T87"/>
              <a:gd fmla="*/ 55 w 84" name="T88"/>
              <a:gd fmla="*/ 46 h 96" name="T89"/>
              <a:gd fmla="*/ 52 w 84" name="T90"/>
              <a:gd fmla="*/ 46 h 96" name="T91"/>
              <a:gd fmla="*/ 56 w 84" name="T92"/>
              <a:gd fmla="*/ 35 h 96" name="T93"/>
              <a:gd fmla="*/ 55 w 84" name="T94"/>
              <a:gd fmla="*/ 46 h 96" name="T95"/>
              <a:gd fmla="*/ 43 w 84" name="T96"/>
              <a:gd fmla="*/ 0 h 96" name="T97"/>
              <a:gd fmla="*/ 72 w 84" name="T98"/>
              <a:gd fmla="*/ 12 h 96" name="T99"/>
              <a:gd fmla="*/ 84 w 84" name="T100"/>
              <a:gd fmla="*/ 41 h 96" name="T101"/>
              <a:gd fmla="*/ 72 w 84" name="T102"/>
              <a:gd fmla="*/ 71 h 96" name="T103"/>
              <a:gd fmla="*/ 65 w 84" name="T104"/>
              <a:gd fmla="*/ 76 h 96" name="T105"/>
              <a:gd fmla="*/ 63 w 84" name="T106"/>
              <a:gd fmla="*/ 73 h 96" name="T107"/>
              <a:gd fmla="*/ 59 w 84" name="T108"/>
              <a:gd fmla="*/ 69 h 96" name="T109"/>
              <a:gd fmla="*/ 66 w 84" name="T110"/>
              <a:gd fmla="*/ 64 h 96" name="T111"/>
              <a:gd fmla="*/ 75 w 84" name="T112"/>
              <a:gd fmla="*/ 41 h 96" name="T113"/>
              <a:gd fmla="*/ 66 w 84" name="T114"/>
              <a:gd fmla="*/ 19 h 96" name="T115"/>
              <a:gd fmla="*/ 43 w 84" name="T116"/>
              <a:gd fmla="*/ 10 h 96" name="T117"/>
              <a:gd fmla="*/ 31 w 84" name="T118"/>
              <a:gd fmla="*/ 12 h 96" name="T119"/>
              <a:gd fmla="*/ 29 w 84" name="T120"/>
              <a:gd fmla="*/ 6 h 96" name="T121"/>
              <a:gd fmla="*/ 28 w 84" name="T122"/>
              <a:gd fmla="*/ 3 h 96" name="T123"/>
              <a:gd fmla="*/ 43 w 84" name="T124"/>
              <a:gd fmla="*/ 0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84">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26" name="Freeform 125"/>
          <p:cNvSpPr>
            <a:spLocks noEditPoints="1"/>
          </p:cNvSpPr>
          <p:nvPr/>
        </p:nvSpPr>
        <p:spPr bwMode="auto">
          <a:xfrm>
            <a:off x="1574162" y="2776188"/>
            <a:ext cx="304372" cy="4807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27" name="Freeform 126"/>
          <p:cNvSpPr>
            <a:spLocks noEditPoints="1"/>
          </p:cNvSpPr>
          <p:nvPr/>
        </p:nvSpPr>
        <p:spPr bwMode="auto">
          <a:xfrm>
            <a:off x="1519585" y="1785534"/>
            <a:ext cx="413527" cy="421925"/>
          </a:xfrm>
          <a:custGeom>
            <a:gdLst>
              <a:gd fmla="*/ 87 w 91" name="T0"/>
              <a:gd fmla="*/ 39 h 93" name="T1"/>
              <a:gd fmla="*/ 91 w 91" name="T2"/>
              <a:gd fmla="*/ 46 h 93" name="T3"/>
              <a:gd fmla="*/ 91 w 91" name="T4"/>
              <a:gd fmla="*/ 83 h 93" name="T5"/>
              <a:gd fmla="*/ 81 w 91" name="T6"/>
              <a:gd fmla="*/ 93 h 93" name="T7"/>
              <a:gd fmla="*/ 10 w 91" name="T8"/>
              <a:gd fmla="*/ 93 h 93" name="T9"/>
              <a:gd fmla="*/ 0 w 91" name="T10"/>
              <a:gd fmla="*/ 83 h 93" name="T11"/>
              <a:gd fmla="*/ 0 w 91" name="T12"/>
              <a:gd fmla="*/ 46 h 93" name="T13"/>
              <a:gd fmla="*/ 3 w 91" name="T14"/>
              <a:gd fmla="*/ 40 h 93" name="T15"/>
              <a:gd fmla="*/ 3 w 91" name="T16"/>
              <a:gd fmla="*/ 40 h 93" name="T17"/>
              <a:gd fmla="*/ 3 w 91" name="T18"/>
              <a:gd fmla="*/ 40 h 93" name="T19"/>
              <a:gd fmla="*/ 3 w 91" name="T20"/>
              <a:gd fmla="*/ 39 h 93" name="T21"/>
              <a:gd fmla="*/ 40 w 91" name="T22"/>
              <a:gd fmla="*/ 3 h 93" name="T23"/>
              <a:gd fmla="*/ 51 w 91" name="T24"/>
              <a:gd fmla="*/ 3 h 93" name="T25"/>
              <a:gd fmla="*/ 87 w 91" name="T26"/>
              <a:gd fmla="*/ 39 h 93" name="T27"/>
              <a:gd fmla="*/ 16 w 91" name="T28"/>
              <a:gd fmla="*/ 30 h 93" name="T29"/>
              <a:gd fmla="*/ 16 w 91" name="T30"/>
              <a:gd fmla="*/ 52 h 93" name="T31"/>
              <a:gd fmla="*/ 46 w 91" name="T32"/>
              <a:gd fmla="*/ 75 h 93" name="T33"/>
              <a:gd fmla="*/ 73 w 91" name="T34"/>
              <a:gd fmla="*/ 54 h 93" name="T35"/>
              <a:gd fmla="*/ 73 w 91" name="T36"/>
              <a:gd fmla="*/ 30 h 93" name="T37"/>
              <a:gd fmla="*/ 16 w 91" name="T38"/>
              <a:gd fmla="*/ 30 h 93" name="T39"/>
              <a:gd fmla="*/ 26 w 91" name="T40"/>
              <a:gd fmla="*/ 35 h 93" name="T41"/>
              <a:gd fmla="*/ 26 w 91" name="T42"/>
              <a:gd fmla="*/ 39 h 93" name="T43"/>
              <a:gd fmla="*/ 64 w 91" name="T44"/>
              <a:gd fmla="*/ 39 h 93" name="T45"/>
              <a:gd fmla="*/ 64 w 91" name="T46"/>
              <a:gd fmla="*/ 35 h 93" name="T47"/>
              <a:gd fmla="*/ 26 w 91" name="T48"/>
              <a:gd fmla="*/ 35 h 93" name="T49"/>
              <a:gd fmla="*/ 26 w 91" name="T50"/>
              <a:gd fmla="*/ 51 h 93" name="T51"/>
              <a:gd fmla="*/ 26 w 91" name="T52"/>
              <a:gd fmla="*/ 55 h 93" name="T53"/>
              <a:gd fmla="*/ 64 w 91" name="T54"/>
              <a:gd fmla="*/ 55 h 93" name="T55"/>
              <a:gd fmla="*/ 64 w 91" name="T56"/>
              <a:gd fmla="*/ 51 h 93" name="T57"/>
              <a:gd fmla="*/ 26 w 91" name="T58"/>
              <a:gd fmla="*/ 51 h 93" name="T59"/>
              <a:gd fmla="*/ 26 w 91" name="T60"/>
              <a:gd fmla="*/ 43 h 93" name="T61"/>
              <a:gd fmla="*/ 26 w 91" name="T62"/>
              <a:gd fmla="*/ 47 h 93" name="T63"/>
              <a:gd fmla="*/ 64 w 91" name="T64"/>
              <a:gd fmla="*/ 47 h 93" name="T65"/>
              <a:gd fmla="*/ 64 w 91" name="T66"/>
              <a:gd fmla="*/ 43 h 93" name="T67"/>
              <a:gd fmla="*/ 26 w 91" name="T68"/>
              <a:gd fmla="*/ 43 h 93" name="T69"/>
              <a:gd fmla="*/ 10 w 91" name="T70"/>
              <a:gd fmla="*/ 87 h 93" name="T71"/>
              <a:gd fmla="*/ 28 w 91" name="T72"/>
              <a:gd fmla="*/ 70 h 93" name="T73"/>
              <a:gd fmla="*/ 28 w 91" name="T74"/>
              <a:gd fmla="*/ 67 h 93" name="T75"/>
              <a:gd fmla="*/ 26 w 91" name="T76"/>
              <a:gd fmla="*/ 67 h 93" name="T77"/>
              <a:gd fmla="*/ 8 w 91" name="T78"/>
              <a:gd fmla="*/ 84 h 93" name="T79"/>
              <a:gd fmla="*/ 8 w 91" name="T80"/>
              <a:gd fmla="*/ 87 h 93" name="T81"/>
              <a:gd fmla="*/ 10 w 91" name="T82"/>
              <a:gd fmla="*/ 87 h 93" name="T83"/>
              <a:gd fmla="*/ 85 w 91" name="T84"/>
              <a:gd fmla="*/ 84 h 93" name="T85"/>
              <a:gd fmla="*/ 67 w 91" name="T86"/>
              <a:gd fmla="*/ 67 h 93" name="T87"/>
              <a:gd fmla="*/ 64 w 91" name="T88"/>
              <a:gd fmla="*/ 67 h 93" name="T89"/>
              <a:gd fmla="*/ 64 w 91" name="T90"/>
              <a:gd fmla="*/ 70 h 93" name="T91"/>
              <a:gd fmla="*/ 82 w 91" name="T92"/>
              <a:gd fmla="*/ 87 h 93" name="T93"/>
              <a:gd fmla="*/ 85 w 91" name="T94"/>
              <a:gd fmla="*/ 87 h 93" name="T95"/>
              <a:gd fmla="*/ 85 w 91" name="T96"/>
              <a:gd fmla="*/ 84 h 9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3" w="91">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28" name="Freeform 127"/>
          <p:cNvSpPr>
            <a:spLocks noEditPoints="1"/>
          </p:cNvSpPr>
          <p:nvPr/>
        </p:nvSpPr>
        <p:spPr bwMode="auto">
          <a:xfrm>
            <a:off x="1457660" y="4828866"/>
            <a:ext cx="537376" cy="249797"/>
          </a:xfrm>
          <a:custGeom>
            <a:gdLst>
              <a:gd fmla="*/ 49 w 256" name="T0"/>
              <a:gd fmla="*/ 0 h 119" name="T1"/>
              <a:gd fmla="*/ 49 w 256" name="T2"/>
              <a:gd fmla="*/ 0 h 119" name="T3"/>
              <a:gd fmla="*/ 51 w 256" name="T4"/>
              <a:gd fmla="*/ 0 h 119" name="T5"/>
              <a:gd fmla="*/ 51 w 256" name="T6"/>
              <a:gd fmla="*/ 0 h 119" name="T7"/>
              <a:gd fmla="*/ 151 w 256" name="T8"/>
              <a:gd fmla="*/ 0 h 119" name="T9"/>
              <a:gd fmla="*/ 170 w 256" name="T10"/>
              <a:gd fmla="*/ 22 h 119" name="T11"/>
              <a:gd fmla="*/ 215 w 256" name="T12"/>
              <a:gd fmla="*/ 22 h 119" name="T13"/>
              <a:gd fmla="*/ 256 w 256" name="T14"/>
              <a:gd fmla="*/ 67 h 119" name="T15"/>
              <a:gd fmla="*/ 243 w 256" name="T16"/>
              <a:gd fmla="*/ 67 h 119" name="T17"/>
              <a:gd fmla="*/ 243 w 256" name="T18"/>
              <a:gd fmla="*/ 110 h 119" name="T19"/>
              <a:gd fmla="*/ 243 w 256" name="T20"/>
              <a:gd fmla="*/ 119 h 119" name="T21"/>
              <a:gd fmla="*/ 235 w 256" name="T22"/>
              <a:gd fmla="*/ 119 h 119" name="T23"/>
              <a:gd fmla="*/ 17 w 256" name="T24"/>
              <a:gd fmla="*/ 119 h 119" name="T25"/>
              <a:gd fmla="*/ 10 w 256" name="T26"/>
              <a:gd fmla="*/ 119 h 119" name="T27"/>
              <a:gd fmla="*/ 10 w 256" name="T28"/>
              <a:gd fmla="*/ 110 h 119" name="T29"/>
              <a:gd fmla="*/ 10 w 256" name="T30"/>
              <a:gd fmla="*/ 67 h 119" name="T31"/>
              <a:gd fmla="*/ 6 w 256" name="T32"/>
              <a:gd fmla="*/ 67 h 119" name="T33"/>
              <a:gd fmla="*/ 0 w 256" name="T34"/>
              <a:gd fmla="*/ 54 h 119" name="T35"/>
              <a:gd fmla="*/ 49 w 256" name="T36"/>
              <a:gd fmla="*/ 2 h 119" name="T37"/>
              <a:gd fmla="*/ 49 w 256" name="T38"/>
              <a:gd fmla="*/ 0 h 119" name="T39"/>
              <a:gd fmla="*/ 49 w 256" name="T40"/>
              <a:gd fmla="*/ 0 h 119" name="T41"/>
              <a:gd fmla="*/ 204 w 256" name="T42"/>
              <a:gd fmla="*/ 67 h 119" name="T43"/>
              <a:gd fmla="*/ 204 w 256" name="T44"/>
              <a:gd fmla="*/ 89 h 119" name="T45"/>
              <a:gd fmla="*/ 187 w 256" name="T46"/>
              <a:gd fmla="*/ 89 h 119" name="T47"/>
              <a:gd fmla="*/ 187 w 256" name="T48"/>
              <a:gd fmla="*/ 67 h 119" name="T49"/>
              <a:gd fmla="*/ 170 w 256" name="T50"/>
              <a:gd fmla="*/ 67 h 119" name="T51"/>
              <a:gd fmla="*/ 159 w 256" name="T52"/>
              <a:gd fmla="*/ 54 h 119" name="T53"/>
              <a:gd fmla="*/ 97 w 256" name="T54"/>
              <a:gd fmla="*/ 54 h 119" name="T55"/>
              <a:gd fmla="*/ 60 w 256" name="T56"/>
              <a:gd fmla="*/ 13 h 119" name="T57"/>
              <a:gd fmla="*/ 23 w 256" name="T58"/>
              <a:gd fmla="*/ 52 h 119" name="T59"/>
              <a:gd fmla="*/ 26 w 256" name="T60"/>
              <a:gd fmla="*/ 52 h 119" name="T61"/>
              <a:gd fmla="*/ 26 w 256" name="T62"/>
              <a:gd fmla="*/ 60 h 119" name="T63"/>
              <a:gd fmla="*/ 26 w 256" name="T64"/>
              <a:gd fmla="*/ 101 h 119" name="T65"/>
              <a:gd fmla="*/ 101 w 256" name="T66"/>
              <a:gd fmla="*/ 101 h 119" name="T67"/>
              <a:gd fmla="*/ 101 w 256" name="T68"/>
              <a:gd fmla="*/ 63 h 119" name="T69"/>
              <a:gd fmla="*/ 123 w 256" name="T70"/>
              <a:gd fmla="*/ 63 h 119" name="T71"/>
              <a:gd fmla="*/ 123 w 256" name="T72"/>
              <a:gd fmla="*/ 101 h 119" name="T73"/>
              <a:gd fmla="*/ 228 w 256" name="T74"/>
              <a:gd fmla="*/ 101 h 119" name="T75"/>
              <a:gd fmla="*/ 226 w 256" name="T76"/>
              <a:gd fmla="*/ 67 h 119" name="T77"/>
              <a:gd fmla="*/ 204 w 256" name="T78"/>
              <a:gd fmla="*/ 67 h 119" name="T79"/>
              <a:gd fmla="*/ 204 w 256" name="T80"/>
              <a:gd fmla="*/ 67 h 119" name="T81"/>
              <a:gd fmla="*/ 140 w 256" name="T82"/>
              <a:gd fmla="*/ 65 h 119" name="T83"/>
              <a:gd fmla="*/ 140 w 256" name="T84"/>
              <a:gd fmla="*/ 89 h 119" name="T85"/>
              <a:gd fmla="*/ 157 w 256" name="T86"/>
              <a:gd fmla="*/ 89 h 119" name="T87"/>
              <a:gd fmla="*/ 157 w 256" name="T88"/>
              <a:gd fmla="*/ 65 h 119" name="T89"/>
              <a:gd fmla="*/ 140 w 256" name="T90"/>
              <a:gd fmla="*/ 65 h 119" name="T91"/>
              <a:gd fmla="*/ 140 w 256" name="T92"/>
              <a:gd fmla="*/ 65 h 119" name="T93"/>
              <a:gd fmla="*/ 49 w 256" name="T94"/>
              <a:gd fmla="*/ 65 h 119" name="T95"/>
              <a:gd fmla="*/ 49 w 256" name="T96"/>
              <a:gd fmla="*/ 89 h 119" name="T97"/>
              <a:gd fmla="*/ 66 w 256" name="T98"/>
              <a:gd fmla="*/ 89 h 119" name="T99"/>
              <a:gd fmla="*/ 66 w 256" name="T100"/>
              <a:gd fmla="*/ 65 h 119" name="T101"/>
              <a:gd fmla="*/ 49 w 256" name="T102"/>
              <a:gd fmla="*/ 65 h 11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19" w="256">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29" name="Freeform 128"/>
          <p:cNvSpPr>
            <a:spLocks noEditPoints="1"/>
          </p:cNvSpPr>
          <p:nvPr/>
        </p:nvSpPr>
        <p:spPr bwMode="auto">
          <a:xfrm>
            <a:off x="1514533" y="5647392"/>
            <a:ext cx="418579" cy="487412"/>
          </a:xfrm>
          <a:custGeom>
            <a:gdLst>
              <a:gd fmla="*/ 233 w 233" name="T0"/>
              <a:gd fmla="*/ 118 h 271" name="T1"/>
              <a:gd fmla="*/ 205 w 233" name="T2"/>
              <a:gd fmla="*/ 262 h 271" name="T3"/>
              <a:gd fmla="*/ 200 w 233" name="T4"/>
              <a:gd fmla="*/ 271 h 271" name="T5"/>
              <a:gd fmla="*/ 175 w 233" name="T6"/>
              <a:gd fmla="*/ 262 h 271" name="T7"/>
              <a:gd fmla="*/ 57 w 233" name="T8"/>
              <a:gd fmla="*/ 271 h 271" name="T9"/>
              <a:gd fmla="*/ 32 w 233" name="T10"/>
              <a:gd fmla="*/ 262 h 271" name="T11"/>
              <a:gd fmla="*/ 0 w 233" name="T12"/>
              <a:gd fmla="*/ 234 h 271" name="T13"/>
              <a:gd fmla="*/ 28 w 233" name="T14"/>
              <a:gd fmla="*/ 90 h 271" name="T15"/>
              <a:gd fmla="*/ 56 w 233" name="T16"/>
              <a:gd fmla="*/ 20 h 271" name="T17"/>
              <a:gd fmla="*/ 122 w 233" name="T18"/>
              <a:gd fmla="*/ 0 h 271" name="T19"/>
              <a:gd fmla="*/ 103 w 233" name="T20"/>
              <a:gd fmla="*/ 65 h 271" name="T21"/>
              <a:gd fmla="*/ 61 w 233" name="T22"/>
              <a:gd fmla="*/ 84 h 271" name="T23"/>
              <a:gd fmla="*/ 43 w 233" name="T24"/>
              <a:gd fmla="*/ 31 h 271" name="T25"/>
              <a:gd fmla="*/ 80 w 233" name="T26"/>
              <a:gd fmla="*/ 137 h 271" name="T27"/>
              <a:gd fmla="*/ 55 w 233" name="T28"/>
              <a:gd fmla="*/ 181 h 271" name="T29"/>
              <a:gd fmla="*/ 80 w 233" name="T30"/>
              <a:gd fmla="*/ 137 h 271" name="T31"/>
              <a:gd fmla="*/ 180 w 233" name="T32"/>
              <a:gd fmla="*/ 126 h 271" name="T33"/>
              <a:gd fmla="*/ 214 w 233" name="T34"/>
              <a:gd fmla="*/ 119 h 271" name="T35"/>
              <a:gd fmla="*/ 196 w 233" name="T36"/>
              <a:gd fmla="*/ 205 h 271" name="T37"/>
              <a:gd fmla="*/ 196 w 233" name="T38"/>
              <a:gd fmla="*/ 225 h 271" name="T39"/>
              <a:gd fmla="*/ 196 w 233" name="T40"/>
              <a:gd fmla="*/ 205 h 271" name="T41"/>
              <a:gd fmla="*/ 187 w 233" name="T42"/>
              <a:gd fmla="*/ 185 h 271" name="T43"/>
              <a:gd fmla="*/ 206 w 233" name="T44"/>
              <a:gd fmla="*/ 185 h 271" name="T45"/>
              <a:gd fmla="*/ 180 w 233" name="T46"/>
              <a:gd fmla="*/ 151 h 271" name="T47"/>
              <a:gd fmla="*/ 214 w 233" name="T48"/>
              <a:gd fmla="*/ 158 h 271" name="T49"/>
              <a:gd fmla="*/ 180 w 233" name="T50"/>
              <a:gd fmla="*/ 151 h 271" name="T51"/>
              <a:gd fmla="*/ 180 w 233" name="T52"/>
              <a:gd fmla="*/ 147 h 271" name="T53"/>
              <a:gd fmla="*/ 214 w 233" name="T54"/>
              <a:gd fmla="*/ 141 h 271" name="T55"/>
              <a:gd fmla="*/ 180 w 233" name="T56"/>
              <a:gd fmla="*/ 130 h 271" name="T57"/>
              <a:gd fmla="*/ 214 w 233" name="T58"/>
              <a:gd fmla="*/ 136 h 271" name="T59"/>
              <a:gd fmla="*/ 180 w 233" name="T60"/>
              <a:gd fmla="*/ 130 h 271" name="T61"/>
              <a:gd fmla="*/ 34 w 233" name="T62"/>
              <a:gd fmla="*/ 159 h 271" name="T63"/>
              <a:gd fmla="*/ 71 w 233" name="T64"/>
              <a:gd fmla="*/ 226 h 271" name="T65"/>
              <a:gd fmla="*/ 170 w 233" name="T66"/>
              <a:gd fmla="*/ 189 h 271" name="T67"/>
              <a:gd fmla="*/ 133 w 233" name="T68"/>
              <a:gd fmla="*/ 122 h 27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71" w="233">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nvGrpSpPr>
          <p:cNvPr id="164" name="Group 163"/>
          <p:cNvGrpSpPr/>
          <p:nvPr/>
        </p:nvGrpSpPr>
        <p:grpSpPr>
          <a:xfrm>
            <a:off x="2100869" y="1597905"/>
            <a:ext cx="2389621" cy="797182"/>
            <a:chOff x="2668905" y="5001638"/>
            <a:chExt cx="2389621" cy="797182"/>
          </a:xfrm>
        </p:grpSpPr>
        <p:sp>
          <p:nvSpPr>
            <p:cNvPr id="149" name="TextBox 148"/>
            <p:cNvSpPr txBox="1"/>
            <p:nvPr/>
          </p:nvSpPr>
          <p:spPr>
            <a:xfrm>
              <a:off x="2668905" y="5001638"/>
              <a:ext cx="1146232" cy="365760"/>
            </a:xfrm>
            <a:prstGeom prst="rect">
              <a:avLst/>
            </a:prstGeom>
            <a:noFill/>
          </p:spPr>
          <p:txBody>
            <a:bodyPr rtlCol="0" wrap="none">
              <a:spAutoFit/>
            </a:bodyPr>
            <a:lstStyle/>
            <a:p>
              <a:r>
                <a:rPr b="1" lang="en-US" smtClean="0"/>
                <a:t>Diagram 1</a:t>
              </a:r>
            </a:p>
          </p:txBody>
        </p:sp>
        <p:sp>
          <p:nvSpPr>
            <p:cNvPr id="163" name="Rectangle 162"/>
            <p:cNvSpPr/>
            <p:nvPr/>
          </p:nvSpPr>
          <p:spPr>
            <a:xfrm>
              <a:off x="2668905" y="5337155"/>
              <a:ext cx="2389621" cy="457200"/>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65" name="Group 164"/>
          <p:cNvGrpSpPr/>
          <p:nvPr/>
        </p:nvGrpSpPr>
        <p:grpSpPr>
          <a:xfrm>
            <a:off x="2100869" y="2617947"/>
            <a:ext cx="2389621" cy="797182"/>
            <a:chOff x="2668905" y="5001638"/>
            <a:chExt cx="2389621" cy="797182"/>
          </a:xfrm>
        </p:grpSpPr>
        <p:sp>
          <p:nvSpPr>
            <p:cNvPr id="166" name="TextBox 165"/>
            <p:cNvSpPr txBox="1"/>
            <p:nvPr/>
          </p:nvSpPr>
          <p:spPr>
            <a:xfrm>
              <a:off x="2668905" y="5001638"/>
              <a:ext cx="1146232" cy="365760"/>
            </a:xfrm>
            <a:prstGeom prst="rect">
              <a:avLst/>
            </a:prstGeom>
            <a:noFill/>
          </p:spPr>
          <p:txBody>
            <a:bodyPr rtlCol="0" wrap="none">
              <a:spAutoFit/>
            </a:bodyPr>
            <a:lstStyle/>
            <a:p>
              <a:r>
                <a:rPr b="1" lang="en-US" smtClean="0"/>
                <a:t>Diagram 2</a:t>
              </a:r>
            </a:p>
          </p:txBody>
        </p:sp>
        <p:sp>
          <p:nvSpPr>
            <p:cNvPr id="167" name="Rectangle 166"/>
            <p:cNvSpPr/>
            <p:nvPr/>
          </p:nvSpPr>
          <p:spPr>
            <a:xfrm>
              <a:off x="2668905" y="5337155"/>
              <a:ext cx="2389621" cy="457200"/>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68" name="Group 167"/>
          <p:cNvGrpSpPr/>
          <p:nvPr/>
        </p:nvGrpSpPr>
        <p:grpSpPr>
          <a:xfrm>
            <a:off x="2100869" y="3644286"/>
            <a:ext cx="2389621" cy="797182"/>
            <a:chOff x="2668905" y="5001638"/>
            <a:chExt cx="2389621" cy="797182"/>
          </a:xfrm>
        </p:grpSpPr>
        <p:sp>
          <p:nvSpPr>
            <p:cNvPr id="169" name="TextBox 168"/>
            <p:cNvSpPr txBox="1"/>
            <p:nvPr/>
          </p:nvSpPr>
          <p:spPr>
            <a:xfrm>
              <a:off x="2668905" y="5001638"/>
              <a:ext cx="1146232" cy="365760"/>
            </a:xfrm>
            <a:prstGeom prst="rect">
              <a:avLst/>
            </a:prstGeom>
            <a:noFill/>
          </p:spPr>
          <p:txBody>
            <a:bodyPr rtlCol="0" wrap="none">
              <a:spAutoFit/>
            </a:bodyPr>
            <a:lstStyle/>
            <a:p>
              <a:r>
                <a:rPr b="1" lang="en-US" smtClean="0"/>
                <a:t>Diagram 3</a:t>
              </a:r>
            </a:p>
          </p:txBody>
        </p:sp>
        <p:sp>
          <p:nvSpPr>
            <p:cNvPr id="170" name="Rectangle 169"/>
            <p:cNvSpPr/>
            <p:nvPr/>
          </p:nvSpPr>
          <p:spPr>
            <a:xfrm>
              <a:off x="2668905" y="5337154"/>
              <a:ext cx="2389621" cy="457200"/>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71" name="Group 170"/>
          <p:cNvGrpSpPr/>
          <p:nvPr/>
        </p:nvGrpSpPr>
        <p:grpSpPr>
          <a:xfrm>
            <a:off x="2100869" y="4555173"/>
            <a:ext cx="2389621" cy="797182"/>
            <a:chOff x="2668905" y="5001638"/>
            <a:chExt cx="2389621" cy="797182"/>
          </a:xfrm>
        </p:grpSpPr>
        <p:sp>
          <p:nvSpPr>
            <p:cNvPr id="172" name="TextBox 171"/>
            <p:cNvSpPr txBox="1"/>
            <p:nvPr/>
          </p:nvSpPr>
          <p:spPr>
            <a:xfrm>
              <a:off x="2668905" y="5001638"/>
              <a:ext cx="1146232" cy="365760"/>
            </a:xfrm>
            <a:prstGeom prst="rect">
              <a:avLst/>
            </a:prstGeom>
            <a:noFill/>
          </p:spPr>
          <p:txBody>
            <a:bodyPr rtlCol="0" wrap="none">
              <a:spAutoFit/>
            </a:bodyPr>
            <a:lstStyle/>
            <a:p>
              <a:r>
                <a:rPr b="1" lang="en-US" smtClean="0"/>
                <a:t>Diagram 4</a:t>
              </a:r>
            </a:p>
          </p:txBody>
        </p:sp>
        <p:sp>
          <p:nvSpPr>
            <p:cNvPr id="173" name="Rectangle 172"/>
            <p:cNvSpPr/>
            <p:nvPr/>
          </p:nvSpPr>
          <p:spPr>
            <a:xfrm>
              <a:off x="2668905" y="5337154"/>
              <a:ext cx="2389621" cy="457200"/>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74" name="Group 173"/>
          <p:cNvGrpSpPr/>
          <p:nvPr/>
        </p:nvGrpSpPr>
        <p:grpSpPr>
          <a:xfrm>
            <a:off x="2100869" y="5492507"/>
            <a:ext cx="2389621" cy="797182"/>
            <a:chOff x="2668905" y="5001638"/>
            <a:chExt cx="2389621" cy="797182"/>
          </a:xfrm>
        </p:grpSpPr>
        <p:sp>
          <p:nvSpPr>
            <p:cNvPr id="175" name="TextBox 174"/>
            <p:cNvSpPr txBox="1"/>
            <p:nvPr/>
          </p:nvSpPr>
          <p:spPr>
            <a:xfrm>
              <a:off x="2668905" y="5001639"/>
              <a:ext cx="1146232" cy="365760"/>
            </a:xfrm>
            <a:prstGeom prst="rect">
              <a:avLst/>
            </a:prstGeom>
            <a:noFill/>
          </p:spPr>
          <p:txBody>
            <a:bodyPr rtlCol="0" wrap="none">
              <a:spAutoFit/>
            </a:bodyPr>
            <a:lstStyle/>
            <a:p>
              <a:r>
                <a:rPr b="1" lang="en-US" smtClean="0"/>
                <a:t>Diagram 5</a:t>
              </a:r>
            </a:p>
          </p:txBody>
        </p:sp>
        <p:sp>
          <p:nvSpPr>
            <p:cNvPr id="176" name="Rectangle 175"/>
            <p:cNvSpPr/>
            <p:nvPr/>
          </p:nvSpPr>
          <p:spPr>
            <a:xfrm>
              <a:off x="2668905" y="5337155"/>
              <a:ext cx="2389621" cy="457200"/>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4" name="Group 3"/>
          <p:cNvGrpSpPr/>
          <p:nvPr/>
        </p:nvGrpSpPr>
        <p:grpSpPr>
          <a:xfrm>
            <a:off x="5219709" y="1650283"/>
            <a:ext cx="6046898" cy="4935733"/>
            <a:chOff x="5219709" y="1650283"/>
            <a:chExt cx="6046898" cy="4935733"/>
          </a:xfrm>
        </p:grpSpPr>
        <p:sp>
          <p:nvSpPr>
            <p:cNvPr id="177" name="Freeform 5"/>
            <p:cNvSpPr/>
            <p:nvPr/>
          </p:nvSpPr>
          <p:spPr bwMode="auto">
            <a:xfrm>
              <a:off x="6016344" y="4895070"/>
              <a:ext cx="1470504" cy="1167622"/>
            </a:xfrm>
            <a:custGeom>
              <a:gdLst>
                <a:gd fmla="*/ 818 w 1641" name="T0"/>
                <a:gd fmla="*/ 0 h 1303" name="T1"/>
                <a:gd fmla="*/ 0 w 1641" name="T2"/>
                <a:gd fmla="*/ 1303 h 1303" name="T3"/>
                <a:gd fmla="*/ 1641 w 1641" name="T4"/>
                <a:gd fmla="*/ 1007 h 1303" name="T5"/>
              </a:gdLst>
              <a:cxnLst>
                <a:cxn ang="0">
                  <a:pos x="T0" y="T1"/>
                </a:cxn>
                <a:cxn ang="0">
                  <a:pos x="T2" y="T3"/>
                </a:cxn>
                <a:cxn ang="0">
                  <a:pos x="T4" y="T5"/>
                </a:cxn>
              </a:cxnLst>
              <a:rect b="b" l="0" r="r" t="0"/>
              <a:pathLst>
                <a:path h="1303" w="1641">
                  <a:moveTo>
                    <a:pt x="818" y="0"/>
                  </a:moveTo>
                  <a:lnTo>
                    <a:pt x="0" y="1303"/>
                  </a:lnTo>
                  <a:lnTo>
                    <a:pt x="1641" y="1007"/>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78" name="Freeform 6"/>
            <p:cNvSpPr/>
            <p:nvPr/>
          </p:nvSpPr>
          <p:spPr bwMode="auto">
            <a:xfrm>
              <a:off x="8280794" y="5797446"/>
              <a:ext cx="733908" cy="633545"/>
            </a:xfrm>
            <a:custGeom>
              <a:gdLst>
                <a:gd fmla="*/ 0 w 819" name="T0"/>
                <a:gd fmla="*/ 707 h 707" name="T1"/>
                <a:gd fmla="*/ 819 w 819" name="T2"/>
                <a:gd fmla="*/ 0 h 707" name="T3"/>
                <a:gd fmla="*/ 819 w 819" name="T4"/>
                <a:gd fmla="*/ 0 h 707" name="T5"/>
              </a:gdLst>
              <a:cxnLst>
                <a:cxn ang="0">
                  <a:pos x="T0" y="T1"/>
                </a:cxn>
                <a:cxn ang="0">
                  <a:pos x="T2" y="T3"/>
                </a:cxn>
                <a:cxn ang="0">
                  <a:pos x="T4" y="T5"/>
                </a:cxn>
              </a:cxnLst>
              <a:rect b="b" l="0" r="r" t="0"/>
              <a:pathLst>
                <a:path h="707" w="819">
                  <a:moveTo>
                    <a:pt x="0" y="707"/>
                  </a:moveTo>
                  <a:lnTo>
                    <a:pt x="819" y="0"/>
                  </a:lnTo>
                  <a:lnTo>
                    <a:pt x="819" y="0"/>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79" name="Freeform 7"/>
            <p:cNvSpPr/>
            <p:nvPr/>
          </p:nvSpPr>
          <p:spPr bwMode="auto">
            <a:xfrm>
              <a:off x="9294286" y="1863555"/>
              <a:ext cx="1790412" cy="1106687"/>
            </a:xfrm>
            <a:custGeom>
              <a:gdLst>
                <a:gd fmla="*/ 0 w 1998" name="T0"/>
                <a:gd fmla="*/ 949 h 1235" name="T1"/>
                <a:gd fmla="*/ 551 w 1998" name="T2"/>
                <a:gd fmla="*/ 0 h 1235" name="T3"/>
                <a:gd fmla="*/ 804 w 1998" name="T4"/>
                <a:gd fmla="*/ 795 h 1235" name="T5"/>
                <a:gd fmla="*/ 1998 w 1998" name="T6"/>
                <a:gd fmla="*/ 542 h 1235" name="T7"/>
                <a:gd fmla="*/ 1998 w 1998" name="T8"/>
                <a:gd fmla="*/ 1235 h 1235" name="T9"/>
                <a:gd fmla="*/ 804 w 1998" name="T10"/>
                <a:gd fmla="*/ 795 h 1235" name="T11"/>
              </a:gdLst>
              <a:cxnLst>
                <a:cxn ang="0">
                  <a:pos x="T0" y="T1"/>
                </a:cxn>
                <a:cxn ang="0">
                  <a:pos x="T2" y="T3"/>
                </a:cxn>
                <a:cxn ang="0">
                  <a:pos x="T4" y="T5"/>
                </a:cxn>
                <a:cxn ang="0">
                  <a:pos x="T6" y="T7"/>
                </a:cxn>
                <a:cxn ang="0">
                  <a:pos x="T8" y="T9"/>
                </a:cxn>
                <a:cxn ang="0">
                  <a:pos x="T10" y="T11"/>
                </a:cxn>
              </a:cxnLst>
              <a:rect b="b" l="0" r="r" t="0"/>
              <a:pathLst>
                <a:path h="1235" w="1998">
                  <a:moveTo>
                    <a:pt x="0" y="949"/>
                  </a:moveTo>
                  <a:lnTo>
                    <a:pt x="551" y="0"/>
                  </a:lnTo>
                  <a:lnTo>
                    <a:pt x="804" y="795"/>
                  </a:lnTo>
                  <a:lnTo>
                    <a:pt x="1998" y="542"/>
                  </a:lnTo>
                  <a:lnTo>
                    <a:pt x="1998" y="1235"/>
                  </a:lnTo>
                  <a:lnTo>
                    <a:pt x="804" y="795"/>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80" name="Freeform 8"/>
            <p:cNvSpPr/>
            <p:nvPr/>
          </p:nvSpPr>
          <p:spPr bwMode="auto">
            <a:xfrm>
              <a:off x="5873864" y="1756023"/>
              <a:ext cx="1894360" cy="919401"/>
            </a:xfrm>
            <a:custGeom>
              <a:gdLst>
                <a:gd fmla="*/ 0 w 2114" name="T0"/>
                <a:gd fmla="*/ 0 h 1026" name="T1"/>
                <a:gd fmla="*/ 327 w 2114" name="T2"/>
                <a:gd fmla="*/ 1026 h 1026" name="T3"/>
                <a:gd fmla="*/ 2114 w 2114" name="T4"/>
                <a:gd fmla="*/ 563 h 1026" name="T5"/>
                <a:gd fmla="*/ 0 w 2114" name="T6"/>
                <a:gd fmla="*/ 0 h 1026" name="T7"/>
              </a:gdLst>
              <a:cxnLst>
                <a:cxn ang="0">
                  <a:pos x="T0" y="T1"/>
                </a:cxn>
                <a:cxn ang="0">
                  <a:pos x="T2" y="T3"/>
                </a:cxn>
                <a:cxn ang="0">
                  <a:pos x="T4" y="T5"/>
                </a:cxn>
                <a:cxn ang="0">
                  <a:pos x="T6" y="T7"/>
                </a:cxn>
              </a:cxnLst>
              <a:rect b="b" l="0" r="r" t="0"/>
              <a:pathLst>
                <a:path h="1026" w="2114">
                  <a:moveTo>
                    <a:pt x="0" y="0"/>
                  </a:moveTo>
                  <a:lnTo>
                    <a:pt x="327" y="1026"/>
                  </a:lnTo>
                  <a:lnTo>
                    <a:pt x="2114" y="563"/>
                  </a:lnTo>
                  <a:lnTo>
                    <a:pt x="0" y="0"/>
                  </a:lnTo>
                  <a:close/>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81" name="Freeform 9"/>
            <p:cNvSpPr/>
            <p:nvPr/>
          </p:nvSpPr>
          <p:spPr bwMode="auto">
            <a:xfrm>
              <a:off x="8976170" y="5500836"/>
              <a:ext cx="1220491" cy="1002739"/>
            </a:xfrm>
            <a:custGeom>
              <a:gdLst>
                <a:gd fmla="*/ 0 w 1362" name="T0"/>
                <a:gd fmla="*/ 331 h 1119" name="T1"/>
                <a:gd fmla="*/ 1362 w 1362" name="T2"/>
                <a:gd fmla="*/ 1119 h 1119" name="T3"/>
                <a:gd fmla="*/ 906 w 1362" name="T4"/>
                <a:gd fmla="*/ 0 h 1119" name="T5"/>
              </a:gdLst>
              <a:cxnLst>
                <a:cxn ang="0">
                  <a:pos x="T0" y="T1"/>
                </a:cxn>
                <a:cxn ang="0">
                  <a:pos x="T2" y="T3"/>
                </a:cxn>
                <a:cxn ang="0">
                  <a:pos x="T4" y="T5"/>
                </a:cxn>
              </a:cxnLst>
              <a:rect b="b" l="0" r="r" t="0"/>
              <a:pathLst>
                <a:path h="1119" w="1362">
                  <a:moveTo>
                    <a:pt x="0" y="331"/>
                  </a:moveTo>
                  <a:lnTo>
                    <a:pt x="1362" y="1119"/>
                  </a:lnTo>
                  <a:lnTo>
                    <a:pt x="906" y="0"/>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82" name="Line 10"/>
            <p:cNvSpPr>
              <a:spLocks noChangeShapeType="1"/>
            </p:cNvSpPr>
            <p:nvPr/>
          </p:nvSpPr>
          <p:spPr bwMode="auto">
            <a:xfrm flipH="1" flipV="1">
              <a:off x="7457276" y="5797446"/>
              <a:ext cx="823518" cy="633545"/>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183" name="Line 11"/>
            <p:cNvSpPr>
              <a:spLocks noChangeShapeType="1"/>
            </p:cNvSpPr>
            <p:nvPr/>
          </p:nvSpPr>
          <p:spPr bwMode="auto">
            <a:xfrm flipH="1">
              <a:off x="7446523" y="1669101"/>
              <a:ext cx="0" cy="0"/>
            </a:xfrm>
            <a:prstGeom prst="line">
              <a:avLst/>
            </a:prstGeom>
            <a:noFill/>
            <a:ln cap="flat" w="25400">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184" name="Freeform 12"/>
            <p:cNvSpPr/>
            <p:nvPr/>
          </p:nvSpPr>
          <p:spPr bwMode="auto">
            <a:xfrm>
              <a:off x="7567497" y="2338490"/>
              <a:ext cx="2574502" cy="2628269"/>
            </a:xfrm>
            <a:custGeom>
              <a:gdLst>
                <a:gd fmla="*/ 2440 w 2873" name="T0"/>
                <a:gd fmla="*/ 878 h 2933" name="T1"/>
                <a:gd fmla="*/ 1314 w 2873" name="T2"/>
                <a:gd fmla="*/ 1580 h 2933" name="T3"/>
                <a:gd fmla="*/ 1158 w 2873" name="T4"/>
                <a:gd fmla="*/ 2143 h 2933" name="T5"/>
                <a:gd fmla="*/ 1165 w 2873" name="T6"/>
                <a:gd fmla="*/ 2933 h 2933" name="T7"/>
                <a:gd fmla="*/ 2374 w 2873" name="T8"/>
                <a:gd fmla="*/ 2500 h 2933" name="T9"/>
                <a:gd fmla="*/ 640 w 2873" name="T10"/>
                <a:gd fmla="*/ 1989 h 2933" name="T11"/>
                <a:gd fmla="*/ 0 w 2873" name="T12"/>
                <a:gd fmla="*/ 852 h 2933" name="T13"/>
                <a:gd fmla="*/ 484 w 2873" name="T14"/>
                <a:gd fmla="*/ 334 h 2933" name="T15"/>
                <a:gd fmla="*/ 1241 w 2873" name="T16"/>
                <a:gd fmla="*/ 0 h 2933" name="T17"/>
                <a:gd fmla="*/ 1927 w 2873" name="T18"/>
                <a:gd fmla="*/ 419 h 2933" name="T19"/>
                <a:gd fmla="*/ 2873 w 2873" name="T20"/>
                <a:gd fmla="*/ 197 h 29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33" w="2873">
                  <a:moveTo>
                    <a:pt x="2440" y="878"/>
                  </a:moveTo>
                  <a:lnTo>
                    <a:pt x="1314" y="1580"/>
                  </a:lnTo>
                  <a:lnTo>
                    <a:pt x="1158" y="2143"/>
                  </a:lnTo>
                  <a:lnTo>
                    <a:pt x="1165" y="2933"/>
                  </a:lnTo>
                  <a:lnTo>
                    <a:pt x="2374" y="2500"/>
                  </a:lnTo>
                  <a:lnTo>
                    <a:pt x="640" y="1989"/>
                  </a:lnTo>
                  <a:lnTo>
                    <a:pt x="0" y="852"/>
                  </a:lnTo>
                  <a:lnTo>
                    <a:pt x="484" y="334"/>
                  </a:lnTo>
                  <a:lnTo>
                    <a:pt x="1241" y="0"/>
                  </a:lnTo>
                  <a:lnTo>
                    <a:pt x="1927" y="419"/>
                  </a:lnTo>
                  <a:lnTo>
                    <a:pt x="2873" y="197"/>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85" name="Freeform 13"/>
            <p:cNvSpPr/>
            <p:nvPr/>
          </p:nvSpPr>
          <p:spPr bwMode="auto">
            <a:xfrm>
              <a:off x="5440150" y="2260529"/>
              <a:ext cx="5250263" cy="3536917"/>
            </a:xfrm>
            <a:custGeom>
              <a:gdLst>
                <a:gd fmla="*/ 5859 w 5859" name="T0"/>
                <a:gd fmla="*/ 2239 h 3947" name="T1"/>
                <a:gd fmla="*/ 4738 w 5859" name="T2"/>
                <a:gd fmla="*/ 2469 h 3947" name="T3"/>
                <a:gd fmla="*/ 4599 w 5859" name="T4"/>
                <a:gd fmla="*/ 2507 h 3947" name="T5"/>
                <a:gd fmla="*/ 4852 w 5859" name="T6"/>
                <a:gd fmla="*/ 3566 h 3947" name="T7"/>
                <a:gd fmla="*/ 3989 w 5859" name="T8"/>
                <a:gd fmla="*/ 3947 h 3947" name="T9"/>
                <a:gd fmla="*/ 3390 w 5859" name="T10"/>
                <a:gd fmla="*/ 3183 h 3947" name="T11"/>
                <a:gd fmla="*/ 2891 w 5859" name="T12"/>
                <a:gd fmla="*/ 2128 h 3947" name="T13"/>
                <a:gd fmla="*/ 3471 w 5859" name="T14"/>
                <a:gd fmla="*/ 749 h 3947" name="T15"/>
                <a:gd fmla="*/ 3615 w 5859" name="T16"/>
                <a:gd fmla="*/ 87 h 3947" name="T17"/>
                <a:gd fmla="*/ 2617 w 5859" name="T18"/>
                <a:gd fmla="*/ 0 h 3947" name="T19"/>
                <a:gd fmla="*/ 2374 w 5859" name="T20"/>
                <a:gd fmla="*/ 939 h 3947" name="T21"/>
                <a:gd fmla="*/ 858 w 5859" name="T22"/>
                <a:gd fmla="*/ 511 h 3947" name="T23"/>
                <a:gd fmla="*/ 0 w 5859" name="T24"/>
                <a:gd fmla="*/ 1859 h 3947" name="T25"/>
                <a:gd fmla="*/ 950 w 5859" name="T26"/>
                <a:gd fmla="*/ 2015 h 3947" name="T27"/>
                <a:gd fmla="*/ 1596 w 5859" name="T28"/>
                <a:gd fmla="*/ 1693 h 3947" name="T29"/>
                <a:gd fmla="*/ 1366 w 5859" name="T30"/>
                <a:gd fmla="*/ 2892 h 3947" name="T31"/>
                <a:gd fmla="*/ 2043 w 5859" name="T32"/>
                <a:gd fmla="*/ 2112 h 3947" name="T33"/>
                <a:gd fmla="*/ 2426 w 5859" name="T34"/>
                <a:gd fmla="*/ 939 h 3947" name="T35"/>
                <a:gd fmla="*/ 3563 w 5859" name="T36"/>
                <a:gd fmla="*/ 894 h 3947" name="T37"/>
                <a:gd fmla="*/ 4447 w 5859" name="T38"/>
                <a:gd fmla="*/ 1140 h 3947" name="T39"/>
                <a:gd fmla="*/ 5859 w 5859" name="T40"/>
                <a:gd fmla="*/ 2239 h 394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47" w="5859">
                  <a:moveTo>
                    <a:pt x="5859" y="2239"/>
                  </a:moveTo>
                  <a:lnTo>
                    <a:pt x="4738" y="2469"/>
                  </a:lnTo>
                  <a:lnTo>
                    <a:pt x="4599" y="2507"/>
                  </a:lnTo>
                  <a:lnTo>
                    <a:pt x="4852" y="3566"/>
                  </a:lnTo>
                  <a:lnTo>
                    <a:pt x="3989" y="3947"/>
                  </a:lnTo>
                  <a:lnTo>
                    <a:pt x="3390" y="3183"/>
                  </a:lnTo>
                  <a:lnTo>
                    <a:pt x="2891" y="2128"/>
                  </a:lnTo>
                  <a:lnTo>
                    <a:pt x="3471" y="749"/>
                  </a:lnTo>
                  <a:lnTo>
                    <a:pt x="3615" y="87"/>
                  </a:lnTo>
                  <a:lnTo>
                    <a:pt x="2617" y="0"/>
                  </a:lnTo>
                  <a:lnTo>
                    <a:pt x="2374" y="939"/>
                  </a:lnTo>
                  <a:lnTo>
                    <a:pt x="858" y="511"/>
                  </a:lnTo>
                  <a:lnTo>
                    <a:pt x="0" y="1859"/>
                  </a:lnTo>
                  <a:lnTo>
                    <a:pt x="950" y="2015"/>
                  </a:lnTo>
                  <a:lnTo>
                    <a:pt x="1596" y="1693"/>
                  </a:lnTo>
                  <a:lnTo>
                    <a:pt x="1366" y="2892"/>
                  </a:lnTo>
                  <a:lnTo>
                    <a:pt x="2043" y="2112"/>
                  </a:lnTo>
                  <a:lnTo>
                    <a:pt x="2426" y="939"/>
                  </a:lnTo>
                  <a:lnTo>
                    <a:pt x="3563" y="894"/>
                  </a:lnTo>
                  <a:lnTo>
                    <a:pt x="4447" y="1140"/>
                  </a:lnTo>
                  <a:lnTo>
                    <a:pt x="5859" y="2239"/>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86" name="Freeform 14"/>
            <p:cNvSpPr/>
            <p:nvPr/>
          </p:nvSpPr>
          <p:spPr bwMode="auto">
            <a:xfrm>
              <a:off x="9614194" y="2550866"/>
              <a:ext cx="1076219" cy="1716036"/>
            </a:xfrm>
            <a:custGeom>
              <a:gdLst>
                <a:gd fmla="*/ 0 w 1201" name="T0"/>
                <a:gd fmla="*/ 842 h 1915" name="T1"/>
                <a:gd fmla="*/ 447 w 1201" name="T2"/>
                <a:gd fmla="*/ 0 h 1915" name="T3"/>
                <a:gd fmla="*/ 1201 w 1201" name="T4"/>
                <a:gd fmla="*/ 1915 h 1915" name="T5"/>
              </a:gdLst>
              <a:cxnLst>
                <a:cxn ang="0">
                  <a:pos x="T0" y="T1"/>
                </a:cxn>
                <a:cxn ang="0">
                  <a:pos x="T2" y="T3"/>
                </a:cxn>
                <a:cxn ang="0">
                  <a:pos x="T4" y="T5"/>
                </a:cxn>
              </a:cxnLst>
              <a:rect b="b" l="0" r="r" t="0"/>
              <a:pathLst>
                <a:path h="1914" w="1201">
                  <a:moveTo>
                    <a:pt x="0" y="842"/>
                  </a:moveTo>
                  <a:lnTo>
                    <a:pt x="447" y="0"/>
                  </a:lnTo>
                  <a:lnTo>
                    <a:pt x="1201" y="1915"/>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87" name="Line 15"/>
            <p:cNvSpPr>
              <a:spLocks noChangeShapeType="1"/>
            </p:cNvSpPr>
            <p:nvPr/>
          </p:nvSpPr>
          <p:spPr bwMode="auto">
            <a:xfrm flipH="1">
              <a:off x="9614194" y="3305384"/>
              <a:ext cx="0" cy="0"/>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188" name="Line 16"/>
            <p:cNvSpPr>
              <a:spLocks noChangeShapeType="1"/>
            </p:cNvSpPr>
            <p:nvPr/>
          </p:nvSpPr>
          <p:spPr bwMode="auto">
            <a:xfrm flipH="1">
              <a:off x="8047808" y="4076929"/>
              <a:ext cx="0" cy="0"/>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189" name="Freeform 17"/>
            <p:cNvSpPr/>
            <p:nvPr/>
          </p:nvSpPr>
          <p:spPr bwMode="auto">
            <a:xfrm>
              <a:off x="6749356" y="4076929"/>
              <a:ext cx="1298452" cy="1720517"/>
            </a:xfrm>
            <a:custGeom>
              <a:gdLst>
                <a:gd fmla="*/ 832 w 1449" name="T0"/>
                <a:gd fmla="*/ 1920 h 1920" name="T1"/>
                <a:gd fmla="*/ 0 w 1449" name="T2"/>
                <a:gd fmla="*/ 913 h 1920" name="T3"/>
                <a:gd fmla="*/ 1449 w 1449" name="T4"/>
                <a:gd fmla="*/ 0 h 1920" name="T5"/>
              </a:gdLst>
              <a:cxnLst>
                <a:cxn ang="0">
                  <a:pos x="T0" y="T1"/>
                </a:cxn>
                <a:cxn ang="0">
                  <a:pos x="T2" y="T3"/>
                </a:cxn>
                <a:cxn ang="0">
                  <a:pos x="T4" y="T5"/>
                </a:cxn>
              </a:cxnLst>
              <a:rect b="b" l="0" r="r" t="0"/>
              <a:pathLst>
                <a:path h="1920" w="1449">
                  <a:moveTo>
                    <a:pt x="832" y="1920"/>
                  </a:moveTo>
                  <a:lnTo>
                    <a:pt x="0" y="913"/>
                  </a:lnTo>
                  <a:lnTo>
                    <a:pt x="1449" y="0"/>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90" name="Freeform 18"/>
            <p:cNvSpPr/>
            <p:nvPr/>
          </p:nvSpPr>
          <p:spPr bwMode="auto">
            <a:xfrm>
              <a:off x="9874960" y="2970242"/>
              <a:ext cx="1209738" cy="2505503"/>
            </a:xfrm>
            <a:custGeom>
              <a:gdLst>
                <a:gd fmla="*/ 1350 w 1350" name="T0"/>
                <a:gd fmla="*/ 0 h 2796" name="T1"/>
                <a:gd fmla="*/ 796 w 1350" name="T2"/>
                <a:gd fmla="*/ 1492 h 2796" name="T3"/>
                <a:gd fmla="*/ 0 w 1350" name="T4"/>
                <a:gd fmla="*/ 2796 h 2796" name="T5"/>
              </a:gdLst>
              <a:cxnLst>
                <a:cxn ang="0">
                  <a:pos x="T0" y="T1"/>
                </a:cxn>
                <a:cxn ang="0">
                  <a:pos x="T2" y="T3"/>
                </a:cxn>
                <a:cxn ang="0">
                  <a:pos x="T4" y="T5"/>
                </a:cxn>
              </a:cxnLst>
              <a:rect b="b" l="0" r="r" t="0"/>
              <a:pathLst>
                <a:path h="2796" w="1350">
                  <a:moveTo>
                    <a:pt x="1350" y="0"/>
                  </a:moveTo>
                  <a:lnTo>
                    <a:pt x="796" y="1492"/>
                  </a:lnTo>
                  <a:lnTo>
                    <a:pt x="0" y="2796"/>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91" name="Freeform 19"/>
            <p:cNvSpPr/>
            <p:nvPr/>
          </p:nvSpPr>
          <p:spPr bwMode="auto">
            <a:xfrm>
              <a:off x="6190188" y="2751593"/>
              <a:ext cx="1440932" cy="1026037"/>
            </a:xfrm>
            <a:custGeom>
              <a:gdLst>
                <a:gd fmla="*/ 0 w 1608" name="T0"/>
                <a:gd fmla="*/ 0 h 1145" name="T1"/>
                <a:gd fmla="*/ 759 w 1608" name="T2"/>
                <a:gd fmla="*/ 1145 h 1145" name="T3"/>
                <a:gd fmla="*/ 1608 w 1608" name="T4"/>
                <a:gd fmla="*/ 258 h 1145" name="T5"/>
              </a:gdLst>
              <a:cxnLst>
                <a:cxn ang="0">
                  <a:pos x="T0" y="T1"/>
                </a:cxn>
                <a:cxn ang="0">
                  <a:pos x="T2" y="T3"/>
                </a:cxn>
                <a:cxn ang="0">
                  <a:pos x="T4" y="T5"/>
                </a:cxn>
              </a:cxnLst>
              <a:rect b="b" l="0" r="r" t="0"/>
              <a:pathLst>
                <a:path h="1145" w="1608">
                  <a:moveTo>
                    <a:pt x="0" y="0"/>
                  </a:moveTo>
                  <a:lnTo>
                    <a:pt x="759" y="1145"/>
                  </a:lnTo>
                  <a:lnTo>
                    <a:pt x="1608" y="258"/>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92" name="Freeform 20"/>
            <p:cNvSpPr/>
            <p:nvPr/>
          </p:nvSpPr>
          <p:spPr bwMode="auto">
            <a:xfrm>
              <a:off x="5440150" y="3120787"/>
              <a:ext cx="2127347" cy="809181"/>
            </a:xfrm>
            <a:custGeom>
              <a:gdLst>
                <a:gd fmla="*/ 0 w 2374" name="T0"/>
                <a:gd fmla="*/ 903 h 903" name="T1"/>
                <a:gd fmla="*/ 659 w 2374" name="T2"/>
                <a:gd fmla="*/ 525 h 903" name="T3"/>
                <a:gd fmla="*/ 2374 w 2374" name="T4"/>
                <a:gd fmla="*/ 0 h 903" name="T5"/>
              </a:gdLst>
              <a:cxnLst>
                <a:cxn ang="0">
                  <a:pos x="T0" y="T1"/>
                </a:cxn>
                <a:cxn ang="0">
                  <a:pos x="T2" y="T3"/>
                </a:cxn>
                <a:cxn ang="0">
                  <a:pos x="T4" y="T5"/>
                </a:cxn>
              </a:cxnLst>
              <a:rect b="b" l="0" r="r" t="0"/>
              <a:pathLst>
                <a:path h="903" w="2374">
                  <a:moveTo>
                    <a:pt x="0" y="903"/>
                  </a:moveTo>
                  <a:lnTo>
                    <a:pt x="659" y="525"/>
                  </a:lnTo>
                  <a:lnTo>
                    <a:pt x="2374" y="0"/>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93" name="Line 21"/>
            <p:cNvSpPr>
              <a:spLocks noChangeShapeType="1"/>
            </p:cNvSpPr>
            <p:nvPr/>
          </p:nvSpPr>
          <p:spPr bwMode="auto">
            <a:xfrm flipH="1">
              <a:off x="9493221" y="2970242"/>
              <a:ext cx="1591478" cy="398766"/>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194" name="Line 22"/>
            <p:cNvSpPr>
              <a:spLocks noChangeShapeType="1"/>
            </p:cNvSpPr>
            <p:nvPr/>
          </p:nvSpPr>
          <p:spPr bwMode="auto">
            <a:xfrm flipH="1">
              <a:off x="7494913" y="4106500"/>
              <a:ext cx="557376" cy="1690946"/>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195" name="Freeform 23"/>
            <p:cNvSpPr/>
            <p:nvPr/>
          </p:nvSpPr>
          <p:spPr bwMode="auto">
            <a:xfrm>
              <a:off x="6030682" y="2675424"/>
              <a:ext cx="2447255" cy="2437399"/>
            </a:xfrm>
            <a:custGeom>
              <a:gdLst>
                <a:gd fmla="*/ 152 w 2731" name="T0"/>
                <a:gd fmla="*/ 0 h 2720" name="T1"/>
                <a:gd fmla="*/ 0 w 2731" name="T2"/>
                <a:gd fmla="*/ 1022 h 2720" name="T3"/>
                <a:gd fmla="*/ 802 w 2731" name="T4"/>
                <a:gd fmla="*/ 2477 h 2720" name="T5"/>
                <a:gd fmla="*/ 2731 w 2731" name="T6"/>
                <a:gd fmla="*/ 2720 h 2720" name="T7"/>
              </a:gdLst>
              <a:cxnLst>
                <a:cxn ang="0">
                  <a:pos x="T0" y="T1"/>
                </a:cxn>
                <a:cxn ang="0">
                  <a:pos x="T2" y="T3"/>
                </a:cxn>
                <a:cxn ang="0">
                  <a:pos x="T4" y="T5"/>
                </a:cxn>
                <a:cxn ang="0">
                  <a:pos x="T6" y="T7"/>
                </a:cxn>
              </a:cxnLst>
              <a:rect b="b" l="0" r="r" t="0"/>
              <a:pathLst>
                <a:path h="2720" w="2731">
                  <a:moveTo>
                    <a:pt x="152" y="0"/>
                  </a:moveTo>
                  <a:lnTo>
                    <a:pt x="0" y="1022"/>
                  </a:lnTo>
                  <a:lnTo>
                    <a:pt x="802" y="2477"/>
                  </a:lnTo>
                  <a:lnTo>
                    <a:pt x="2731" y="2720"/>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196" name="Line 24"/>
            <p:cNvSpPr>
              <a:spLocks noChangeShapeType="1"/>
            </p:cNvSpPr>
            <p:nvPr/>
          </p:nvSpPr>
          <p:spPr bwMode="auto">
            <a:xfrm flipV="1">
              <a:off x="9561324" y="2970242"/>
              <a:ext cx="1523374" cy="1536816"/>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197" name="Line 25"/>
            <p:cNvSpPr>
              <a:spLocks noChangeShapeType="1"/>
            </p:cNvSpPr>
            <p:nvPr/>
          </p:nvSpPr>
          <p:spPr bwMode="auto">
            <a:xfrm>
              <a:off x="6821044" y="3794656"/>
              <a:ext cx="1656893" cy="1318167"/>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198" name="Line 26"/>
            <p:cNvSpPr>
              <a:spLocks noChangeShapeType="1"/>
            </p:cNvSpPr>
            <p:nvPr/>
          </p:nvSpPr>
          <p:spPr bwMode="auto">
            <a:xfrm>
              <a:off x="5440150" y="3926384"/>
              <a:ext cx="1309205" cy="968687"/>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199" name="Freeform 27"/>
            <p:cNvSpPr/>
            <p:nvPr/>
          </p:nvSpPr>
          <p:spPr bwMode="auto">
            <a:xfrm>
              <a:off x="7567497" y="3101969"/>
              <a:ext cx="1993828" cy="1405089"/>
            </a:xfrm>
            <a:custGeom>
              <a:gdLst>
                <a:gd fmla="*/ 0 w 2225" name="T0"/>
                <a:gd fmla="*/ 0 h 1568" name="T1"/>
                <a:gd fmla="*/ 1314 w 2225" name="T2"/>
                <a:gd fmla="*/ 728 h 1568" name="T3"/>
                <a:gd fmla="*/ 2225 w 2225" name="T4"/>
                <a:gd fmla="*/ 1568 h 1568" name="T5"/>
              </a:gdLst>
              <a:cxnLst>
                <a:cxn ang="0">
                  <a:pos x="T0" y="T1"/>
                </a:cxn>
                <a:cxn ang="0">
                  <a:pos x="T2" y="T3"/>
                </a:cxn>
                <a:cxn ang="0">
                  <a:pos x="T4" y="T5"/>
                </a:cxn>
              </a:cxnLst>
              <a:rect b="b" l="0" r="r" t="0"/>
              <a:pathLst>
                <a:path h="1568" w="2225">
                  <a:moveTo>
                    <a:pt x="0" y="0"/>
                  </a:moveTo>
                  <a:lnTo>
                    <a:pt x="1314" y="728"/>
                  </a:lnTo>
                  <a:lnTo>
                    <a:pt x="2225" y="1568"/>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200" name="Line 28"/>
            <p:cNvSpPr>
              <a:spLocks noChangeShapeType="1"/>
            </p:cNvSpPr>
            <p:nvPr/>
          </p:nvSpPr>
          <p:spPr bwMode="auto">
            <a:xfrm flipV="1">
              <a:off x="7494913" y="5112823"/>
              <a:ext cx="983024" cy="653259"/>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201" name="Oval 29"/>
            <p:cNvSpPr>
              <a:spLocks noChangeArrowheads="1"/>
            </p:cNvSpPr>
            <p:nvPr/>
          </p:nvSpPr>
          <p:spPr bwMode="auto">
            <a:xfrm>
              <a:off x="7494913" y="4317980"/>
              <a:ext cx="131727" cy="131727"/>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02" name="Oval 30"/>
            <p:cNvSpPr>
              <a:spLocks noChangeArrowheads="1"/>
            </p:cNvSpPr>
            <p:nvPr/>
          </p:nvSpPr>
          <p:spPr bwMode="auto">
            <a:xfrm>
              <a:off x="5954513" y="3523137"/>
              <a:ext cx="150545" cy="150545"/>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03" name="Oval 31"/>
            <p:cNvSpPr>
              <a:spLocks noChangeArrowheads="1"/>
            </p:cNvSpPr>
            <p:nvPr/>
          </p:nvSpPr>
          <p:spPr bwMode="auto">
            <a:xfrm>
              <a:off x="6573720" y="3369008"/>
              <a:ext cx="90506" cy="90506"/>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04" name="Oval 32"/>
            <p:cNvSpPr>
              <a:spLocks noChangeArrowheads="1"/>
            </p:cNvSpPr>
            <p:nvPr/>
          </p:nvSpPr>
          <p:spPr bwMode="auto">
            <a:xfrm>
              <a:off x="6190188" y="3966708"/>
              <a:ext cx="188181" cy="186389"/>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05" name="Oval 33"/>
            <p:cNvSpPr>
              <a:spLocks noChangeArrowheads="1"/>
            </p:cNvSpPr>
            <p:nvPr/>
          </p:nvSpPr>
          <p:spPr bwMode="auto">
            <a:xfrm>
              <a:off x="10081960" y="3771358"/>
              <a:ext cx="197142" cy="197143"/>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06" name="Oval 34"/>
            <p:cNvSpPr>
              <a:spLocks noChangeArrowheads="1"/>
            </p:cNvSpPr>
            <p:nvPr/>
          </p:nvSpPr>
          <p:spPr bwMode="auto">
            <a:xfrm>
              <a:off x="7164251" y="4044669"/>
              <a:ext cx="209688" cy="209688"/>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07" name="Oval 35"/>
            <p:cNvSpPr>
              <a:spLocks noChangeArrowheads="1"/>
            </p:cNvSpPr>
            <p:nvPr/>
          </p:nvSpPr>
          <p:spPr bwMode="auto">
            <a:xfrm>
              <a:off x="8493171" y="4144136"/>
              <a:ext cx="226714" cy="226714"/>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08" name="Oval 36"/>
            <p:cNvSpPr>
              <a:spLocks noChangeArrowheads="1"/>
            </p:cNvSpPr>
            <p:nvPr/>
          </p:nvSpPr>
          <p:spPr bwMode="auto">
            <a:xfrm>
              <a:off x="8677768" y="3686228"/>
              <a:ext cx="137104" cy="138000"/>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09" name="Oval 37"/>
            <p:cNvSpPr>
              <a:spLocks noChangeArrowheads="1"/>
            </p:cNvSpPr>
            <p:nvPr/>
          </p:nvSpPr>
          <p:spPr bwMode="auto">
            <a:xfrm>
              <a:off x="8244950" y="3449657"/>
              <a:ext cx="125454" cy="122766"/>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10" name="Line 38"/>
            <p:cNvSpPr>
              <a:spLocks noChangeShapeType="1"/>
            </p:cNvSpPr>
            <p:nvPr/>
          </p:nvSpPr>
          <p:spPr bwMode="auto">
            <a:xfrm flipH="1">
              <a:off x="9014702" y="4507058"/>
              <a:ext cx="546622" cy="1290388"/>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211" name="Line 39"/>
            <p:cNvSpPr>
              <a:spLocks noChangeShapeType="1"/>
            </p:cNvSpPr>
            <p:nvPr/>
          </p:nvSpPr>
          <p:spPr bwMode="auto">
            <a:xfrm>
              <a:off x="8477937" y="5112823"/>
              <a:ext cx="1310101" cy="388012"/>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212" name="Oval 40"/>
            <p:cNvSpPr>
              <a:spLocks noChangeArrowheads="1"/>
            </p:cNvSpPr>
            <p:nvPr/>
          </p:nvSpPr>
          <p:spPr bwMode="auto">
            <a:xfrm>
              <a:off x="9128507" y="5246343"/>
              <a:ext cx="165779" cy="165779"/>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13" name="Line 41"/>
            <p:cNvSpPr>
              <a:spLocks noChangeShapeType="1"/>
            </p:cNvSpPr>
            <p:nvPr/>
          </p:nvSpPr>
          <p:spPr bwMode="auto">
            <a:xfrm>
              <a:off x="9294286" y="2713957"/>
              <a:ext cx="209688" cy="568129"/>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214" name="Oval 42"/>
            <p:cNvSpPr>
              <a:spLocks noChangeArrowheads="1"/>
            </p:cNvSpPr>
            <p:nvPr/>
          </p:nvSpPr>
          <p:spPr bwMode="auto">
            <a:xfrm>
              <a:off x="9196611" y="2614489"/>
              <a:ext cx="197142" cy="197143"/>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15" name="Oval 43"/>
            <p:cNvSpPr>
              <a:spLocks noChangeArrowheads="1"/>
            </p:cNvSpPr>
            <p:nvPr/>
          </p:nvSpPr>
          <p:spPr bwMode="auto">
            <a:xfrm>
              <a:off x="8603391" y="2260529"/>
              <a:ext cx="152337" cy="154130"/>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16" name="Freeform 44"/>
            <p:cNvSpPr/>
            <p:nvPr/>
          </p:nvSpPr>
          <p:spPr bwMode="auto">
            <a:xfrm>
              <a:off x="6166889" y="2228269"/>
              <a:ext cx="2355853" cy="769752"/>
            </a:xfrm>
            <a:custGeom>
              <a:gdLst>
                <a:gd fmla="*/ 0 w 2629" name="T0"/>
                <a:gd fmla="*/ 542 h 859" name="T1"/>
                <a:gd fmla="*/ 1172 w 2629" name="T2"/>
                <a:gd fmla="*/ 461 h 859" name="T3"/>
                <a:gd fmla="*/ 1842 w 2629" name="T4"/>
                <a:gd fmla="*/ 0 h 859" name="T5"/>
                <a:gd fmla="*/ 2047 w 2629" name="T6"/>
                <a:gd fmla="*/ 457 h 859" name="T7"/>
                <a:gd fmla="*/ 2629 w 2629" name="T8"/>
                <a:gd fmla="*/ 859 h 859" name="T9"/>
              </a:gdLst>
              <a:cxnLst>
                <a:cxn ang="0">
                  <a:pos x="T0" y="T1"/>
                </a:cxn>
                <a:cxn ang="0">
                  <a:pos x="T2" y="T3"/>
                </a:cxn>
                <a:cxn ang="0">
                  <a:pos x="T4" y="T5"/>
                </a:cxn>
                <a:cxn ang="0">
                  <a:pos x="T6" y="T7"/>
                </a:cxn>
                <a:cxn ang="0">
                  <a:pos x="T8" y="T9"/>
                </a:cxn>
              </a:cxnLst>
              <a:rect b="b" l="0" r="r" t="0"/>
              <a:pathLst>
                <a:path h="859" w="2629">
                  <a:moveTo>
                    <a:pt x="0" y="542"/>
                  </a:moveTo>
                  <a:lnTo>
                    <a:pt x="1172" y="461"/>
                  </a:lnTo>
                  <a:lnTo>
                    <a:pt x="1842" y="0"/>
                  </a:lnTo>
                  <a:lnTo>
                    <a:pt x="2047" y="457"/>
                  </a:lnTo>
                  <a:lnTo>
                    <a:pt x="2629" y="859"/>
                  </a:lnTo>
                </a:path>
              </a:pathLst>
            </a:custGeom>
            <a:noFill/>
            <a:ln cap="flat" w="14288">
              <a:solidFill>
                <a:srgbClr val="90A4AE"/>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217" name="Line 45"/>
            <p:cNvSpPr>
              <a:spLocks noChangeShapeType="1"/>
            </p:cNvSpPr>
            <p:nvPr/>
          </p:nvSpPr>
          <p:spPr bwMode="auto">
            <a:xfrm>
              <a:off x="7217121" y="2641372"/>
              <a:ext cx="350376" cy="479415"/>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218" name="Oval 46"/>
            <p:cNvSpPr>
              <a:spLocks noChangeArrowheads="1"/>
            </p:cNvSpPr>
            <p:nvPr/>
          </p:nvSpPr>
          <p:spPr bwMode="auto">
            <a:xfrm>
              <a:off x="7175004" y="2599256"/>
              <a:ext cx="85130" cy="85130"/>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19" name="Oval 47"/>
            <p:cNvSpPr>
              <a:spLocks noChangeArrowheads="1"/>
            </p:cNvSpPr>
            <p:nvPr/>
          </p:nvSpPr>
          <p:spPr bwMode="auto">
            <a:xfrm>
              <a:off x="7948340" y="2584918"/>
              <a:ext cx="103948" cy="105740"/>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20" name="Line 48"/>
            <p:cNvSpPr>
              <a:spLocks noChangeShapeType="1"/>
            </p:cNvSpPr>
            <p:nvPr/>
          </p:nvSpPr>
          <p:spPr bwMode="auto">
            <a:xfrm flipH="1">
              <a:off x="6617629" y="2641372"/>
              <a:ext cx="599492" cy="771544"/>
            </a:xfrm>
            <a:prstGeom prst="line">
              <a:avLst/>
            </a:prstGeom>
            <a:noFill/>
            <a:ln cap="flat" w="14288">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221" name="Oval 49"/>
            <p:cNvSpPr>
              <a:spLocks noChangeArrowheads="1"/>
            </p:cNvSpPr>
            <p:nvPr/>
          </p:nvSpPr>
          <p:spPr bwMode="auto">
            <a:xfrm>
              <a:off x="6881083" y="2830450"/>
              <a:ext cx="213272" cy="215961"/>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22" name="Oval 50"/>
            <p:cNvSpPr>
              <a:spLocks noChangeArrowheads="1"/>
            </p:cNvSpPr>
            <p:nvPr/>
          </p:nvSpPr>
          <p:spPr bwMode="auto">
            <a:xfrm>
              <a:off x="5768124" y="1650283"/>
              <a:ext cx="214168" cy="213272"/>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23" name="Oval 51"/>
            <p:cNvSpPr>
              <a:spLocks noChangeArrowheads="1"/>
            </p:cNvSpPr>
            <p:nvPr/>
          </p:nvSpPr>
          <p:spPr bwMode="auto">
            <a:xfrm>
              <a:off x="10148271" y="3074190"/>
              <a:ext cx="189974" cy="190870"/>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24" name="Oval 52"/>
            <p:cNvSpPr>
              <a:spLocks noChangeArrowheads="1"/>
            </p:cNvSpPr>
            <p:nvPr/>
          </p:nvSpPr>
          <p:spPr bwMode="auto">
            <a:xfrm>
              <a:off x="10392011" y="3584968"/>
              <a:ext cx="82441" cy="85130"/>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25" name="Oval 53"/>
            <p:cNvSpPr>
              <a:spLocks noChangeArrowheads="1"/>
            </p:cNvSpPr>
            <p:nvPr/>
          </p:nvSpPr>
          <p:spPr bwMode="auto">
            <a:xfrm>
              <a:off x="7823782" y="4581435"/>
              <a:ext cx="107532" cy="109325"/>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26" name="Oval 54"/>
            <p:cNvSpPr>
              <a:spLocks noChangeArrowheads="1"/>
            </p:cNvSpPr>
            <p:nvPr/>
          </p:nvSpPr>
          <p:spPr bwMode="auto">
            <a:xfrm>
              <a:off x="7658003" y="4930915"/>
              <a:ext cx="184597" cy="181909"/>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27" name="Oval 55"/>
            <p:cNvSpPr>
              <a:spLocks noChangeArrowheads="1"/>
            </p:cNvSpPr>
            <p:nvPr/>
          </p:nvSpPr>
          <p:spPr bwMode="auto">
            <a:xfrm>
              <a:off x="8190288" y="6337796"/>
              <a:ext cx="181909" cy="184597"/>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28" name="Oval 56"/>
            <p:cNvSpPr>
              <a:spLocks noChangeArrowheads="1"/>
            </p:cNvSpPr>
            <p:nvPr/>
          </p:nvSpPr>
          <p:spPr bwMode="auto">
            <a:xfrm>
              <a:off x="5924941" y="5971290"/>
              <a:ext cx="181909" cy="184597"/>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29" name="Oval 57"/>
            <p:cNvSpPr>
              <a:spLocks noChangeArrowheads="1"/>
            </p:cNvSpPr>
            <p:nvPr/>
          </p:nvSpPr>
          <p:spPr bwMode="auto">
            <a:xfrm>
              <a:off x="10103466" y="6401419"/>
              <a:ext cx="184597" cy="184597"/>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30" name="Oval 58"/>
            <p:cNvSpPr>
              <a:spLocks noChangeArrowheads="1"/>
            </p:cNvSpPr>
            <p:nvPr/>
          </p:nvSpPr>
          <p:spPr bwMode="auto">
            <a:xfrm>
              <a:off x="10993296" y="2256048"/>
              <a:ext cx="181909" cy="184597"/>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31" name="Oval 59"/>
            <p:cNvSpPr>
              <a:spLocks noChangeArrowheads="1"/>
            </p:cNvSpPr>
            <p:nvPr/>
          </p:nvSpPr>
          <p:spPr bwMode="auto">
            <a:xfrm>
              <a:off x="9696636" y="1773049"/>
              <a:ext cx="181909" cy="181909"/>
            </a:xfrm>
            <a:prstGeom prst="ellipse">
              <a:avLst/>
            </a:prstGeom>
            <a:solidFill>
              <a:srgbClr val="90A4A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32" name="Oval 60"/>
            <p:cNvSpPr>
              <a:spLocks noChangeArrowheads="1"/>
            </p:cNvSpPr>
            <p:nvPr/>
          </p:nvSpPr>
          <p:spPr bwMode="auto">
            <a:xfrm>
              <a:off x="8823832" y="5606576"/>
              <a:ext cx="380843" cy="381740"/>
            </a:xfrm>
            <a:prstGeom prst="ellipse">
              <a:avLst/>
            </a:prstGeom>
            <a:solidFill>
              <a:srgbClr val="C8CE9F"/>
            </a:solidFill>
            <a:ln>
              <a:noFill/>
            </a:ln>
          </p:spPr>
          <p:txBody>
            <a:bodyPr anchor="t" anchorCtr="0" bIns="45720" compatLnSpc="1" lIns="91440" numCol="1" rIns="91440" tIns="45720" vert="horz" wrap="square"/>
            <a:lstStyle/>
            <a:p>
              <a:endParaRPr lang="en-GB"/>
            </a:p>
          </p:txBody>
        </p:sp>
        <p:sp>
          <p:nvSpPr>
            <p:cNvPr id="233" name="Freeform 61"/>
            <p:cNvSpPr>
              <a:spLocks noEditPoints="1"/>
            </p:cNvSpPr>
            <p:nvPr/>
          </p:nvSpPr>
          <p:spPr bwMode="auto">
            <a:xfrm>
              <a:off x="8887456" y="5670199"/>
              <a:ext cx="253597" cy="254493"/>
            </a:xfrm>
            <a:custGeom>
              <a:gdLst>
                <a:gd fmla="*/ 120 w 120" name="T0"/>
                <a:gd fmla="*/ 55 h 120" name="T1"/>
                <a:gd fmla="*/ 111 w 120" name="T2"/>
                <a:gd fmla="*/ 52 h 120" name="T3"/>
                <a:gd fmla="*/ 107 w 120" name="T4"/>
                <a:gd fmla="*/ 46 h 120" name="T5"/>
                <a:gd fmla="*/ 112 w 120" name="T6"/>
                <a:gd fmla="*/ 36 h 120" name="T7"/>
                <a:gd fmla="*/ 112 w 120" name="T8"/>
                <a:gd fmla="*/ 30 h 120" name="T9"/>
                <a:gd fmla="*/ 100 w 120" name="T10"/>
                <a:gd fmla="*/ 32 h 120" name="T11"/>
                <a:gd fmla="*/ 96 w 120" name="T12"/>
                <a:gd fmla="*/ 27 h 120" name="T13"/>
                <a:gd fmla="*/ 97 w 120" name="T14"/>
                <a:gd fmla="*/ 16 h 120" name="T15"/>
                <a:gd fmla="*/ 93 w 120" name="T16"/>
                <a:gd fmla="*/ 10 h 120" name="T17"/>
                <a:gd fmla="*/ 86 w 120" name="T18"/>
                <a:gd fmla="*/ 15 h 120" name="T19"/>
                <a:gd fmla="*/ 80 w 120" name="T20"/>
                <a:gd fmla="*/ 15 h 120" name="T21"/>
                <a:gd fmla="*/ 74 w 120" name="T22"/>
                <a:gd fmla="*/ 10 h 120" name="T23"/>
                <a:gd fmla="*/ 70 w 120" name="T24"/>
                <a:gd fmla="*/ 1 h 120" name="T25"/>
                <a:gd fmla="*/ 64 w 120" name="T26"/>
                <a:gd fmla="*/ 8 h 120" name="T27"/>
                <a:gd fmla="*/ 57 w 120" name="T28"/>
                <a:gd fmla="*/ 11 h 120" name="T29"/>
                <a:gd fmla="*/ 51 w 120" name="T30"/>
                <a:gd fmla="*/ 9 h 120" name="T31"/>
                <a:gd fmla="*/ 46 w 120" name="T32"/>
                <a:gd fmla="*/ 2 h 120" name="T33"/>
                <a:gd fmla="*/ 41 w 120" name="T34"/>
                <a:gd fmla="*/ 6 h 120" name="T35"/>
                <a:gd fmla="*/ 37 w 120" name="T36"/>
                <a:gd fmla="*/ 16 h 120" name="T37"/>
                <a:gd fmla="*/ 32 w 120" name="T38"/>
                <a:gd fmla="*/ 19 h 120" name="T39"/>
                <a:gd fmla="*/ 22 w 120" name="T40"/>
                <a:gd fmla="*/ 13 h 120" name="T41"/>
                <a:gd fmla="*/ 19 w 120" name="T42"/>
                <a:gd fmla="*/ 19 h 120" name="T43"/>
                <a:gd fmla="*/ 20 w 120" name="T44"/>
                <a:gd fmla="*/ 30 h 120" name="T45"/>
                <a:gd fmla="*/ 14 w 120" name="T46"/>
                <a:gd fmla="*/ 35 h 120" name="T47"/>
                <a:gd fmla="*/ 5 w 120" name="T48"/>
                <a:gd fmla="*/ 34 h 120" name="T49"/>
                <a:gd fmla="*/ 4 w 120" name="T50"/>
                <a:gd fmla="*/ 38 h 120" name="T51"/>
                <a:gd fmla="*/ 12 w 120" name="T52"/>
                <a:gd fmla="*/ 48 h 120" name="T53"/>
                <a:gd fmla="*/ 10 w 120" name="T54"/>
                <a:gd fmla="*/ 56 h 120" name="T55"/>
                <a:gd fmla="*/ 0 w 120" name="T56"/>
                <a:gd fmla="*/ 62 h 120" name="T57"/>
                <a:gd fmla="*/ 0 w 120" name="T58"/>
                <a:gd fmla="*/ 66 h 120" name="T59"/>
                <a:gd fmla="*/ 11 w 120" name="T60"/>
                <a:gd fmla="*/ 68 h 120" name="T61"/>
                <a:gd fmla="*/ 13 w 120" name="T62"/>
                <a:gd fmla="*/ 76 h 120" name="T63"/>
                <a:gd fmla="*/ 5 w 120" name="T64"/>
                <a:gd fmla="*/ 86 h 120" name="T65"/>
                <a:gd fmla="*/ 8 w 120" name="T66"/>
                <a:gd fmla="*/ 91 h 120" name="T67"/>
                <a:gd fmla="*/ 20 w 120" name="T68"/>
                <a:gd fmla="*/ 90 h 120" name="T69"/>
                <a:gd fmla="*/ 25 w 120" name="T70"/>
                <a:gd fmla="*/ 95 h 120" name="T71"/>
                <a:gd fmla="*/ 22 w 120" name="T72"/>
                <a:gd fmla="*/ 107 h 120" name="T73"/>
                <a:gd fmla="*/ 27 w 120" name="T74"/>
                <a:gd fmla="*/ 110 h 120" name="T75"/>
                <a:gd fmla="*/ 36 w 120" name="T76"/>
                <a:gd fmla="*/ 103 h 120" name="T77"/>
                <a:gd fmla="*/ 40 w 120" name="T78"/>
                <a:gd fmla="*/ 105 h 120" name="T79"/>
                <a:gd fmla="*/ 46 w 120" name="T80"/>
                <a:gd fmla="*/ 116 h 120" name="T81"/>
                <a:gd fmla="*/ 51 w 120" name="T82"/>
                <a:gd fmla="*/ 120 h 120" name="T83"/>
                <a:gd fmla="*/ 57 w 120" name="T84"/>
                <a:gd fmla="*/ 109 h 120" name="T85"/>
                <a:gd fmla="*/ 63 w 120" name="T86"/>
                <a:gd fmla="*/ 109 h 120" name="T87"/>
                <a:gd fmla="*/ 70 w 120" name="T88"/>
                <a:gd fmla="*/ 114 h 120" name="T89"/>
                <a:gd fmla="*/ 76 w 120" name="T90"/>
                <a:gd fmla="*/ 118 h 120" name="T91"/>
                <a:gd fmla="*/ 79 w 120" name="T92"/>
                <a:gd fmla="*/ 112 h 120" name="T93"/>
                <a:gd fmla="*/ 83 w 120" name="T94"/>
                <a:gd fmla="*/ 103 h 120" name="T95"/>
                <a:gd fmla="*/ 90 w 120" name="T96"/>
                <a:gd fmla="*/ 102 h 120" name="T97"/>
                <a:gd fmla="*/ 98 w 120" name="T98"/>
                <a:gd fmla="*/ 106 h 120" name="T99"/>
                <a:gd fmla="*/ 98 w 120" name="T100"/>
                <a:gd fmla="*/ 95 h 120" name="T101"/>
                <a:gd fmla="*/ 100 w 120" name="T102"/>
                <a:gd fmla="*/ 89 h 120" name="T103"/>
                <a:gd fmla="*/ 108 w 120" name="T104"/>
                <a:gd fmla="*/ 86 h 120" name="T105"/>
                <a:gd fmla="*/ 114 w 120" name="T106"/>
                <a:gd fmla="*/ 85 h 120" name="T107"/>
                <a:gd fmla="*/ 116 w 120" name="T108"/>
                <a:gd fmla="*/ 81 h 120" name="T109"/>
                <a:gd fmla="*/ 108 w 120" name="T110"/>
                <a:gd fmla="*/ 70 h 120" name="T111"/>
                <a:gd fmla="*/ 112 w 120" name="T112"/>
                <a:gd fmla="*/ 63 h 120" name="T113"/>
                <a:gd fmla="*/ 31 w 120" name="T114"/>
                <a:gd fmla="*/ 60 h 1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20" w="120">
                  <a:moveTo>
                    <a:pt x="120" y="58"/>
                  </a:moveTo>
                  <a:cubicBezTo>
                    <a:pt x="120" y="58"/>
                    <a:pt x="120" y="58"/>
                    <a:pt x="120" y="57"/>
                  </a:cubicBezTo>
                  <a:cubicBezTo>
                    <a:pt x="120" y="57"/>
                    <a:pt x="120" y="57"/>
                    <a:pt x="120" y="56"/>
                  </a:cubicBezTo>
                  <a:cubicBezTo>
                    <a:pt x="120" y="56"/>
                    <a:pt x="120" y="56"/>
                    <a:pt x="120" y="56"/>
                  </a:cubicBezTo>
                  <a:cubicBezTo>
                    <a:pt x="120" y="55"/>
                    <a:pt x="120" y="55"/>
                    <a:pt x="120" y="55"/>
                  </a:cubicBezTo>
                  <a:cubicBezTo>
                    <a:pt x="120" y="55"/>
                    <a:pt x="120" y="54"/>
                    <a:pt x="120" y="54"/>
                  </a:cubicBezTo>
                  <a:cubicBezTo>
                    <a:pt x="120" y="54"/>
                    <a:pt x="118" y="54"/>
                    <a:pt x="117" y="53"/>
                  </a:cubicBezTo>
                  <a:cubicBezTo>
                    <a:pt x="117" y="53"/>
                    <a:pt x="116" y="53"/>
                    <a:pt x="116" y="53"/>
                  </a:cubicBezTo>
                  <a:cubicBezTo>
                    <a:pt x="115" y="53"/>
                    <a:pt x="115" y="53"/>
                    <a:pt x="114" y="53"/>
                  </a:cubicBezTo>
                  <a:cubicBezTo>
                    <a:pt x="113" y="53"/>
                    <a:pt x="112" y="52"/>
                    <a:pt x="111" y="52"/>
                  </a:cubicBezTo>
                  <a:cubicBezTo>
                    <a:pt x="110" y="52"/>
                    <a:pt x="109" y="52"/>
                    <a:pt x="108" y="52"/>
                  </a:cubicBezTo>
                  <a:cubicBezTo>
                    <a:pt x="108" y="51"/>
                    <a:pt x="108" y="51"/>
                    <a:pt x="108" y="50"/>
                  </a:cubicBezTo>
                  <a:cubicBezTo>
                    <a:pt x="108" y="49"/>
                    <a:pt x="108" y="48"/>
                    <a:pt x="108" y="48"/>
                  </a:cubicBezTo>
                  <a:cubicBezTo>
                    <a:pt x="107" y="47"/>
                    <a:pt x="107" y="47"/>
                    <a:pt x="107" y="47"/>
                  </a:cubicBezTo>
                  <a:cubicBezTo>
                    <a:pt x="107" y="47"/>
                    <a:pt x="107" y="47"/>
                    <a:pt x="107" y="46"/>
                  </a:cubicBezTo>
                  <a:cubicBezTo>
                    <a:pt x="107" y="45"/>
                    <a:pt x="107" y="45"/>
                    <a:pt x="106" y="44"/>
                  </a:cubicBezTo>
                  <a:cubicBezTo>
                    <a:pt x="106" y="43"/>
                    <a:pt x="106" y="43"/>
                    <a:pt x="106" y="43"/>
                  </a:cubicBezTo>
                  <a:cubicBezTo>
                    <a:pt x="106" y="43"/>
                    <a:pt x="106" y="42"/>
                    <a:pt x="106" y="42"/>
                  </a:cubicBezTo>
                  <a:cubicBezTo>
                    <a:pt x="106" y="41"/>
                    <a:pt x="107" y="41"/>
                    <a:pt x="108" y="40"/>
                  </a:cubicBezTo>
                  <a:cubicBezTo>
                    <a:pt x="109" y="39"/>
                    <a:pt x="111" y="37"/>
                    <a:pt x="112" y="36"/>
                  </a:cubicBezTo>
                  <a:cubicBezTo>
                    <a:pt x="113" y="35"/>
                    <a:pt x="114" y="34"/>
                    <a:pt x="114" y="34"/>
                  </a:cubicBezTo>
                  <a:cubicBezTo>
                    <a:pt x="114" y="34"/>
                    <a:pt x="114" y="34"/>
                    <a:pt x="114" y="33"/>
                  </a:cubicBezTo>
                  <a:cubicBezTo>
                    <a:pt x="113" y="33"/>
                    <a:pt x="113" y="32"/>
                    <a:pt x="113" y="32"/>
                  </a:cubicBezTo>
                  <a:cubicBezTo>
                    <a:pt x="112" y="31"/>
                    <a:pt x="112" y="31"/>
                    <a:pt x="112" y="30"/>
                  </a:cubicBezTo>
                  <a:cubicBezTo>
                    <a:pt x="112" y="30"/>
                    <a:pt x="112" y="30"/>
                    <a:pt x="112" y="30"/>
                  </a:cubicBezTo>
                  <a:cubicBezTo>
                    <a:pt x="111" y="29"/>
                    <a:pt x="111" y="29"/>
                    <a:pt x="111" y="29"/>
                  </a:cubicBezTo>
                  <a:cubicBezTo>
                    <a:pt x="111" y="29"/>
                    <a:pt x="111" y="29"/>
                    <a:pt x="110" y="29"/>
                  </a:cubicBezTo>
                  <a:cubicBezTo>
                    <a:pt x="110" y="29"/>
                    <a:pt x="109" y="29"/>
                    <a:pt x="108" y="29"/>
                  </a:cubicBezTo>
                  <a:cubicBezTo>
                    <a:pt x="107" y="30"/>
                    <a:pt x="105" y="30"/>
                    <a:pt x="103" y="31"/>
                  </a:cubicBezTo>
                  <a:cubicBezTo>
                    <a:pt x="102" y="31"/>
                    <a:pt x="101" y="31"/>
                    <a:pt x="100" y="32"/>
                  </a:cubicBezTo>
                  <a:cubicBezTo>
                    <a:pt x="100" y="31"/>
                    <a:pt x="99" y="31"/>
                    <a:pt x="99" y="30"/>
                  </a:cubicBezTo>
                  <a:cubicBezTo>
                    <a:pt x="98" y="29"/>
                    <a:pt x="98" y="29"/>
                    <a:pt x="97" y="28"/>
                  </a:cubicBezTo>
                  <a:cubicBezTo>
                    <a:pt x="97" y="28"/>
                    <a:pt x="97" y="28"/>
                    <a:pt x="97" y="28"/>
                  </a:cubicBezTo>
                  <a:cubicBezTo>
                    <a:pt x="97" y="28"/>
                    <a:pt x="97" y="28"/>
                    <a:pt x="97" y="28"/>
                  </a:cubicBezTo>
                  <a:cubicBezTo>
                    <a:pt x="97" y="28"/>
                    <a:pt x="97" y="27"/>
                    <a:pt x="96" y="27"/>
                  </a:cubicBezTo>
                  <a:cubicBezTo>
                    <a:pt x="96" y="26"/>
                    <a:pt x="95" y="26"/>
                    <a:pt x="94" y="25"/>
                  </a:cubicBezTo>
                  <a:cubicBezTo>
                    <a:pt x="94" y="25"/>
                    <a:pt x="94" y="24"/>
                    <a:pt x="93" y="24"/>
                  </a:cubicBezTo>
                  <a:cubicBezTo>
                    <a:pt x="94" y="23"/>
                    <a:pt x="94" y="22"/>
                    <a:pt x="94" y="21"/>
                  </a:cubicBezTo>
                  <a:cubicBezTo>
                    <a:pt x="95" y="20"/>
                    <a:pt x="95" y="19"/>
                    <a:pt x="96" y="18"/>
                  </a:cubicBezTo>
                  <a:cubicBezTo>
                    <a:pt x="96" y="18"/>
                    <a:pt x="96" y="17"/>
                    <a:pt x="97" y="16"/>
                  </a:cubicBezTo>
                  <a:cubicBezTo>
                    <a:pt x="97" y="14"/>
                    <a:pt x="98" y="13"/>
                    <a:pt x="98" y="13"/>
                  </a:cubicBezTo>
                  <a:cubicBezTo>
                    <a:pt x="98" y="13"/>
                    <a:pt x="98" y="13"/>
                    <a:pt x="97" y="13"/>
                  </a:cubicBezTo>
                  <a:cubicBezTo>
                    <a:pt x="97" y="13"/>
                    <a:pt x="97" y="13"/>
                    <a:pt x="97" y="13"/>
                  </a:cubicBezTo>
                  <a:cubicBezTo>
                    <a:pt x="96" y="12"/>
                    <a:pt x="96" y="12"/>
                    <a:pt x="95" y="11"/>
                  </a:cubicBezTo>
                  <a:cubicBezTo>
                    <a:pt x="94" y="11"/>
                    <a:pt x="94" y="10"/>
                    <a:pt x="93" y="10"/>
                  </a:cubicBezTo>
                  <a:cubicBezTo>
                    <a:pt x="93" y="10"/>
                    <a:pt x="93" y="10"/>
                    <a:pt x="93" y="10"/>
                  </a:cubicBezTo>
                  <a:cubicBezTo>
                    <a:pt x="92" y="10"/>
                    <a:pt x="92" y="10"/>
                    <a:pt x="92" y="10"/>
                  </a:cubicBezTo>
                  <a:cubicBezTo>
                    <a:pt x="92" y="10"/>
                    <a:pt x="92" y="10"/>
                    <a:pt x="90" y="11"/>
                  </a:cubicBezTo>
                  <a:cubicBezTo>
                    <a:pt x="90" y="12"/>
                    <a:pt x="89" y="12"/>
                    <a:pt x="88" y="13"/>
                  </a:cubicBezTo>
                  <a:cubicBezTo>
                    <a:pt x="87" y="14"/>
                    <a:pt x="86" y="14"/>
                    <a:pt x="86" y="15"/>
                  </a:cubicBezTo>
                  <a:cubicBezTo>
                    <a:pt x="85" y="16"/>
                    <a:pt x="84" y="16"/>
                    <a:pt x="84" y="17"/>
                  </a:cubicBezTo>
                  <a:cubicBezTo>
                    <a:pt x="83" y="17"/>
                    <a:pt x="83" y="16"/>
                    <a:pt x="82" y="16"/>
                  </a:cubicBezTo>
                  <a:cubicBezTo>
                    <a:pt x="82" y="16"/>
                    <a:pt x="81" y="16"/>
                    <a:pt x="81" y="15"/>
                  </a:cubicBezTo>
                  <a:cubicBezTo>
                    <a:pt x="81" y="15"/>
                    <a:pt x="81" y="15"/>
                    <a:pt x="80" y="15"/>
                  </a:cubicBezTo>
                  <a:cubicBezTo>
                    <a:pt x="80" y="15"/>
                    <a:pt x="80" y="15"/>
                    <a:pt x="80" y="15"/>
                  </a:cubicBezTo>
                  <a:cubicBezTo>
                    <a:pt x="79" y="15"/>
                    <a:pt x="79" y="15"/>
                    <a:pt x="79" y="15"/>
                  </a:cubicBezTo>
                  <a:cubicBezTo>
                    <a:pt x="79" y="15"/>
                    <a:pt x="79" y="15"/>
                    <a:pt x="78" y="14"/>
                  </a:cubicBezTo>
                  <a:cubicBezTo>
                    <a:pt x="78" y="14"/>
                    <a:pt x="77" y="14"/>
                    <a:pt x="76" y="13"/>
                  </a:cubicBezTo>
                  <a:cubicBezTo>
                    <a:pt x="75" y="13"/>
                    <a:pt x="75" y="13"/>
                    <a:pt x="74" y="13"/>
                  </a:cubicBezTo>
                  <a:cubicBezTo>
                    <a:pt x="74" y="12"/>
                    <a:pt x="74" y="11"/>
                    <a:pt x="74" y="10"/>
                  </a:cubicBezTo>
                  <a:cubicBezTo>
                    <a:pt x="74" y="8"/>
                    <a:pt x="74" y="6"/>
                    <a:pt x="74" y="4"/>
                  </a:cubicBezTo>
                  <a:cubicBezTo>
                    <a:pt x="74" y="3"/>
                    <a:pt x="74" y="2"/>
                    <a:pt x="74" y="2"/>
                  </a:cubicBezTo>
                  <a:cubicBezTo>
                    <a:pt x="74" y="2"/>
                    <a:pt x="73" y="1"/>
                    <a:pt x="73" y="1"/>
                  </a:cubicBezTo>
                  <a:cubicBezTo>
                    <a:pt x="73" y="1"/>
                    <a:pt x="73" y="1"/>
                    <a:pt x="73" y="1"/>
                  </a:cubicBezTo>
                  <a:cubicBezTo>
                    <a:pt x="72" y="1"/>
                    <a:pt x="71" y="1"/>
                    <a:pt x="70" y="1"/>
                  </a:cubicBezTo>
                  <a:cubicBezTo>
                    <a:pt x="70" y="1"/>
                    <a:pt x="69" y="1"/>
                    <a:pt x="68" y="1"/>
                  </a:cubicBezTo>
                  <a:cubicBezTo>
                    <a:pt x="68" y="0"/>
                    <a:pt x="68" y="0"/>
                    <a:pt x="68" y="0"/>
                  </a:cubicBezTo>
                  <a:cubicBezTo>
                    <a:pt x="67" y="0"/>
                    <a:pt x="67" y="0"/>
                    <a:pt x="67" y="0"/>
                  </a:cubicBezTo>
                  <a:cubicBezTo>
                    <a:pt x="67" y="0"/>
                    <a:pt x="67" y="1"/>
                    <a:pt x="66" y="3"/>
                  </a:cubicBezTo>
                  <a:cubicBezTo>
                    <a:pt x="65" y="4"/>
                    <a:pt x="64" y="6"/>
                    <a:pt x="64" y="8"/>
                  </a:cubicBezTo>
                  <a:cubicBezTo>
                    <a:pt x="63" y="9"/>
                    <a:pt x="63" y="10"/>
                    <a:pt x="63" y="11"/>
                  </a:cubicBezTo>
                  <a:cubicBezTo>
                    <a:pt x="62" y="11"/>
                    <a:pt x="61" y="11"/>
                    <a:pt x="61" y="11"/>
                  </a:cubicBezTo>
                  <a:cubicBezTo>
                    <a:pt x="60" y="11"/>
                    <a:pt x="59" y="11"/>
                    <a:pt x="58" y="11"/>
                  </a:cubicBezTo>
                  <a:cubicBezTo>
                    <a:pt x="58" y="11"/>
                    <a:pt x="57" y="11"/>
                    <a:pt x="57" y="11"/>
                  </a:cubicBezTo>
                  <a:cubicBezTo>
                    <a:pt x="57" y="11"/>
                    <a:pt x="57" y="11"/>
                    <a:pt x="57" y="11"/>
                  </a:cubicBezTo>
                  <a:cubicBezTo>
                    <a:pt x="56" y="11"/>
                    <a:pt x="56" y="11"/>
                    <a:pt x="56" y="11"/>
                  </a:cubicBezTo>
                  <a:cubicBezTo>
                    <a:pt x="56" y="11"/>
                    <a:pt x="56" y="11"/>
                    <a:pt x="55" y="11"/>
                  </a:cubicBezTo>
                  <a:cubicBezTo>
                    <a:pt x="55" y="11"/>
                    <a:pt x="55" y="11"/>
                    <a:pt x="54" y="11"/>
                  </a:cubicBezTo>
                  <a:cubicBezTo>
                    <a:pt x="53" y="11"/>
                    <a:pt x="53" y="11"/>
                    <a:pt x="52" y="11"/>
                  </a:cubicBezTo>
                  <a:cubicBezTo>
                    <a:pt x="52" y="10"/>
                    <a:pt x="52" y="10"/>
                    <a:pt x="51" y="9"/>
                  </a:cubicBezTo>
                  <a:cubicBezTo>
                    <a:pt x="51" y="8"/>
                    <a:pt x="50" y="7"/>
                    <a:pt x="50" y="6"/>
                  </a:cubicBezTo>
                  <a:cubicBezTo>
                    <a:pt x="49" y="5"/>
                    <a:pt x="49" y="4"/>
                    <a:pt x="48" y="4"/>
                  </a:cubicBezTo>
                  <a:cubicBezTo>
                    <a:pt x="47" y="2"/>
                    <a:pt x="47" y="1"/>
                    <a:pt x="47" y="1"/>
                  </a:cubicBezTo>
                  <a:cubicBezTo>
                    <a:pt x="47" y="1"/>
                    <a:pt x="47" y="1"/>
                    <a:pt x="46" y="1"/>
                  </a:cubicBezTo>
                  <a:cubicBezTo>
                    <a:pt x="46" y="1"/>
                    <a:pt x="46" y="1"/>
                    <a:pt x="46" y="2"/>
                  </a:cubicBezTo>
                  <a:cubicBezTo>
                    <a:pt x="45" y="2"/>
                    <a:pt x="44" y="2"/>
                    <a:pt x="44" y="2"/>
                  </a:cubicBezTo>
                  <a:cubicBezTo>
                    <a:pt x="43" y="2"/>
                    <a:pt x="42" y="3"/>
                    <a:pt x="42" y="3"/>
                  </a:cubicBezTo>
                  <a:cubicBezTo>
                    <a:pt x="41" y="3"/>
                    <a:pt x="41" y="3"/>
                    <a:pt x="41" y="3"/>
                  </a:cubicBezTo>
                  <a:cubicBezTo>
                    <a:pt x="41" y="3"/>
                    <a:pt x="41" y="3"/>
                    <a:pt x="41" y="3"/>
                  </a:cubicBezTo>
                  <a:cubicBezTo>
                    <a:pt x="41" y="3"/>
                    <a:pt x="41" y="4"/>
                    <a:pt x="41" y="6"/>
                  </a:cubicBezTo>
                  <a:cubicBezTo>
                    <a:pt x="41" y="7"/>
                    <a:pt x="41" y="8"/>
                    <a:pt x="41" y="9"/>
                  </a:cubicBezTo>
                  <a:cubicBezTo>
                    <a:pt x="41" y="10"/>
                    <a:pt x="41" y="11"/>
                    <a:pt x="41" y="12"/>
                  </a:cubicBezTo>
                  <a:cubicBezTo>
                    <a:pt x="41" y="13"/>
                    <a:pt x="41" y="14"/>
                    <a:pt x="41" y="14"/>
                  </a:cubicBezTo>
                  <a:cubicBezTo>
                    <a:pt x="40" y="15"/>
                    <a:pt x="40" y="15"/>
                    <a:pt x="39" y="15"/>
                  </a:cubicBezTo>
                  <a:cubicBezTo>
                    <a:pt x="38" y="16"/>
                    <a:pt x="38" y="16"/>
                    <a:pt x="37" y="16"/>
                  </a:cubicBezTo>
                  <a:cubicBezTo>
                    <a:pt x="37" y="16"/>
                    <a:pt x="36" y="17"/>
                    <a:pt x="36" y="17"/>
                  </a:cubicBezTo>
                  <a:cubicBezTo>
                    <a:pt x="36" y="17"/>
                    <a:pt x="36" y="17"/>
                    <a:pt x="36" y="17"/>
                  </a:cubicBezTo>
                  <a:cubicBezTo>
                    <a:pt x="36" y="17"/>
                    <a:pt x="36" y="17"/>
                    <a:pt x="35" y="17"/>
                  </a:cubicBezTo>
                  <a:cubicBezTo>
                    <a:pt x="35" y="17"/>
                    <a:pt x="34" y="18"/>
                    <a:pt x="33" y="18"/>
                  </a:cubicBezTo>
                  <a:cubicBezTo>
                    <a:pt x="33" y="19"/>
                    <a:pt x="32" y="19"/>
                    <a:pt x="32" y="19"/>
                  </a:cubicBezTo>
                  <a:cubicBezTo>
                    <a:pt x="31" y="19"/>
                    <a:pt x="31" y="18"/>
                    <a:pt x="30" y="18"/>
                  </a:cubicBezTo>
                  <a:cubicBezTo>
                    <a:pt x="28" y="16"/>
                    <a:pt x="26" y="15"/>
                    <a:pt x="25" y="14"/>
                  </a:cubicBezTo>
                  <a:cubicBezTo>
                    <a:pt x="24" y="14"/>
                    <a:pt x="24" y="13"/>
                    <a:pt x="23" y="13"/>
                  </a:cubicBezTo>
                  <a:cubicBezTo>
                    <a:pt x="23" y="13"/>
                    <a:pt x="23" y="13"/>
                    <a:pt x="23" y="13"/>
                  </a:cubicBezTo>
                  <a:cubicBezTo>
                    <a:pt x="23" y="13"/>
                    <a:pt x="22" y="13"/>
                    <a:pt x="22" y="13"/>
                  </a:cubicBezTo>
                  <a:cubicBezTo>
                    <a:pt x="22" y="14"/>
                    <a:pt x="21" y="14"/>
                    <a:pt x="21" y="14"/>
                  </a:cubicBezTo>
                  <a:cubicBezTo>
                    <a:pt x="21" y="14"/>
                    <a:pt x="20" y="15"/>
                    <a:pt x="20" y="15"/>
                  </a:cubicBezTo>
                  <a:cubicBezTo>
                    <a:pt x="20" y="15"/>
                    <a:pt x="19" y="16"/>
                    <a:pt x="18" y="16"/>
                  </a:cubicBezTo>
                  <a:cubicBezTo>
                    <a:pt x="18" y="17"/>
                    <a:pt x="18" y="17"/>
                    <a:pt x="18" y="17"/>
                  </a:cubicBezTo>
                  <a:cubicBezTo>
                    <a:pt x="18" y="17"/>
                    <a:pt x="18" y="18"/>
                    <a:pt x="19" y="19"/>
                  </a:cubicBezTo>
                  <a:cubicBezTo>
                    <a:pt x="20" y="21"/>
                    <a:pt x="21" y="23"/>
                    <a:pt x="22" y="25"/>
                  </a:cubicBezTo>
                  <a:cubicBezTo>
                    <a:pt x="22" y="26"/>
                    <a:pt x="23" y="26"/>
                    <a:pt x="23" y="27"/>
                  </a:cubicBezTo>
                  <a:cubicBezTo>
                    <a:pt x="23" y="27"/>
                    <a:pt x="23" y="28"/>
                    <a:pt x="22" y="28"/>
                  </a:cubicBezTo>
                  <a:cubicBezTo>
                    <a:pt x="22" y="28"/>
                    <a:pt x="22" y="28"/>
                    <a:pt x="22" y="28"/>
                  </a:cubicBezTo>
                  <a:cubicBezTo>
                    <a:pt x="21" y="29"/>
                    <a:pt x="21" y="30"/>
                    <a:pt x="20" y="30"/>
                  </a:cubicBezTo>
                  <a:cubicBezTo>
                    <a:pt x="20" y="31"/>
                    <a:pt x="20" y="31"/>
                    <a:pt x="20" y="31"/>
                  </a:cubicBezTo>
                  <a:cubicBezTo>
                    <a:pt x="20" y="31"/>
                    <a:pt x="20" y="31"/>
                    <a:pt x="19" y="32"/>
                  </a:cubicBezTo>
                  <a:cubicBezTo>
                    <a:pt x="19" y="32"/>
                    <a:pt x="18" y="33"/>
                    <a:pt x="18" y="34"/>
                  </a:cubicBezTo>
                  <a:cubicBezTo>
                    <a:pt x="18" y="34"/>
                    <a:pt x="17" y="35"/>
                    <a:pt x="17" y="35"/>
                  </a:cubicBezTo>
                  <a:cubicBezTo>
                    <a:pt x="16" y="35"/>
                    <a:pt x="15" y="35"/>
                    <a:pt x="14" y="35"/>
                  </a:cubicBezTo>
                  <a:cubicBezTo>
                    <a:pt x="13" y="35"/>
                    <a:pt x="12" y="34"/>
                    <a:pt x="11" y="34"/>
                  </a:cubicBezTo>
                  <a:cubicBezTo>
                    <a:pt x="11" y="34"/>
                    <a:pt x="10" y="34"/>
                    <a:pt x="10" y="34"/>
                  </a:cubicBezTo>
                  <a:cubicBezTo>
                    <a:pt x="9" y="34"/>
                    <a:pt x="9" y="34"/>
                    <a:pt x="8" y="34"/>
                  </a:cubicBezTo>
                  <a:cubicBezTo>
                    <a:pt x="7" y="34"/>
                    <a:pt x="6" y="34"/>
                    <a:pt x="6" y="34"/>
                  </a:cubicBezTo>
                  <a:cubicBezTo>
                    <a:pt x="6" y="34"/>
                    <a:pt x="6" y="34"/>
                    <a:pt x="5" y="34"/>
                  </a:cubicBezTo>
                  <a:cubicBezTo>
                    <a:pt x="5" y="35"/>
                    <a:pt x="5" y="35"/>
                    <a:pt x="5" y="35"/>
                  </a:cubicBezTo>
                  <a:cubicBezTo>
                    <a:pt x="5" y="35"/>
                    <a:pt x="5" y="35"/>
                    <a:pt x="5" y="35"/>
                  </a:cubicBezTo>
                  <a:cubicBezTo>
                    <a:pt x="5" y="36"/>
                    <a:pt x="5" y="36"/>
                    <a:pt x="4" y="36"/>
                  </a:cubicBezTo>
                  <a:cubicBezTo>
                    <a:pt x="4" y="37"/>
                    <a:pt x="4" y="37"/>
                    <a:pt x="4" y="38"/>
                  </a:cubicBezTo>
                  <a:cubicBezTo>
                    <a:pt x="4" y="38"/>
                    <a:pt x="4" y="38"/>
                    <a:pt x="4" y="38"/>
                  </a:cubicBezTo>
                  <a:cubicBezTo>
                    <a:pt x="3" y="39"/>
                    <a:pt x="3" y="39"/>
                    <a:pt x="3" y="39"/>
                  </a:cubicBezTo>
                  <a:cubicBezTo>
                    <a:pt x="3" y="39"/>
                    <a:pt x="4" y="40"/>
                    <a:pt x="5" y="41"/>
                  </a:cubicBezTo>
                  <a:cubicBezTo>
                    <a:pt x="7" y="42"/>
                    <a:pt x="8" y="44"/>
                    <a:pt x="10" y="45"/>
                  </a:cubicBezTo>
                  <a:cubicBezTo>
                    <a:pt x="11" y="45"/>
                    <a:pt x="12" y="46"/>
                    <a:pt x="12" y="46"/>
                  </a:cubicBezTo>
                  <a:cubicBezTo>
                    <a:pt x="12" y="47"/>
                    <a:pt x="12" y="47"/>
                    <a:pt x="12" y="48"/>
                  </a:cubicBezTo>
                  <a:cubicBezTo>
                    <a:pt x="12" y="49"/>
                    <a:pt x="11" y="50"/>
                    <a:pt x="11" y="50"/>
                  </a:cubicBezTo>
                  <a:cubicBezTo>
                    <a:pt x="11" y="51"/>
                    <a:pt x="11" y="51"/>
                    <a:pt x="11" y="51"/>
                  </a:cubicBezTo>
                  <a:cubicBezTo>
                    <a:pt x="11" y="51"/>
                    <a:pt x="11" y="52"/>
                    <a:pt x="11" y="52"/>
                  </a:cubicBezTo>
                  <a:cubicBezTo>
                    <a:pt x="11" y="53"/>
                    <a:pt x="11" y="54"/>
                    <a:pt x="11" y="55"/>
                  </a:cubicBezTo>
                  <a:cubicBezTo>
                    <a:pt x="11" y="55"/>
                    <a:pt x="11" y="56"/>
                    <a:pt x="10" y="56"/>
                  </a:cubicBezTo>
                  <a:cubicBezTo>
                    <a:pt x="10" y="57"/>
                    <a:pt x="9" y="57"/>
                    <a:pt x="8" y="57"/>
                  </a:cubicBezTo>
                  <a:cubicBezTo>
                    <a:pt x="6" y="58"/>
                    <a:pt x="4" y="58"/>
                    <a:pt x="2" y="59"/>
                  </a:cubicBezTo>
                  <a:cubicBezTo>
                    <a:pt x="1" y="59"/>
                    <a:pt x="0" y="60"/>
                    <a:pt x="0" y="60"/>
                  </a:cubicBezTo>
                  <a:cubicBezTo>
                    <a:pt x="0" y="60"/>
                    <a:pt x="0" y="60"/>
                    <a:pt x="0" y="61"/>
                  </a:cubicBezTo>
                  <a:cubicBezTo>
                    <a:pt x="0" y="61"/>
                    <a:pt x="0" y="61"/>
                    <a:pt x="0" y="62"/>
                  </a:cubicBezTo>
                  <a:cubicBezTo>
                    <a:pt x="0" y="62"/>
                    <a:pt x="0" y="62"/>
                    <a:pt x="0" y="63"/>
                  </a:cubicBezTo>
                  <a:cubicBezTo>
                    <a:pt x="0" y="63"/>
                    <a:pt x="0" y="64"/>
                    <a:pt x="0" y="64"/>
                  </a:cubicBezTo>
                  <a:cubicBezTo>
                    <a:pt x="0" y="64"/>
                    <a:pt x="0" y="64"/>
                    <a:pt x="0" y="64"/>
                  </a:cubicBezTo>
                  <a:cubicBezTo>
                    <a:pt x="0" y="65"/>
                    <a:pt x="0" y="65"/>
                    <a:pt x="0" y="65"/>
                  </a:cubicBezTo>
                  <a:cubicBezTo>
                    <a:pt x="0" y="66"/>
                    <a:pt x="0" y="66"/>
                    <a:pt x="0" y="66"/>
                  </a:cubicBezTo>
                  <a:cubicBezTo>
                    <a:pt x="0" y="66"/>
                    <a:pt x="1" y="66"/>
                    <a:pt x="2" y="67"/>
                  </a:cubicBezTo>
                  <a:cubicBezTo>
                    <a:pt x="3" y="67"/>
                    <a:pt x="3" y="67"/>
                    <a:pt x="4" y="67"/>
                  </a:cubicBezTo>
                  <a:cubicBezTo>
                    <a:pt x="4" y="67"/>
                    <a:pt x="5" y="67"/>
                    <a:pt x="5" y="67"/>
                  </a:cubicBezTo>
                  <a:cubicBezTo>
                    <a:pt x="6" y="67"/>
                    <a:pt x="7" y="68"/>
                    <a:pt x="8" y="68"/>
                  </a:cubicBezTo>
                  <a:cubicBezTo>
                    <a:pt x="9" y="68"/>
                    <a:pt x="10" y="68"/>
                    <a:pt x="11" y="68"/>
                  </a:cubicBezTo>
                  <a:cubicBezTo>
                    <a:pt x="11" y="69"/>
                    <a:pt x="11" y="69"/>
                    <a:pt x="11" y="70"/>
                  </a:cubicBezTo>
                  <a:cubicBezTo>
                    <a:pt x="12" y="71"/>
                    <a:pt x="12" y="72"/>
                    <a:pt x="12" y="72"/>
                  </a:cubicBezTo>
                  <a:cubicBezTo>
                    <a:pt x="12" y="73"/>
                    <a:pt x="12" y="73"/>
                    <a:pt x="12" y="73"/>
                  </a:cubicBezTo>
                  <a:cubicBezTo>
                    <a:pt x="12" y="73"/>
                    <a:pt x="12" y="74"/>
                    <a:pt x="12" y="74"/>
                  </a:cubicBezTo>
                  <a:cubicBezTo>
                    <a:pt x="13" y="75"/>
                    <a:pt x="13" y="76"/>
                    <a:pt x="13" y="76"/>
                  </a:cubicBezTo>
                  <a:cubicBezTo>
                    <a:pt x="13" y="77"/>
                    <a:pt x="13" y="77"/>
                    <a:pt x="13" y="77"/>
                  </a:cubicBezTo>
                  <a:cubicBezTo>
                    <a:pt x="14" y="78"/>
                    <a:pt x="14" y="78"/>
                    <a:pt x="14" y="78"/>
                  </a:cubicBezTo>
                  <a:cubicBezTo>
                    <a:pt x="13" y="79"/>
                    <a:pt x="12" y="79"/>
                    <a:pt x="12" y="80"/>
                  </a:cubicBezTo>
                  <a:cubicBezTo>
                    <a:pt x="10" y="81"/>
                    <a:pt x="8" y="83"/>
                    <a:pt x="7" y="84"/>
                  </a:cubicBezTo>
                  <a:cubicBezTo>
                    <a:pt x="6" y="85"/>
                    <a:pt x="5" y="86"/>
                    <a:pt x="5" y="86"/>
                  </a:cubicBezTo>
                  <a:cubicBezTo>
                    <a:pt x="5" y="86"/>
                    <a:pt x="5" y="86"/>
                    <a:pt x="6" y="87"/>
                  </a:cubicBezTo>
                  <a:cubicBezTo>
                    <a:pt x="6" y="87"/>
                    <a:pt x="6" y="88"/>
                    <a:pt x="7" y="89"/>
                  </a:cubicBezTo>
                  <a:cubicBezTo>
                    <a:pt x="7" y="89"/>
                    <a:pt x="7" y="89"/>
                    <a:pt x="7" y="90"/>
                  </a:cubicBezTo>
                  <a:cubicBezTo>
                    <a:pt x="8" y="90"/>
                    <a:pt x="8" y="90"/>
                    <a:pt x="8" y="90"/>
                  </a:cubicBezTo>
                  <a:cubicBezTo>
                    <a:pt x="8" y="91"/>
                    <a:pt x="8" y="91"/>
                    <a:pt x="8" y="91"/>
                  </a:cubicBezTo>
                  <a:cubicBezTo>
                    <a:pt x="8" y="91"/>
                    <a:pt x="9" y="91"/>
                    <a:pt x="9" y="91"/>
                  </a:cubicBezTo>
                  <a:cubicBezTo>
                    <a:pt x="10" y="91"/>
                    <a:pt x="10" y="91"/>
                    <a:pt x="11" y="91"/>
                  </a:cubicBezTo>
                  <a:cubicBezTo>
                    <a:pt x="13" y="90"/>
                    <a:pt x="15" y="90"/>
                    <a:pt x="17" y="89"/>
                  </a:cubicBezTo>
                  <a:cubicBezTo>
                    <a:pt x="18" y="89"/>
                    <a:pt x="19" y="89"/>
                    <a:pt x="19" y="89"/>
                  </a:cubicBezTo>
                  <a:cubicBezTo>
                    <a:pt x="20" y="89"/>
                    <a:pt x="20" y="89"/>
                    <a:pt x="20" y="90"/>
                  </a:cubicBezTo>
                  <a:cubicBezTo>
                    <a:pt x="21" y="91"/>
                    <a:pt x="22" y="91"/>
                    <a:pt x="22" y="92"/>
                  </a:cubicBezTo>
                  <a:cubicBezTo>
                    <a:pt x="22" y="92"/>
                    <a:pt x="22" y="92"/>
                    <a:pt x="22" y="92"/>
                  </a:cubicBezTo>
                  <a:cubicBezTo>
                    <a:pt x="22" y="92"/>
                    <a:pt x="23" y="93"/>
                    <a:pt x="23" y="93"/>
                  </a:cubicBezTo>
                  <a:cubicBezTo>
                    <a:pt x="23" y="93"/>
                    <a:pt x="23" y="93"/>
                    <a:pt x="23" y="93"/>
                  </a:cubicBezTo>
                  <a:cubicBezTo>
                    <a:pt x="24" y="94"/>
                    <a:pt x="24" y="94"/>
                    <a:pt x="25" y="95"/>
                  </a:cubicBezTo>
                  <a:cubicBezTo>
                    <a:pt x="25" y="95"/>
                    <a:pt x="26" y="96"/>
                    <a:pt x="26" y="96"/>
                  </a:cubicBezTo>
                  <a:cubicBezTo>
                    <a:pt x="26" y="97"/>
                    <a:pt x="25" y="98"/>
                    <a:pt x="25" y="99"/>
                  </a:cubicBezTo>
                  <a:cubicBezTo>
                    <a:pt x="25" y="100"/>
                    <a:pt x="24" y="101"/>
                    <a:pt x="24" y="102"/>
                  </a:cubicBezTo>
                  <a:cubicBezTo>
                    <a:pt x="23" y="103"/>
                    <a:pt x="23" y="103"/>
                    <a:pt x="23" y="104"/>
                  </a:cubicBezTo>
                  <a:cubicBezTo>
                    <a:pt x="22" y="106"/>
                    <a:pt x="22" y="107"/>
                    <a:pt x="22" y="107"/>
                  </a:cubicBezTo>
                  <a:cubicBezTo>
                    <a:pt x="22" y="107"/>
                    <a:pt x="22" y="107"/>
                    <a:pt x="22" y="107"/>
                  </a:cubicBezTo>
                  <a:cubicBezTo>
                    <a:pt x="22" y="107"/>
                    <a:pt x="22" y="107"/>
                    <a:pt x="23" y="107"/>
                  </a:cubicBezTo>
                  <a:cubicBezTo>
                    <a:pt x="23" y="108"/>
                    <a:pt x="24" y="108"/>
                    <a:pt x="24" y="109"/>
                  </a:cubicBezTo>
                  <a:cubicBezTo>
                    <a:pt x="25" y="109"/>
                    <a:pt x="26" y="110"/>
                    <a:pt x="26" y="110"/>
                  </a:cubicBezTo>
                  <a:cubicBezTo>
                    <a:pt x="26" y="110"/>
                    <a:pt x="27" y="110"/>
                    <a:pt x="27" y="110"/>
                  </a:cubicBezTo>
                  <a:cubicBezTo>
                    <a:pt x="27" y="110"/>
                    <a:pt x="27" y="111"/>
                    <a:pt x="27" y="111"/>
                  </a:cubicBezTo>
                  <a:cubicBezTo>
                    <a:pt x="27" y="111"/>
                    <a:pt x="28" y="110"/>
                    <a:pt x="29" y="109"/>
                  </a:cubicBezTo>
                  <a:cubicBezTo>
                    <a:pt x="30" y="108"/>
                    <a:pt x="31" y="108"/>
                    <a:pt x="31" y="107"/>
                  </a:cubicBezTo>
                  <a:cubicBezTo>
                    <a:pt x="32" y="106"/>
                    <a:pt x="33" y="106"/>
                    <a:pt x="34" y="105"/>
                  </a:cubicBezTo>
                  <a:cubicBezTo>
                    <a:pt x="34" y="104"/>
                    <a:pt x="35" y="104"/>
                    <a:pt x="36" y="103"/>
                  </a:cubicBezTo>
                  <a:cubicBezTo>
                    <a:pt x="36" y="103"/>
                    <a:pt x="37" y="104"/>
                    <a:pt x="37" y="104"/>
                  </a:cubicBezTo>
                  <a:cubicBezTo>
                    <a:pt x="38" y="104"/>
                    <a:pt x="38" y="104"/>
                    <a:pt x="38" y="105"/>
                  </a:cubicBezTo>
                  <a:cubicBezTo>
                    <a:pt x="39" y="105"/>
                    <a:pt x="39" y="105"/>
                    <a:pt x="39" y="105"/>
                  </a:cubicBezTo>
                  <a:cubicBezTo>
                    <a:pt x="39" y="105"/>
                    <a:pt x="39" y="105"/>
                    <a:pt x="39" y="105"/>
                  </a:cubicBezTo>
                  <a:cubicBezTo>
                    <a:pt x="40" y="105"/>
                    <a:pt x="40" y="105"/>
                    <a:pt x="40" y="105"/>
                  </a:cubicBezTo>
                  <a:cubicBezTo>
                    <a:pt x="40" y="105"/>
                    <a:pt x="41" y="106"/>
                    <a:pt x="41" y="106"/>
                  </a:cubicBezTo>
                  <a:cubicBezTo>
                    <a:pt x="42" y="106"/>
                    <a:pt x="43" y="106"/>
                    <a:pt x="44" y="107"/>
                  </a:cubicBezTo>
                  <a:cubicBezTo>
                    <a:pt x="44" y="107"/>
                    <a:pt x="45" y="107"/>
                    <a:pt x="45" y="107"/>
                  </a:cubicBezTo>
                  <a:cubicBezTo>
                    <a:pt x="45" y="108"/>
                    <a:pt x="45" y="109"/>
                    <a:pt x="45" y="110"/>
                  </a:cubicBezTo>
                  <a:cubicBezTo>
                    <a:pt x="45" y="112"/>
                    <a:pt x="45" y="114"/>
                    <a:pt x="46" y="116"/>
                  </a:cubicBezTo>
                  <a:cubicBezTo>
                    <a:pt x="46" y="117"/>
                    <a:pt x="46" y="119"/>
                    <a:pt x="46" y="119"/>
                  </a:cubicBezTo>
                  <a:cubicBezTo>
                    <a:pt x="46" y="119"/>
                    <a:pt x="46" y="119"/>
                    <a:pt x="46" y="119"/>
                  </a:cubicBezTo>
                  <a:cubicBezTo>
                    <a:pt x="46" y="119"/>
                    <a:pt x="47" y="119"/>
                    <a:pt x="47" y="119"/>
                  </a:cubicBezTo>
                  <a:cubicBezTo>
                    <a:pt x="47" y="119"/>
                    <a:pt x="48" y="119"/>
                    <a:pt x="49" y="119"/>
                  </a:cubicBezTo>
                  <a:cubicBezTo>
                    <a:pt x="50" y="119"/>
                    <a:pt x="51" y="119"/>
                    <a:pt x="51" y="120"/>
                  </a:cubicBezTo>
                  <a:cubicBezTo>
                    <a:pt x="51" y="120"/>
                    <a:pt x="52" y="120"/>
                    <a:pt x="52" y="120"/>
                  </a:cubicBezTo>
                  <a:cubicBezTo>
                    <a:pt x="52" y="120"/>
                    <a:pt x="52" y="120"/>
                    <a:pt x="52" y="120"/>
                  </a:cubicBezTo>
                  <a:cubicBezTo>
                    <a:pt x="52" y="120"/>
                    <a:pt x="53" y="119"/>
                    <a:pt x="53" y="117"/>
                  </a:cubicBezTo>
                  <a:cubicBezTo>
                    <a:pt x="54" y="116"/>
                    <a:pt x="55" y="114"/>
                    <a:pt x="56" y="112"/>
                  </a:cubicBezTo>
                  <a:cubicBezTo>
                    <a:pt x="56" y="111"/>
                    <a:pt x="57" y="110"/>
                    <a:pt x="57" y="109"/>
                  </a:cubicBezTo>
                  <a:cubicBezTo>
                    <a:pt x="57" y="109"/>
                    <a:pt x="58" y="109"/>
                    <a:pt x="58" y="109"/>
                  </a:cubicBezTo>
                  <a:cubicBezTo>
                    <a:pt x="60" y="109"/>
                    <a:pt x="60" y="109"/>
                    <a:pt x="61" y="109"/>
                  </a:cubicBezTo>
                  <a:cubicBezTo>
                    <a:pt x="62" y="109"/>
                    <a:pt x="62" y="109"/>
                    <a:pt x="62" y="109"/>
                  </a:cubicBezTo>
                  <a:cubicBezTo>
                    <a:pt x="62" y="109"/>
                    <a:pt x="62" y="109"/>
                    <a:pt x="63" y="109"/>
                  </a:cubicBezTo>
                  <a:cubicBezTo>
                    <a:pt x="63" y="109"/>
                    <a:pt x="63" y="109"/>
                    <a:pt x="63" y="109"/>
                  </a:cubicBezTo>
                  <a:cubicBezTo>
                    <a:pt x="64" y="109"/>
                    <a:pt x="64" y="109"/>
                    <a:pt x="64" y="109"/>
                  </a:cubicBezTo>
                  <a:cubicBezTo>
                    <a:pt x="64" y="109"/>
                    <a:pt x="65" y="109"/>
                    <a:pt x="65" y="109"/>
                  </a:cubicBezTo>
                  <a:cubicBezTo>
                    <a:pt x="66" y="109"/>
                    <a:pt x="66" y="109"/>
                    <a:pt x="67" y="109"/>
                  </a:cubicBezTo>
                  <a:cubicBezTo>
                    <a:pt x="67" y="110"/>
                    <a:pt x="68" y="110"/>
                    <a:pt x="68" y="111"/>
                  </a:cubicBezTo>
                  <a:cubicBezTo>
                    <a:pt x="69" y="112"/>
                    <a:pt x="69" y="113"/>
                    <a:pt x="70" y="114"/>
                  </a:cubicBezTo>
                  <a:cubicBezTo>
                    <a:pt x="70" y="115"/>
                    <a:pt x="71" y="116"/>
                    <a:pt x="71" y="116"/>
                  </a:cubicBezTo>
                  <a:cubicBezTo>
                    <a:pt x="72" y="118"/>
                    <a:pt x="73" y="119"/>
                    <a:pt x="73" y="119"/>
                  </a:cubicBezTo>
                  <a:cubicBezTo>
                    <a:pt x="73" y="119"/>
                    <a:pt x="73" y="119"/>
                    <a:pt x="73" y="119"/>
                  </a:cubicBezTo>
                  <a:cubicBezTo>
                    <a:pt x="73" y="119"/>
                    <a:pt x="73" y="119"/>
                    <a:pt x="74" y="119"/>
                  </a:cubicBezTo>
                  <a:cubicBezTo>
                    <a:pt x="74" y="118"/>
                    <a:pt x="75" y="118"/>
                    <a:pt x="76" y="118"/>
                  </a:cubicBezTo>
                  <a:cubicBezTo>
                    <a:pt x="77" y="118"/>
                    <a:pt x="77" y="118"/>
                    <a:pt x="78" y="117"/>
                  </a:cubicBezTo>
                  <a:cubicBezTo>
                    <a:pt x="78" y="117"/>
                    <a:pt x="78" y="117"/>
                    <a:pt x="79" y="117"/>
                  </a:cubicBezTo>
                  <a:cubicBezTo>
                    <a:pt x="79" y="117"/>
                    <a:pt x="79" y="117"/>
                    <a:pt x="79" y="117"/>
                  </a:cubicBezTo>
                  <a:cubicBezTo>
                    <a:pt x="79" y="117"/>
                    <a:pt x="79" y="116"/>
                    <a:pt x="79" y="114"/>
                  </a:cubicBezTo>
                  <a:cubicBezTo>
                    <a:pt x="79" y="114"/>
                    <a:pt x="79" y="113"/>
                    <a:pt x="79" y="112"/>
                  </a:cubicBezTo>
                  <a:cubicBezTo>
                    <a:pt x="79" y="111"/>
                    <a:pt x="79" y="109"/>
                    <a:pt x="79" y="108"/>
                  </a:cubicBezTo>
                  <a:cubicBezTo>
                    <a:pt x="79" y="107"/>
                    <a:pt x="79" y="107"/>
                    <a:pt x="78" y="106"/>
                  </a:cubicBezTo>
                  <a:cubicBezTo>
                    <a:pt x="79" y="105"/>
                    <a:pt x="80" y="105"/>
                    <a:pt x="80" y="105"/>
                  </a:cubicBezTo>
                  <a:cubicBezTo>
                    <a:pt x="81" y="105"/>
                    <a:pt x="82" y="104"/>
                    <a:pt x="82" y="104"/>
                  </a:cubicBezTo>
                  <a:cubicBezTo>
                    <a:pt x="83" y="104"/>
                    <a:pt x="83" y="103"/>
                    <a:pt x="83" y="103"/>
                  </a:cubicBezTo>
                  <a:cubicBezTo>
                    <a:pt x="83" y="103"/>
                    <a:pt x="83" y="103"/>
                    <a:pt x="83" y="103"/>
                  </a:cubicBezTo>
                  <a:cubicBezTo>
                    <a:pt x="83" y="103"/>
                    <a:pt x="84" y="103"/>
                    <a:pt x="84" y="103"/>
                  </a:cubicBezTo>
                  <a:cubicBezTo>
                    <a:pt x="84" y="103"/>
                    <a:pt x="85" y="102"/>
                    <a:pt x="86" y="102"/>
                  </a:cubicBezTo>
                  <a:cubicBezTo>
                    <a:pt x="87" y="101"/>
                    <a:pt x="87" y="101"/>
                    <a:pt x="87" y="101"/>
                  </a:cubicBezTo>
                  <a:cubicBezTo>
                    <a:pt x="88" y="101"/>
                    <a:pt x="89" y="102"/>
                    <a:pt x="90" y="102"/>
                  </a:cubicBezTo>
                  <a:cubicBezTo>
                    <a:pt x="91" y="104"/>
                    <a:pt x="93" y="105"/>
                    <a:pt x="95" y="106"/>
                  </a:cubicBezTo>
                  <a:cubicBezTo>
                    <a:pt x="95" y="106"/>
                    <a:pt x="96" y="107"/>
                    <a:pt x="96" y="107"/>
                  </a:cubicBezTo>
                  <a:cubicBezTo>
                    <a:pt x="97" y="107"/>
                    <a:pt x="97" y="107"/>
                    <a:pt x="97" y="107"/>
                  </a:cubicBezTo>
                  <a:cubicBezTo>
                    <a:pt x="97" y="107"/>
                    <a:pt x="97" y="107"/>
                    <a:pt x="98" y="107"/>
                  </a:cubicBezTo>
                  <a:cubicBezTo>
                    <a:pt x="98" y="107"/>
                    <a:pt x="98" y="106"/>
                    <a:pt x="98" y="106"/>
                  </a:cubicBezTo>
                  <a:cubicBezTo>
                    <a:pt x="99" y="106"/>
                    <a:pt x="99" y="106"/>
                    <a:pt x="99" y="105"/>
                  </a:cubicBezTo>
                  <a:cubicBezTo>
                    <a:pt x="100" y="105"/>
                    <a:pt x="100" y="104"/>
                    <a:pt x="101" y="104"/>
                  </a:cubicBezTo>
                  <a:cubicBezTo>
                    <a:pt x="101" y="103"/>
                    <a:pt x="102" y="103"/>
                    <a:pt x="102" y="103"/>
                  </a:cubicBezTo>
                  <a:cubicBezTo>
                    <a:pt x="102" y="103"/>
                    <a:pt x="101" y="102"/>
                    <a:pt x="101" y="101"/>
                  </a:cubicBezTo>
                  <a:cubicBezTo>
                    <a:pt x="100" y="99"/>
                    <a:pt x="99" y="97"/>
                    <a:pt x="98" y="95"/>
                  </a:cubicBezTo>
                  <a:cubicBezTo>
                    <a:pt x="97" y="95"/>
                    <a:pt x="97" y="94"/>
                    <a:pt x="96" y="93"/>
                  </a:cubicBezTo>
                  <a:cubicBezTo>
                    <a:pt x="97" y="93"/>
                    <a:pt x="97" y="93"/>
                    <a:pt x="97" y="92"/>
                  </a:cubicBezTo>
                  <a:cubicBezTo>
                    <a:pt x="97" y="92"/>
                    <a:pt x="97" y="92"/>
                    <a:pt x="98" y="92"/>
                  </a:cubicBezTo>
                  <a:cubicBezTo>
                    <a:pt x="98" y="91"/>
                    <a:pt x="99" y="90"/>
                    <a:pt x="99" y="90"/>
                  </a:cubicBezTo>
                  <a:cubicBezTo>
                    <a:pt x="99" y="89"/>
                    <a:pt x="100" y="89"/>
                    <a:pt x="100" y="89"/>
                  </a:cubicBezTo>
                  <a:cubicBezTo>
                    <a:pt x="100" y="89"/>
                    <a:pt x="100" y="89"/>
                    <a:pt x="100" y="88"/>
                  </a:cubicBezTo>
                  <a:cubicBezTo>
                    <a:pt x="101" y="88"/>
                    <a:pt x="101" y="87"/>
                    <a:pt x="102" y="86"/>
                  </a:cubicBezTo>
                  <a:cubicBezTo>
                    <a:pt x="102" y="86"/>
                    <a:pt x="102" y="85"/>
                    <a:pt x="102" y="85"/>
                  </a:cubicBezTo>
                  <a:cubicBezTo>
                    <a:pt x="103" y="85"/>
                    <a:pt x="104" y="85"/>
                    <a:pt x="105" y="85"/>
                  </a:cubicBezTo>
                  <a:cubicBezTo>
                    <a:pt x="106" y="86"/>
                    <a:pt x="107" y="86"/>
                    <a:pt x="108" y="86"/>
                  </a:cubicBezTo>
                  <a:cubicBezTo>
                    <a:pt x="109" y="86"/>
                    <a:pt x="109" y="86"/>
                    <a:pt x="110" y="86"/>
                  </a:cubicBezTo>
                  <a:cubicBezTo>
                    <a:pt x="110" y="86"/>
                    <a:pt x="111" y="86"/>
                    <a:pt x="111" y="86"/>
                  </a:cubicBezTo>
                  <a:cubicBezTo>
                    <a:pt x="113" y="86"/>
                    <a:pt x="114" y="87"/>
                    <a:pt x="114" y="87"/>
                  </a:cubicBezTo>
                  <a:cubicBezTo>
                    <a:pt x="114" y="87"/>
                    <a:pt x="114" y="86"/>
                    <a:pt x="114" y="86"/>
                  </a:cubicBezTo>
                  <a:cubicBezTo>
                    <a:pt x="114" y="86"/>
                    <a:pt x="114" y="85"/>
                    <a:pt x="114" y="85"/>
                  </a:cubicBezTo>
                  <a:cubicBezTo>
                    <a:pt x="114" y="85"/>
                    <a:pt x="114" y="85"/>
                    <a:pt x="115" y="85"/>
                  </a:cubicBezTo>
                  <a:cubicBezTo>
                    <a:pt x="115" y="84"/>
                    <a:pt x="115" y="84"/>
                    <a:pt x="115" y="84"/>
                  </a:cubicBezTo>
                  <a:cubicBezTo>
                    <a:pt x="115" y="83"/>
                    <a:pt x="115" y="83"/>
                    <a:pt x="115" y="83"/>
                  </a:cubicBezTo>
                  <a:cubicBezTo>
                    <a:pt x="116" y="82"/>
                    <a:pt x="116" y="82"/>
                    <a:pt x="116" y="82"/>
                  </a:cubicBezTo>
                  <a:cubicBezTo>
                    <a:pt x="116" y="81"/>
                    <a:pt x="116" y="81"/>
                    <a:pt x="116" y="81"/>
                  </a:cubicBezTo>
                  <a:cubicBezTo>
                    <a:pt x="116" y="81"/>
                    <a:pt x="115" y="80"/>
                    <a:pt x="114" y="79"/>
                  </a:cubicBezTo>
                  <a:cubicBezTo>
                    <a:pt x="113" y="78"/>
                    <a:pt x="111" y="77"/>
                    <a:pt x="109" y="75"/>
                  </a:cubicBezTo>
                  <a:cubicBezTo>
                    <a:pt x="109" y="75"/>
                    <a:pt x="108" y="74"/>
                    <a:pt x="107" y="74"/>
                  </a:cubicBezTo>
                  <a:cubicBezTo>
                    <a:pt x="107" y="73"/>
                    <a:pt x="107" y="73"/>
                    <a:pt x="108" y="72"/>
                  </a:cubicBezTo>
                  <a:cubicBezTo>
                    <a:pt x="108" y="71"/>
                    <a:pt x="108" y="70"/>
                    <a:pt x="108" y="70"/>
                  </a:cubicBezTo>
                  <a:cubicBezTo>
                    <a:pt x="108" y="69"/>
                    <a:pt x="108" y="69"/>
                    <a:pt x="108" y="69"/>
                  </a:cubicBezTo>
                  <a:cubicBezTo>
                    <a:pt x="108" y="69"/>
                    <a:pt x="108" y="68"/>
                    <a:pt x="108" y="68"/>
                  </a:cubicBezTo>
                  <a:cubicBezTo>
                    <a:pt x="108" y="67"/>
                    <a:pt x="109" y="66"/>
                    <a:pt x="109" y="65"/>
                  </a:cubicBezTo>
                  <a:cubicBezTo>
                    <a:pt x="109" y="65"/>
                    <a:pt x="109" y="64"/>
                    <a:pt x="109" y="64"/>
                  </a:cubicBezTo>
                  <a:cubicBezTo>
                    <a:pt x="110" y="64"/>
                    <a:pt x="111" y="63"/>
                    <a:pt x="112" y="63"/>
                  </a:cubicBezTo>
                  <a:cubicBezTo>
                    <a:pt x="114" y="63"/>
                    <a:pt x="116" y="62"/>
                    <a:pt x="117" y="61"/>
                  </a:cubicBezTo>
                  <a:cubicBezTo>
                    <a:pt x="119" y="61"/>
                    <a:pt x="120" y="61"/>
                    <a:pt x="120" y="61"/>
                  </a:cubicBezTo>
                  <a:cubicBezTo>
                    <a:pt x="120" y="61"/>
                    <a:pt x="120" y="60"/>
                    <a:pt x="120" y="60"/>
                  </a:cubicBezTo>
                  <a:cubicBezTo>
                    <a:pt x="120" y="59"/>
                    <a:pt x="120" y="59"/>
                    <a:pt x="120" y="58"/>
                  </a:cubicBezTo>
                  <a:close/>
                  <a:moveTo>
                    <a:pt x="31" y="60"/>
                  </a:moveTo>
                  <a:cubicBezTo>
                    <a:pt x="31" y="44"/>
                    <a:pt x="44" y="31"/>
                    <a:pt x="60" y="31"/>
                  </a:cubicBezTo>
                  <a:cubicBezTo>
                    <a:pt x="76" y="31"/>
                    <a:pt x="89" y="44"/>
                    <a:pt x="89" y="60"/>
                  </a:cubicBezTo>
                  <a:cubicBezTo>
                    <a:pt x="89" y="76"/>
                    <a:pt x="76" y="89"/>
                    <a:pt x="60" y="89"/>
                  </a:cubicBezTo>
                  <a:cubicBezTo>
                    <a:pt x="44" y="89"/>
                    <a:pt x="31" y="76"/>
                    <a:pt x="31" y="6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34" name="Oval 62"/>
            <p:cNvSpPr>
              <a:spLocks noChangeArrowheads="1"/>
            </p:cNvSpPr>
            <p:nvPr/>
          </p:nvSpPr>
          <p:spPr bwMode="auto">
            <a:xfrm>
              <a:off x="9120442" y="4066176"/>
              <a:ext cx="880869" cy="881765"/>
            </a:xfrm>
            <a:prstGeom prst="ellipse">
              <a:avLst/>
            </a:prstGeom>
            <a:solidFill>
              <a:srgbClr val="385424"/>
            </a:solidFill>
            <a:ln>
              <a:noFill/>
            </a:ln>
          </p:spPr>
          <p:txBody>
            <a:bodyPr anchor="t" anchorCtr="0" bIns="45720" compatLnSpc="1" lIns="91440" numCol="1" rIns="91440" tIns="45720" vert="horz" wrap="square"/>
            <a:lstStyle/>
            <a:p>
              <a:endParaRPr lang="en-GB"/>
            </a:p>
          </p:txBody>
        </p:sp>
        <p:sp>
          <p:nvSpPr>
            <p:cNvPr id="235" name="Freeform 63"/>
            <p:cNvSpPr>
              <a:spLocks noEditPoints="1"/>
            </p:cNvSpPr>
            <p:nvPr/>
          </p:nvSpPr>
          <p:spPr bwMode="auto">
            <a:xfrm>
              <a:off x="9393753" y="4231058"/>
              <a:ext cx="334246" cy="551103"/>
            </a:xfrm>
            <a:custGeom>
              <a:gdLst>
                <a:gd fmla="*/ 143 w 158" name="T0"/>
                <a:gd fmla="*/ 0 h 260" name="T1"/>
                <a:gd fmla="*/ 15 w 158" name="T2"/>
                <a:gd fmla="*/ 0 h 260" name="T3"/>
                <a:gd fmla="*/ 0 w 158" name="T4"/>
                <a:gd fmla="*/ 15 h 260" name="T5"/>
                <a:gd fmla="*/ 0 w 158" name="T6"/>
                <a:gd fmla="*/ 245 h 260" name="T7"/>
                <a:gd fmla="*/ 15 w 158" name="T8"/>
                <a:gd fmla="*/ 260 h 260" name="T9"/>
                <a:gd fmla="*/ 143 w 158" name="T10"/>
                <a:gd fmla="*/ 260 h 260" name="T11"/>
                <a:gd fmla="*/ 158 w 158" name="T12"/>
                <a:gd fmla="*/ 245 h 260" name="T13"/>
                <a:gd fmla="*/ 158 w 158" name="T14"/>
                <a:gd fmla="*/ 15 h 260" name="T15"/>
                <a:gd fmla="*/ 143 w 158" name="T16"/>
                <a:gd fmla="*/ 0 h 260" name="T17"/>
                <a:gd fmla="*/ 79 w 158" name="T18"/>
                <a:gd fmla="*/ 4 h 260" name="T19"/>
                <a:gd fmla="*/ 84 w 158" name="T20"/>
                <a:gd fmla="*/ 9 h 260" name="T21"/>
                <a:gd fmla="*/ 79 w 158" name="T22"/>
                <a:gd fmla="*/ 14 h 260" name="T23"/>
                <a:gd fmla="*/ 74 w 158" name="T24"/>
                <a:gd fmla="*/ 9 h 260" name="T25"/>
                <a:gd fmla="*/ 79 w 158" name="T26"/>
                <a:gd fmla="*/ 4 h 260" name="T27"/>
                <a:gd fmla="*/ 105 w 158" name="T28"/>
                <a:gd fmla="*/ 245 h 260" name="T29"/>
                <a:gd fmla="*/ 102 w 158" name="T30"/>
                <a:gd fmla="*/ 248 h 260" name="T31"/>
                <a:gd fmla="*/ 55 w 158" name="T32"/>
                <a:gd fmla="*/ 248 h 260" name="T33"/>
                <a:gd fmla="*/ 53 w 158" name="T34"/>
                <a:gd fmla="*/ 245 h 260" name="T35"/>
                <a:gd fmla="*/ 53 w 158" name="T36"/>
                <a:gd fmla="*/ 238 h 260" name="T37"/>
                <a:gd fmla="*/ 55 w 158" name="T38"/>
                <a:gd fmla="*/ 235 h 260" name="T39"/>
                <a:gd fmla="*/ 102 w 158" name="T40"/>
                <a:gd fmla="*/ 235 h 260" name="T41"/>
                <a:gd fmla="*/ 105 w 158" name="T42"/>
                <a:gd fmla="*/ 238 h 260" name="T43"/>
                <a:gd fmla="*/ 105 w 158" name="T44"/>
                <a:gd fmla="*/ 245 h 260" name="T45"/>
                <a:gd fmla="*/ 142 w 158" name="T46"/>
                <a:gd fmla="*/ 224 h 260" name="T47"/>
                <a:gd fmla="*/ 15 w 158" name="T48"/>
                <a:gd fmla="*/ 224 h 260" name="T49"/>
                <a:gd fmla="*/ 15 w 158" name="T50"/>
                <a:gd fmla="*/ 21 h 260" name="T51"/>
                <a:gd fmla="*/ 142 w 158" name="T52"/>
                <a:gd fmla="*/ 21 h 260" name="T53"/>
                <a:gd fmla="*/ 142 w 158" name="T54"/>
                <a:gd fmla="*/ 224 h 2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158">
                  <a:moveTo>
                    <a:pt x="143" y="0"/>
                  </a:moveTo>
                  <a:cubicBezTo>
                    <a:pt x="15" y="0"/>
                    <a:pt x="15" y="0"/>
                    <a:pt x="15" y="0"/>
                  </a:cubicBezTo>
                  <a:cubicBezTo>
                    <a:pt x="7" y="0"/>
                    <a:pt x="0" y="7"/>
                    <a:pt x="0" y="15"/>
                  </a:cubicBezTo>
                  <a:cubicBezTo>
                    <a:pt x="0" y="245"/>
                    <a:pt x="0" y="245"/>
                    <a:pt x="0" y="245"/>
                  </a:cubicBezTo>
                  <a:cubicBezTo>
                    <a:pt x="0" y="253"/>
                    <a:pt x="7" y="260"/>
                    <a:pt x="15" y="260"/>
                  </a:cubicBezTo>
                  <a:cubicBezTo>
                    <a:pt x="143" y="260"/>
                    <a:pt x="143" y="260"/>
                    <a:pt x="143" y="260"/>
                  </a:cubicBezTo>
                  <a:cubicBezTo>
                    <a:pt x="151" y="260"/>
                    <a:pt x="158" y="253"/>
                    <a:pt x="158" y="245"/>
                  </a:cubicBezTo>
                  <a:cubicBezTo>
                    <a:pt x="158" y="15"/>
                    <a:pt x="158" y="15"/>
                    <a:pt x="158" y="15"/>
                  </a:cubicBezTo>
                  <a:cubicBezTo>
                    <a:pt x="158" y="7"/>
                    <a:pt x="151" y="0"/>
                    <a:pt x="143" y="0"/>
                  </a:cubicBezTo>
                  <a:close/>
                  <a:moveTo>
                    <a:pt x="79" y="4"/>
                  </a:moveTo>
                  <a:cubicBezTo>
                    <a:pt x="82" y="4"/>
                    <a:pt x="84" y="6"/>
                    <a:pt x="84" y="9"/>
                  </a:cubicBezTo>
                  <a:cubicBezTo>
                    <a:pt x="84" y="12"/>
                    <a:pt x="82" y="14"/>
                    <a:pt x="79" y="14"/>
                  </a:cubicBezTo>
                  <a:cubicBezTo>
                    <a:pt x="76" y="14"/>
                    <a:pt x="74" y="12"/>
                    <a:pt x="74" y="9"/>
                  </a:cubicBezTo>
                  <a:cubicBezTo>
                    <a:pt x="74" y="6"/>
                    <a:pt x="76" y="4"/>
                    <a:pt x="79" y="4"/>
                  </a:cubicBezTo>
                  <a:close/>
                  <a:moveTo>
                    <a:pt x="105" y="245"/>
                  </a:moveTo>
                  <a:cubicBezTo>
                    <a:pt x="105" y="247"/>
                    <a:pt x="104" y="248"/>
                    <a:pt x="102" y="248"/>
                  </a:cubicBezTo>
                  <a:cubicBezTo>
                    <a:pt x="55" y="248"/>
                    <a:pt x="55" y="248"/>
                    <a:pt x="55" y="248"/>
                  </a:cubicBezTo>
                  <a:cubicBezTo>
                    <a:pt x="54" y="248"/>
                    <a:pt x="53" y="247"/>
                    <a:pt x="53" y="245"/>
                  </a:cubicBezTo>
                  <a:cubicBezTo>
                    <a:pt x="53" y="238"/>
                    <a:pt x="53" y="238"/>
                    <a:pt x="53" y="238"/>
                  </a:cubicBezTo>
                  <a:cubicBezTo>
                    <a:pt x="53" y="236"/>
                    <a:pt x="54" y="235"/>
                    <a:pt x="55" y="235"/>
                  </a:cubicBezTo>
                  <a:cubicBezTo>
                    <a:pt x="102" y="235"/>
                    <a:pt x="102" y="235"/>
                    <a:pt x="102" y="235"/>
                  </a:cubicBezTo>
                  <a:cubicBezTo>
                    <a:pt x="104" y="235"/>
                    <a:pt x="105" y="236"/>
                    <a:pt x="105" y="238"/>
                  </a:cubicBezTo>
                  <a:lnTo>
                    <a:pt x="105" y="245"/>
                  </a:lnTo>
                  <a:close/>
                  <a:moveTo>
                    <a:pt x="142" y="224"/>
                  </a:moveTo>
                  <a:cubicBezTo>
                    <a:pt x="15" y="224"/>
                    <a:pt x="15" y="224"/>
                    <a:pt x="15" y="224"/>
                  </a:cubicBezTo>
                  <a:cubicBezTo>
                    <a:pt x="15" y="21"/>
                    <a:pt x="15" y="21"/>
                    <a:pt x="15" y="21"/>
                  </a:cubicBezTo>
                  <a:cubicBezTo>
                    <a:pt x="142" y="21"/>
                    <a:pt x="142" y="21"/>
                    <a:pt x="142" y="21"/>
                  </a:cubicBezTo>
                  <a:lnTo>
                    <a:pt x="142" y="22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36" name="Oval 64"/>
            <p:cNvSpPr>
              <a:spLocks noChangeArrowheads="1"/>
            </p:cNvSpPr>
            <p:nvPr/>
          </p:nvSpPr>
          <p:spPr bwMode="auto">
            <a:xfrm>
              <a:off x="10374985" y="3968500"/>
              <a:ext cx="550207" cy="552895"/>
            </a:xfrm>
            <a:prstGeom prst="ellipse">
              <a:avLst/>
            </a:prstGeom>
            <a:solidFill>
              <a:srgbClr val="C8CE9F"/>
            </a:solidFill>
            <a:ln>
              <a:noFill/>
            </a:ln>
          </p:spPr>
          <p:txBody>
            <a:bodyPr anchor="t" anchorCtr="0" bIns="45720" compatLnSpc="1" lIns="91440" numCol="1" rIns="91440" tIns="45720" vert="horz" wrap="square"/>
            <a:lstStyle/>
            <a:p>
              <a:endParaRPr lang="en-GB"/>
            </a:p>
          </p:txBody>
        </p:sp>
        <p:sp>
          <p:nvSpPr>
            <p:cNvPr id="237" name="Freeform 65"/>
            <p:cNvSpPr/>
            <p:nvPr/>
          </p:nvSpPr>
          <p:spPr bwMode="auto">
            <a:xfrm>
              <a:off x="10588258" y="4049150"/>
              <a:ext cx="257181" cy="258078"/>
            </a:xfrm>
            <a:custGeom>
              <a:gdLst>
                <a:gd fmla="*/ 121 w 121" name="T0"/>
                <a:gd fmla="*/ 122 h 122" name="T1"/>
                <a:gd fmla="*/ 109 w 121" name="T2"/>
                <a:gd fmla="*/ 122 h 122" name="T3"/>
                <a:gd fmla="*/ 0 w 121" name="T4"/>
                <a:gd fmla="*/ 12 h 122" name="T5"/>
                <a:gd fmla="*/ 0 w 121" name="T6"/>
                <a:gd fmla="*/ 0 h 122" name="T7"/>
                <a:gd fmla="*/ 121 w 121" name="T8"/>
                <a:gd fmla="*/ 122 h 122" name="T9"/>
              </a:gdLst>
              <a:cxnLst>
                <a:cxn ang="0">
                  <a:pos x="T0" y="T1"/>
                </a:cxn>
                <a:cxn ang="0">
                  <a:pos x="T2" y="T3"/>
                </a:cxn>
                <a:cxn ang="0">
                  <a:pos x="T4" y="T5"/>
                </a:cxn>
                <a:cxn ang="0">
                  <a:pos x="T6" y="T7"/>
                </a:cxn>
                <a:cxn ang="0">
                  <a:pos x="T8" y="T9"/>
                </a:cxn>
              </a:cxnLst>
              <a:rect b="b" l="0" r="r" t="0"/>
              <a:pathLst>
                <a:path h="122" w="120">
                  <a:moveTo>
                    <a:pt x="121" y="122"/>
                  </a:moveTo>
                  <a:cubicBezTo>
                    <a:pt x="109" y="122"/>
                    <a:pt x="109" y="122"/>
                    <a:pt x="109" y="122"/>
                  </a:cubicBezTo>
                  <a:cubicBezTo>
                    <a:pt x="109" y="61"/>
                    <a:pt x="60" y="12"/>
                    <a:pt x="0" y="12"/>
                  </a:cubicBezTo>
                  <a:cubicBezTo>
                    <a:pt x="0" y="0"/>
                    <a:pt x="0" y="0"/>
                    <a:pt x="0" y="0"/>
                  </a:cubicBezTo>
                  <a:cubicBezTo>
                    <a:pt x="67" y="0"/>
                    <a:pt x="121" y="55"/>
                    <a:pt x="121" y="12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38" name="Freeform 66"/>
            <p:cNvSpPr/>
            <p:nvPr/>
          </p:nvSpPr>
          <p:spPr bwMode="auto">
            <a:xfrm>
              <a:off x="10588258" y="4102020"/>
              <a:ext cx="206104" cy="205207"/>
            </a:xfrm>
            <a:custGeom>
              <a:gdLst>
                <a:gd fmla="*/ 97 w 97" name="T0"/>
                <a:gd fmla="*/ 97 h 97" name="T1"/>
                <a:gd fmla="*/ 85 w 97" name="T2"/>
                <a:gd fmla="*/ 97 h 97" name="T3"/>
                <a:gd fmla="*/ 0 w 97" name="T4"/>
                <a:gd fmla="*/ 12 h 97" name="T5"/>
                <a:gd fmla="*/ 0 w 97" name="T6"/>
                <a:gd fmla="*/ 0 h 97" name="T7"/>
                <a:gd fmla="*/ 97 w 97" name="T8"/>
                <a:gd fmla="*/ 97 h 97" name="T9"/>
              </a:gdLst>
              <a:cxnLst>
                <a:cxn ang="0">
                  <a:pos x="T0" y="T1"/>
                </a:cxn>
                <a:cxn ang="0">
                  <a:pos x="T2" y="T3"/>
                </a:cxn>
                <a:cxn ang="0">
                  <a:pos x="T4" y="T5"/>
                </a:cxn>
                <a:cxn ang="0">
                  <a:pos x="T6" y="T7"/>
                </a:cxn>
                <a:cxn ang="0">
                  <a:pos x="T8" y="T9"/>
                </a:cxn>
              </a:cxnLst>
              <a:rect b="b" l="0" r="r" t="0"/>
              <a:pathLst>
                <a:path h="97" w="97">
                  <a:moveTo>
                    <a:pt x="97" y="97"/>
                  </a:moveTo>
                  <a:cubicBezTo>
                    <a:pt x="85" y="97"/>
                    <a:pt x="85" y="97"/>
                    <a:pt x="85" y="97"/>
                  </a:cubicBezTo>
                  <a:cubicBezTo>
                    <a:pt x="85" y="50"/>
                    <a:pt x="47" y="12"/>
                    <a:pt x="0" y="12"/>
                  </a:cubicBezTo>
                  <a:cubicBezTo>
                    <a:pt x="0" y="0"/>
                    <a:pt x="0" y="0"/>
                    <a:pt x="0" y="0"/>
                  </a:cubicBezTo>
                  <a:cubicBezTo>
                    <a:pt x="53" y="0"/>
                    <a:pt x="97" y="43"/>
                    <a:pt x="97" y="9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39" name="Freeform 67"/>
            <p:cNvSpPr/>
            <p:nvPr/>
          </p:nvSpPr>
          <p:spPr bwMode="auto">
            <a:xfrm>
              <a:off x="10588258" y="4153098"/>
              <a:ext cx="153233" cy="154130"/>
            </a:xfrm>
            <a:custGeom>
              <a:gdLst>
                <a:gd fmla="*/ 72 w 72" name="T0"/>
                <a:gd fmla="*/ 73 h 73" name="T1"/>
                <a:gd fmla="*/ 60 w 72" name="T2"/>
                <a:gd fmla="*/ 73 h 73" name="T3"/>
                <a:gd fmla="*/ 0 w 72" name="T4"/>
                <a:gd fmla="*/ 12 h 73" name="T5"/>
                <a:gd fmla="*/ 0 w 72" name="T6"/>
                <a:gd fmla="*/ 0 h 73" name="T7"/>
                <a:gd fmla="*/ 72 w 72" name="T8"/>
                <a:gd fmla="*/ 73 h 73" name="T9"/>
              </a:gdLst>
              <a:cxnLst>
                <a:cxn ang="0">
                  <a:pos x="T0" y="T1"/>
                </a:cxn>
                <a:cxn ang="0">
                  <a:pos x="T2" y="T3"/>
                </a:cxn>
                <a:cxn ang="0">
                  <a:pos x="T4" y="T5"/>
                </a:cxn>
                <a:cxn ang="0">
                  <a:pos x="T6" y="T7"/>
                </a:cxn>
                <a:cxn ang="0">
                  <a:pos x="T8" y="T9"/>
                </a:cxn>
              </a:cxnLst>
              <a:rect b="b" l="0" r="r" t="0"/>
              <a:pathLst>
                <a:path h="73" w="72">
                  <a:moveTo>
                    <a:pt x="72" y="73"/>
                  </a:moveTo>
                  <a:cubicBezTo>
                    <a:pt x="60" y="73"/>
                    <a:pt x="60" y="73"/>
                    <a:pt x="60" y="73"/>
                  </a:cubicBezTo>
                  <a:cubicBezTo>
                    <a:pt x="60" y="39"/>
                    <a:pt x="33" y="12"/>
                    <a:pt x="0" y="12"/>
                  </a:cubicBezTo>
                  <a:cubicBezTo>
                    <a:pt x="0" y="0"/>
                    <a:pt x="0" y="0"/>
                    <a:pt x="0" y="0"/>
                  </a:cubicBezTo>
                  <a:cubicBezTo>
                    <a:pt x="40" y="0"/>
                    <a:pt x="72" y="33"/>
                    <a:pt x="72" y="7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40" name="Oval 68"/>
            <p:cNvSpPr>
              <a:spLocks noChangeArrowheads="1"/>
            </p:cNvSpPr>
            <p:nvPr/>
          </p:nvSpPr>
          <p:spPr bwMode="auto">
            <a:xfrm>
              <a:off x="10524634" y="4243604"/>
              <a:ext cx="127247" cy="127247"/>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41" name="Oval 69"/>
            <p:cNvSpPr>
              <a:spLocks noChangeArrowheads="1"/>
            </p:cNvSpPr>
            <p:nvPr/>
          </p:nvSpPr>
          <p:spPr bwMode="auto">
            <a:xfrm>
              <a:off x="9014702" y="2889593"/>
              <a:ext cx="957037" cy="957934"/>
            </a:xfrm>
            <a:prstGeom prst="ellipse">
              <a:avLst/>
            </a:prstGeom>
            <a:solidFill>
              <a:srgbClr val="385424"/>
            </a:solidFill>
            <a:ln>
              <a:noFill/>
            </a:ln>
          </p:spPr>
          <p:txBody>
            <a:bodyPr anchor="t" anchorCtr="0" bIns="45720" compatLnSpc="1" lIns="91440" numCol="1" rIns="91440" tIns="45720" vert="horz" wrap="square"/>
            <a:lstStyle/>
            <a:p>
              <a:endParaRPr lang="en-GB"/>
            </a:p>
          </p:txBody>
        </p:sp>
        <p:sp>
          <p:nvSpPr>
            <p:cNvPr id="242" name="Freeform 70"/>
            <p:cNvSpPr>
              <a:spLocks noEditPoints="1"/>
            </p:cNvSpPr>
            <p:nvPr/>
          </p:nvSpPr>
          <p:spPr bwMode="auto">
            <a:xfrm>
              <a:off x="9198403" y="3091216"/>
              <a:ext cx="589635" cy="419376"/>
            </a:xfrm>
            <a:custGeom>
              <a:gdLst>
                <a:gd fmla="*/ 263 w 278" name="T0"/>
                <a:gd fmla="*/ 198 h 198" name="T1"/>
                <a:gd fmla="*/ 15 w 278" name="T2"/>
                <a:gd fmla="*/ 198 h 198" name="T3"/>
                <a:gd fmla="*/ 0 w 278" name="T4"/>
                <a:gd fmla="*/ 183 h 198" name="T5"/>
                <a:gd fmla="*/ 0 w 278" name="T6"/>
                <a:gd fmla="*/ 15 h 198" name="T7"/>
                <a:gd fmla="*/ 15 w 278" name="T8"/>
                <a:gd fmla="*/ 0 h 198" name="T9"/>
                <a:gd fmla="*/ 263 w 278" name="T10"/>
                <a:gd fmla="*/ 0 h 198" name="T11"/>
                <a:gd fmla="*/ 278 w 278" name="T12"/>
                <a:gd fmla="*/ 15 h 198" name="T13"/>
                <a:gd fmla="*/ 278 w 278" name="T14"/>
                <a:gd fmla="*/ 183 h 198" name="T15"/>
                <a:gd fmla="*/ 263 w 278" name="T16"/>
                <a:gd fmla="*/ 198 h 198" name="T17"/>
                <a:gd fmla="*/ 16 w 278" name="T18"/>
                <a:gd fmla="*/ 182 h 198" name="T19"/>
                <a:gd fmla="*/ 262 w 278" name="T20"/>
                <a:gd fmla="*/ 182 h 198" name="T21"/>
                <a:gd fmla="*/ 262 w 278" name="T22"/>
                <a:gd fmla="*/ 16 h 198" name="T23"/>
                <a:gd fmla="*/ 16 w 278" name="T24"/>
                <a:gd fmla="*/ 16 h 198" name="T25"/>
                <a:gd fmla="*/ 16 w 278" name="T26"/>
                <a:gd fmla="*/ 182 h 19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8" w="278">
                  <a:moveTo>
                    <a:pt x="263" y="198"/>
                  </a:moveTo>
                  <a:cubicBezTo>
                    <a:pt x="15" y="198"/>
                    <a:pt x="15" y="198"/>
                    <a:pt x="15" y="198"/>
                  </a:cubicBezTo>
                  <a:cubicBezTo>
                    <a:pt x="6" y="198"/>
                    <a:pt x="0" y="191"/>
                    <a:pt x="0" y="183"/>
                  </a:cubicBezTo>
                  <a:cubicBezTo>
                    <a:pt x="0" y="15"/>
                    <a:pt x="0" y="15"/>
                    <a:pt x="0" y="15"/>
                  </a:cubicBezTo>
                  <a:cubicBezTo>
                    <a:pt x="0" y="7"/>
                    <a:pt x="6" y="0"/>
                    <a:pt x="15" y="0"/>
                  </a:cubicBezTo>
                  <a:cubicBezTo>
                    <a:pt x="263" y="0"/>
                    <a:pt x="263" y="0"/>
                    <a:pt x="263" y="0"/>
                  </a:cubicBezTo>
                  <a:cubicBezTo>
                    <a:pt x="271" y="0"/>
                    <a:pt x="278" y="7"/>
                    <a:pt x="278" y="15"/>
                  </a:cubicBezTo>
                  <a:cubicBezTo>
                    <a:pt x="278" y="183"/>
                    <a:pt x="278" y="183"/>
                    <a:pt x="278" y="183"/>
                  </a:cubicBezTo>
                  <a:cubicBezTo>
                    <a:pt x="278" y="191"/>
                    <a:pt x="271" y="198"/>
                    <a:pt x="263" y="198"/>
                  </a:cubicBezTo>
                  <a:close/>
                  <a:moveTo>
                    <a:pt x="16" y="182"/>
                  </a:moveTo>
                  <a:cubicBezTo>
                    <a:pt x="262" y="182"/>
                    <a:pt x="262" y="182"/>
                    <a:pt x="262" y="182"/>
                  </a:cubicBezTo>
                  <a:cubicBezTo>
                    <a:pt x="262" y="16"/>
                    <a:pt x="262" y="16"/>
                    <a:pt x="262" y="16"/>
                  </a:cubicBezTo>
                  <a:cubicBezTo>
                    <a:pt x="16" y="16"/>
                    <a:pt x="16" y="16"/>
                    <a:pt x="16" y="16"/>
                  </a:cubicBezTo>
                  <a:lnTo>
                    <a:pt x="16" y="18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43" name="Freeform 71"/>
            <p:cNvSpPr/>
            <p:nvPr/>
          </p:nvSpPr>
          <p:spPr bwMode="auto">
            <a:xfrm>
              <a:off x="9372247" y="3591241"/>
              <a:ext cx="241948" cy="54662"/>
            </a:xfrm>
            <a:custGeom>
              <a:gdLst>
                <a:gd fmla="*/ 109 w 114" name="T0"/>
                <a:gd fmla="*/ 0 h 26" name="T1"/>
                <a:gd fmla="*/ 5 w 114" name="T2"/>
                <a:gd fmla="*/ 0 h 26" name="T3"/>
                <a:gd fmla="*/ 0 w 114" name="T4"/>
                <a:gd fmla="*/ 4 h 26" name="T5"/>
                <a:gd fmla="*/ 0 w 114" name="T6"/>
                <a:gd fmla="*/ 22 h 26" name="T7"/>
                <a:gd fmla="*/ 5 w 114" name="T8"/>
                <a:gd fmla="*/ 26 h 26" name="T9"/>
                <a:gd fmla="*/ 109 w 114" name="T10"/>
                <a:gd fmla="*/ 26 h 26" name="T11"/>
                <a:gd fmla="*/ 114 w 114" name="T12"/>
                <a:gd fmla="*/ 22 h 26" name="T13"/>
                <a:gd fmla="*/ 114 w 114" name="T14"/>
                <a:gd fmla="*/ 4 h 26" name="T15"/>
                <a:gd fmla="*/ 109 w 114"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14">
                  <a:moveTo>
                    <a:pt x="109" y="0"/>
                  </a:moveTo>
                  <a:cubicBezTo>
                    <a:pt x="5" y="0"/>
                    <a:pt x="5" y="0"/>
                    <a:pt x="5" y="0"/>
                  </a:cubicBezTo>
                  <a:cubicBezTo>
                    <a:pt x="2" y="0"/>
                    <a:pt x="0" y="2"/>
                    <a:pt x="0" y="4"/>
                  </a:cubicBezTo>
                  <a:cubicBezTo>
                    <a:pt x="0" y="22"/>
                    <a:pt x="0" y="22"/>
                    <a:pt x="0" y="22"/>
                  </a:cubicBezTo>
                  <a:cubicBezTo>
                    <a:pt x="0" y="24"/>
                    <a:pt x="2" y="26"/>
                    <a:pt x="5" y="26"/>
                  </a:cubicBezTo>
                  <a:cubicBezTo>
                    <a:pt x="109" y="26"/>
                    <a:pt x="109" y="26"/>
                    <a:pt x="109" y="26"/>
                  </a:cubicBezTo>
                  <a:cubicBezTo>
                    <a:pt x="112" y="26"/>
                    <a:pt x="114" y="24"/>
                    <a:pt x="114" y="22"/>
                  </a:cubicBezTo>
                  <a:cubicBezTo>
                    <a:pt x="114" y="4"/>
                    <a:pt x="114" y="4"/>
                    <a:pt x="114" y="4"/>
                  </a:cubicBezTo>
                  <a:cubicBezTo>
                    <a:pt x="114" y="2"/>
                    <a:pt x="112" y="0"/>
                    <a:pt x="109"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44" name="Freeform 72"/>
            <p:cNvSpPr>
              <a:spLocks noEditPoints="1"/>
            </p:cNvSpPr>
            <p:nvPr/>
          </p:nvSpPr>
          <p:spPr bwMode="auto">
            <a:xfrm>
              <a:off x="9425117" y="3491774"/>
              <a:ext cx="136208" cy="152337"/>
            </a:xfrm>
            <a:custGeom>
              <a:gdLst>
                <a:gd fmla="*/ 59 w 64" name="T0"/>
                <a:gd fmla="*/ 0 h 72" name="T1"/>
                <a:gd fmla="*/ 5 w 64" name="T2"/>
                <a:gd fmla="*/ 0 h 72" name="T3"/>
                <a:gd fmla="*/ 0 w 64" name="T4"/>
                <a:gd fmla="*/ 5 h 72" name="T5"/>
                <a:gd fmla="*/ 0 w 64" name="T6"/>
                <a:gd fmla="*/ 66 h 72" name="T7"/>
                <a:gd fmla="*/ 5 w 64" name="T8"/>
                <a:gd fmla="*/ 72 h 72" name="T9"/>
                <a:gd fmla="*/ 59 w 64" name="T10"/>
                <a:gd fmla="*/ 72 h 72" name="T11"/>
                <a:gd fmla="*/ 64 w 64" name="T12"/>
                <a:gd fmla="*/ 66 h 72" name="T13"/>
                <a:gd fmla="*/ 64 w 64" name="T14"/>
                <a:gd fmla="*/ 5 h 72" name="T15"/>
                <a:gd fmla="*/ 59 w 64" name="T16"/>
                <a:gd fmla="*/ 0 h 72" name="T17"/>
                <a:gd fmla="*/ 32 w 64" name="T18"/>
                <a:gd fmla="*/ 27 h 72" name="T19"/>
                <a:gd fmla="*/ 24 w 64" name="T20"/>
                <a:gd fmla="*/ 19 h 72" name="T21"/>
                <a:gd fmla="*/ 32 w 64" name="T22"/>
                <a:gd fmla="*/ 10 h 72" name="T23"/>
                <a:gd fmla="*/ 40 w 64" name="T24"/>
                <a:gd fmla="*/ 19 h 72" name="T25"/>
                <a:gd fmla="*/ 32 w 64" name="T26"/>
                <a:gd fmla="*/ 27 h 7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2" w="64">
                  <a:moveTo>
                    <a:pt x="59" y="0"/>
                  </a:moveTo>
                  <a:cubicBezTo>
                    <a:pt x="5" y="0"/>
                    <a:pt x="5" y="0"/>
                    <a:pt x="5" y="0"/>
                  </a:cubicBezTo>
                  <a:cubicBezTo>
                    <a:pt x="2" y="0"/>
                    <a:pt x="0" y="2"/>
                    <a:pt x="0" y="5"/>
                  </a:cubicBezTo>
                  <a:cubicBezTo>
                    <a:pt x="0" y="66"/>
                    <a:pt x="0" y="66"/>
                    <a:pt x="0" y="66"/>
                  </a:cubicBezTo>
                  <a:cubicBezTo>
                    <a:pt x="0" y="69"/>
                    <a:pt x="2" y="72"/>
                    <a:pt x="5" y="72"/>
                  </a:cubicBezTo>
                  <a:cubicBezTo>
                    <a:pt x="59" y="72"/>
                    <a:pt x="59" y="72"/>
                    <a:pt x="59" y="72"/>
                  </a:cubicBezTo>
                  <a:cubicBezTo>
                    <a:pt x="62" y="72"/>
                    <a:pt x="64" y="69"/>
                    <a:pt x="64" y="66"/>
                  </a:cubicBezTo>
                  <a:cubicBezTo>
                    <a:pt x="64" y="5"/>
                    <a:pt x="64" y="5"/>
                    <a:pt x="64" y="5"/>
                  </a:cubicBezTo>
                  <a:cubicBezTo>
                    <a:pt x="64" y="2"/>
                    <a:pt x="62" y="0"/>
                    <a:pt x="59" y="0"/>
                  </a:cubicBezTo>
                  <a:close/>
                  <a:moveTo>
                    <a:pt x="32" y="27"/>
                  </a:moveTo>
                  <a:cubicBezTo>
                    <a:pt x="27" y="27"/>
                    <a:pt x="24" y="24"/>
                    <a:pt x="24" y="19"/>
                  </a:cubicBezTo>
                  <a:cubicBezTo>
                    <a:pt x="24" y="14"/>
                    <a:pt x="27" y="10"/>
                    <a:pt x="32" y="10"/>
                  </a:cubicBezTo>
                  <a:cubicBezTo>
                    <a:pt x="37" y="10"/>
                    <a:pt x="40" y="14"/>
                    <a:pt x="40" y="19"/>
                  </a:cubicBezTo>
                  <a:cubicBezTo>
                    <a:pt x="40" y="24"/>
                    <a:pt x="37" y="27"/>
                    <a:pt x="32"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45" name="Oval 73"/>
            <p:cNvSpPr>
              <a:spLocks noChangeArrowheads="1"/>
            </p:cNvSpPr>
            <p:nvPr/>
          </p:nvSpPr>
          <p:spPr bwMode="auto">
            <a:xfrm>
              <a:off x="10901893" y="2788333"/>
              <a:ext cx="364714" cy="363818"/>
            </a:xfrm>
            <a:prstGeom prst="ellipse">
              <a:avLst/>
            </a:prstGeom>
            <a:solidFill>
              <a:schemeClr val="accent3"/>
            </a:solidFill>
            <a:ln>
              <a:noFill/>
            </a:ln>
          </p:spPr>
          <p:txBody>
            <a:bodyPr anchor="t" anchorCtr="0" bIns="45720" compatLnSpc="1" lIns="91440" numCol="1" rIns="91440" tIns="45720" vert="horz" wrap="square"/>
            <a:lstStyle/>
            <a:p>
              <a:endParaRPr lang="en-GB"/>
            </a:p>
          </p:txBody>
        </p:sp>
        <p:sp>
          <p:nvSpPr>
            <p:cNvPr id="246" name="Freeform 74"/>
            <p:cNvSpPr>
              <a:spLocks noEditPoints="1"/>
            </p:cNvSpPr>
            <p:nvPr/>
          </p:nvSpPr>
          <p:spPr bwMode="auto">
            <a:xfrm>
              <a:off x="10974478" y="2860021"/>
              <a:ext cx="220441" cy="220441"/>
            </a:xfrm>
            <a:custGeom>
              <a:gdLst>
                <a:gd fmla="*/ 97 w 104" name="T0"/>
                <a:gd fmla="*/ 56 h 104" name="T1"/>
                <a:gd fmla="*/ 97 w 104" name="T2"/>
                <a:gd fmla="*/ 49 h 104" name="T3"/>
                <a:gd fmla="*/ 96 w 104" name="T4"/>
                <a:gd fmla="*/ 44 h 104" name="T5"/>
                <a:gd fmla="*/ 99 w 104" name="T6"/>
                <a:gd fmla="*/ 39 h 104" name="T7"/>
                <a:gd fmla="*/ 101 w 104" name="T8"/>
                <a:gd fmla="*/ 34 h 104" name="T9"/>
                <a:gd fmla="*/ 96 w 104" name="T10"/>
                <a:gd fmla="*/ 32 h 104" name="T11"/>
                <a:gd fmla="*/ 90 w 104" name="T12"/>
                <a:gd fmla="*/ 29 h 104" name="T13"/>
                <a:gd fmla="*/ 87 w 104" name="T14"/>
                <a:gd fmla="*/ 25 h 104" name="T15"/>
                <a:gd fmla="*/ 85 w 104" name="T16"/>
                <a:gd fmla="*/ 16 h 104" name="T17"/>
                <a:gd fmla="*/ 84 w 104" name="T18"/>
                <a:gd fmla="*/ 10 h 104" name="T19"/>
                <a:gd fmla="*/ 76 w 104" name="T20"/>
                <a:gd fmla="*/ 13 h 104" name="T21"/>
                <a:gd fmla="*/ 68 w 104" name="T22"/>
                <a:gd fmla="*/ 11 h 104" name="T23"/>
                <a:gd fmla="*/ 62 w 104" name="T24"/>
                <a:gd fmla="*/ 9 h 104" name="T25"/>
                <a:gd fmla="*/ 59 w 104" name="T26"/>
                <a:gd fmla="*/ 0 h 104" name="T27"/>
                <a:gd fmla="*/ 54 w 104" name="T28"/>
                <a:gd fmla="*/ 0 h 104" name="T29"/>
                <a:gd fmla="*/ 50 w 104" name="T30"/>
                <a:gd fmla="*/ 8 h 104" name="T31"/>
                <a:gd fmla="*/ 43 w 104" name="T32"/>
                <a:gd fmla="*/ 9 h 104" name="T33"/>
                <a:gd fmla="*/ 38 w 104" name="T34"/>
                <a:gd fmla="*/ 10 h 104" name="T35"/>
                <a:gd fmla="*/ 33 w 104" name="T36"/>
                <a:gd fmla="*/ 8 h 104" name="T37"/>
                <a:gd fmla="*/ 27 w 104" name="T38"/>
                <a:gd fmla="*/ 6 h 104" name="T39"/>
                <a:gd fmla="*/ 27 w 104" name="T40"/>
                <a:gd fmla="*/ 16 h 104" name="T41"/>
                <a:gd fmla="*/ 21 w 104" name="T42"/>
                <a:gd fmla="*/ 20 h 104" name="T43"/>
                <a:gd fmla="*/ 17 w 104" name="T44"/>
                <a:gd fmla="*/ 25 h 104" name="T45"/>
                <a:gd fmla="*/ 8 w 104" name="T46"/>
                <a:gd fmla="*/ 24 h 104" name="T47"/>
                <a:gd fmla="*/ 5 w 104" name="T48"/>
                <a:gd fmla="*/ 29 h 104" name="T49"/>
                <a:gd fmla="*/ 11 w 104" name="T50"/>
                <a:gd fmla="*/ 36 h 104" name="T51"/>
                <a:gd fmla="*/ 9 w 104" name="T52"/>
                <a:gd fmla="*/ 43 h 104" name="T53"/>
                <a:gd fmla="*/ 8 w 104" name="T54"/>
                <a:gd fmla="*/ 50 h 104" name="T55"/>
                <a:gd fmla="*/ 0 w 104" name="T56"/>
                <a:gd fmla="*/ 56 h 104" name="T57"/>
                <a:gd fmla="*/ 4 w 104" name="T58"/>
                <a:gd fmla="*/ 59 h 104" name="T59"/>
                <a:gd fmla="*/ 9 w 104" name="T60"/>
                <a:gd fmla="*/ 62 h 104" name="T61"/>
                <a:gd fmla="*/ 10 w 104" name="T62"/>
                <a:gd fmla="*/ 68 h 104" name="T63"/>
                <a:gd fmla="*/ 13 w 104" name="T64"/>
                <a:gd fmla="*/ 73 h 104" name="T65"/>
                <a:gd fmla="*/ 8 w 104" name="T66"/>
                <a:gd fmla="*/ 81 h 104" name="T67"/>
                <a:gd fmla="*/ 12 w 104" name="T68"/>
                <a:gd fmla="*/ 86 h 104" name="T69"/>
                <a:gd fmla="*/ 20 w 104" name="T70"/>
                <a:gd fmla="*/ 83 h 104" name="T71"/>
                <a:gd fmla="*/ 25 w 104" name="T72"/>
                <a:gd fmla="*/ 88 h 104" name="T73"/>
                <a:gd fmla="*/ 32 w 104" name="T74"/>
                <a:gd fmla="*/ 93 h 104" name="T75"/>
                <a:gd fmla="*/ 34 w 104" name="T76"/>
                <a:gd fmla="*/ 101 h 104" name="T77"/>
                <a:gd fmla="*/ 39 w 104" name="T78"/>
                <a:gd fmla="*/ 99 h 104" name="T79"/>
                <a:gd fmla="*/ 48 w 104" name="T80"/>
                <a:gd fmla="*/ 97 h 104" name="T81"/>
                <a:gd fmla="*/ 53 w 104" name="T82"/>
                <a:gd fmla="*/ 97 h 104" name="T83"/>
                <a:gd fmla="*/ 58 w 104" name="T84"/>
                <a:gd fmla="*/ 100 h 104" name="T85"/>
                <a:gd fmla="*/ 63 w 104" name="T86"/>
                <a:gd fmla="*/ 103 h 104" name="T87"/>
                <a:gd fmla="*/ 66 w 104" name="T88"/>
                <a:gd fmla="*/ 99 h 104" name="T89"/>
                <a:gd fmla="*/ 69 w 104" name="T90"/>
                <a:gd fmla="*/ 94 h 104" name="T91"/>
                <a:gd fmla="*/ 73 w 104" name="T92"/>
                <a:gd fmla="*/ 91 h 104" name="T93"/>
                <a:gd fmla="*/ 79 w 104" name="T94"/>
                <a:gd fmla="*/ 88 h 104" name="T95"/>
                <a:gd fmla="*/ 87 w 104" name="T96"/>
                <a:gd fmla="*/ 91 h 104" name="T97"/>
                <a:gd fmla="*/ 91 w 104" name="T98"/>
                <a:gd fmla="*/ 88 h 104" name="T99"/>
                <a:gd fmla="*/ 88 w 104" name="T100"/>
                <a:gd fmla="*/ 79 h 104" name="T101"/>
                <a:gd fmla="*/ 91 w 104" name="T102"/>
                <a:gd fmla="*/ 75 h 104" name="T103"/>
                <a:gd fmla="*/ 93 w 104" name="T104"/>
                <a:gd fmla="*/ 70 h 104" name="T105"/>
                <a:gd fmla="*/ 94 w 104" name="T106"/>
                <a:gd fmla="*/ 67 h 104" name="T107"/>
                <a:gd fmla="*/ 103 w 104" name="T108"/>
                <a:gd fmla="*/ 64 h 104" name="T109"/>
                <a:gd fmla="*/ 52 w 104" name="T110"/>
                <a:gd fmla="*/ 82 h 104" name="T111"/>
                <a:gd fmla="*/ 52 w 104" name="T112"/>
                <a:gd fmla="*/ 82 h 10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4" w="104">
                  <a:moveTo>
                    <a:pt x="100" y="59"/>
                  </a:moveTo>
                  <a:cubicBezTo>
                    <a:pt x="98" y="58"/>
                    <a:pt x="97" y="57"/>
                    <a:pt x="97" y="57"/>
                  </a:cubicBezTo>
                  <a:cubicBezTo>
                    <a:pt x="97" y="57"/>
                    <a:pt x="97" y="57"/>
                    <a:pt x="97" y="57"/>
                  </a:cubicBezTo>
                  <a:cubicBezTo>
                    <a:pt x="97" y="57"/>
                    <a:pt x="97" y="56"/>
                    <a:pt x="97" y="56"/>
                  </a:cubicBezTo>
                  <a:cubicBezTo>
                    <a:pt x="97" y="56"/>
                    <a:pt x="97" y="55"/>
                    <a:pt x="97" y="55"/>
                  </a:cubicBezTo>
                  <a:cubicBezTo>
                    <a:pt x="97" y="54"/>
                    <a:pt x="97" y="54"/>
                    <a:pt x="97" y="53"/>
                  </a:cubicBezTo>
                  <a:cubicBezTo>
                    <a:pt x="97" y="52"/>
                    <a:pt x="97" y="51"/>
                    <a:pt x="97" y="51"/>
                  </a:cubicBezTo>
                  <a:cubicBezTo>
                    <a:pt x="97" y="50"/>
                    <a:pt x="97" y="49"/>
                    <a:pt x="97" y="49"/>
                  </a:cubicBezTo>
                  <a:cubicBezTo>
                    <a:pt x="97" y="49"/>
                    <a:pt x="97" y="49"/>
                    <a:pt x="97" y="49"/>
                  </a:cubicBezTo>
                  <a:cubicBezTo>
                    <a:pt x="97" y="49"/>
                    <a:pt x="97" y="49"/>
                    <a:pt x="97" y="48"/>
                  </a:cubicBezTo>
                  <a:cubicBezTo>
                    <a:pt x="97" y="47"/>
                    <a:pt x="96" y="46"/>
                    <a:pt x="96" y="45"/>
                  </a:cubicBezTo>
                  <a:cubicBezTo>
                    <a:pt x="96" y="45"/>
                    <a:pt x="96" y="45"/>
                    <a:pt x="96" y="44"/>
                  </a:cubicBezTo>
                  <a:cubicBezTo>
                    <a:pt x="96" y="44"/>
                    <a:pt x="96" y="43"/>
                    <a:pt x="96" y="43"/>
                  </a:cubicBezTo>
                  <a:cubicBezTo>
                    <a:pt x="96" y="42"/>
                    <a:pt x="96" y="42"/>
                    <a:pt x="96" y="42"/>
                  </a:cubicBezTo>
                  <a:cubicBezTo>
                    <a:pt x="96" y="42"/>
                    <a:pt x="96" y="42"/>
                    <a:pt x="96" y="42"/>
                  </a:cubicBezTo>
                  <a:cubicBezTo>
                    <a:pt x="96" y="42"/>
                    <a:pt x="97" y="41"/>
                    <a:pt x="99" y="39"/>
                  </a:cubicBezTo>
                  <a:cubicBezTo>
                    <a:pt x="100" y="39"/>
                    <a:pt x="101" y="38"/>
                    <a:pt x="101" y="38"/>
                  </a:cubicBezTo>
                  <a:cubicBezTo>
                    <a:pt x="102" y="37"/>
                    <a:pt x="102" y="37"/>
                    <a:pt x="102" y="37"/>
                  </a:cubicBezTo>
                  <a:cubicBezTo>
                    <a:pt x="102" y="37"/>
                    <a:pt x="102" y="37"/>
                    <a:pt x="102" y="36"/>
                  </a:cubicBezTo>
                  <a:cubicBezTo>
                    <a:pt x="102" y="36"/>
                    <a:pt x="102" y="35"/>
                    <a:pt x="101" y="34"/>
                  </a:cubicBezTo>
                  <a:cubicBezTo>
                    <a:pt x="101" y="34"/>
                    <a:pt x="101" y="33"/>
                    <a:pt x="101" y="32"/>
                  </a:cubicBezTo>
                  <a:cubicBezTo>
                    <a:pt x="101" y="32"/>
                    <a:pt x="100" y="32"/>
                    <a:pt x="100" y="32"/>
                  </a:cubicBezTo>
                  <a:cubicBezTo>
                    <a:pt x="100" y="32"/>
                    <a:pt x="100" y="32"/>
                    <a:pt x="99" y="32"/>
                  </a:cubicBezTo>
                  <a:cubicBezTo>
                    <a:pt x="98" y="32"/>
                    <a:pt x="97" y="32"/>
                    <a:pt x="96" y="32"/>
                  </a:cubicBezTo>
                  <a:cubicBezTo>
                    <a:pt x="94" y="32"/>
                    <a:pt x="92" y="32"/>
                    <a:pt x="92" y="32"/>
                  </a:cubicBezTo>
                  <a:cubicBezTo>
                    <a:pt x="92" y="32"/>
                    <a:pt x="92" y="32"/>
                    <a:pt x="92" y="31"/>
                  </a:cubicBezTo>
                  <a:cubicBezTo>
                    <a:pt x="91" y="31"/>
                    <a:pt x="91" y="31"/>
                    <a:pt x="91" y="30"/>
                  </a:cubicBezTo>
                  <a:cubicBezTo>
                    <a:pt x="91" y="30"/>
                    <a:pt x="91" y="29"/>
                    <a:pt x="90" y="29"/>
                  </a:cubicBezTo>
                  <a:cubicBezTo>
                    <a:pt x="90" y="28"/>
                    <a:pt x="89" y="27"/>
                    <a:pt x="89" y="27"/>
                  </a:cubicBezTo>
                  <a:cubicBezTo>
                    <a:pt x="89" y="26"/>
                    <a:pt x="88" y="26"/>
                    <a:pt x="88" y="26"/>
                  </a:cubicBezTo>
                  <a:cubicBezTo>
                    <a:pt x="88" y="26"/>
                    <a:pt x="88" y="26"/>
                    <a:pt x="88" y="26"/>
                  </a:cubicBezTo>
                  <a:cubicBezTo>
                    <a:pt x="88" y="26"/>
                    <a:pt x="88" y="25"/>
                    <a:pt x="87" y="25"/>
                  </a:cubicBezTo>
                  <a:cubicBezTo>
                    <a:pt x="87" y="24"/>
                    <a:pt x="86" y="23"/>
                    <a:pt x="86" y="23"/>
                  </a:cubicBezTo>
                  <a:cubicBezTo>
                    <a:pt x="85" y="22"/>
                    <a:pt x="84" y="21"/>
                    <a:pt x="84" y="21"/>
                  </a:cubicBezTo>
                  <a:cubicBezTo>
                    <a:pt x="83" y="20"/>
                    <a:pt x="83" y="20"/>
                    <a:pt x="83" y="20"/>
                  </a:cubicBezTo>
                  <a:cubicBezTo>
                    <a:pt x="83" y="20"/>
                    <a:pt x="84" y="18"/>
                    <a:pt x="85" y="16"/>
                  </a:cubicBezTo>
                  <a:cubicBezTo>
                    <a:pt x="85" y="15"/>
                    <a:pt x="85" y="14"/>
                    <a:pt x="86" y="13"/>
                  </a:cubicBezTo>
                  <a:cubicBezTo>
                    <a:pt x="86" y="13"/>
                    <a:pt x="86" y="12"/>
                    <a:pt x="86" y="12"/>
                  </a:cubicBezTo>
                  <a:cubicBezTo>
                    <a:pt x="86" y="12"/>
                    <a:pt x="86" y="12"/>
                    <a:pt x="85" y="12"/>
                  </a:cubicBezTo>
                  <a:cubicBezTo>
                    <a:pt x="85" y="11"/>
                    <a:pt x="85" y="11"/>
                    <a:pt x="84" y="10"/>
                  </a:cubicBezTo>
                  <a:cubicBezTo>
                    <a:pt x="83" y="10"/>
                    <a:pt x="83" y="10"/>
                    <a:pt x="82" y="9"/>
                  </a:cubicBezTo>
                  <a:cubicBezTo>
                    <a:pt x="82" y="9"/>
                    <a:pt x="82" y="9"/>
                    <a:pt x="82" y="9"/>
                  </a:cubicBezTo>
                  <a:cubicBezTo>
                    <a:pt x="82" y="9"/>
                    <a:pt x="80" y="10"/>
                    <a:pt x="78" y="11"/>
                  </a:cubicBezTo>
                  <a:cubicBezTo>
                    <a:pt x="77" y="12"/>
                    <a:pt x="77" y="13"/>
                    <a:pt x="76" y="13"/>
                  </a:cubicBezTo>
                  <a:cubicBezTo>
                    <a:pt x="76" y="14"/>
                    <a:pt x="75" y="14"/>
                    <a:pt x="75" y="14"/>
                  </a:cubicBezTo>
                  <a:cubicBezTo>
                    <a:pt x="75" y="14"/>
                    <a:pt x="75" y="14"/>
                    <a:pt x="74" y="13"/>
                  </a:cubicBezTo>
                  <a:cubicBezTo>
                    <a:pt x="73" y="13"/>
                    <a:pt x="73" y="13"/>
                    <a:pt x="72" y="12"/>
                  </a:cubicBezTo>
                  <a:cubicBezTo>
                    <a:pt x="70" y="11"/>
                    <a:pt x="68" y="11"/>
                    <a:pt x="68" y="11"/>
                  </a:cubicBezTo>
                  <a:cubicBezTo>
                    <a:pt x="68" y="11"/>
                    <a:pt x="68" y="10"/>
                    <a:pt x="67" y="10"/>
                  </a:cubicBezTo>
                  <a:cubicBezTo>
                    <a:pt x="67" y="10"/>
                    <a:pt x="66" y="10"/>
                    <a:pt x="66" y="10"/>
                  </a:cubicBezTo>
                  <a:cubicBezTo>
                    <a:pt x="65" y="10"/>
                    <a:pt x="65" y="9"/>
                    <a:pt x="64" y="9"/>
                  </a:cubicBezTo>
                  <a:cubicBezTo>
                    <a:pt x="63" y="9"/>
                    <a:pt x="63" y="9"/>
                    <a:pt x="62" y="9"/>
                  </a:cubicBezTo>
                  <a:cubicBezTo>
                    <a:pt x="61" y="9"/>
                    <a:pt x="61" y="9"/>
                    <a:pt x="61" y="9"/>
                  </a:cubicBezTo>
                  <a:cubicBezTo>
                    <a:pt x="61" y="8"/>
                    <a:pt x="61" y="8"/>
                    <a:pt x="61" y="8"/>
                  </a:cubicBezTo>
                  <a:cubicBezTo>
                    <a:pt x="61" y="8"/>
                    <a:pt x="60" y="6"/>
                    <a:pt x="60" y="4"/>
                  </a:cubicBezTo>
                  <a:cubicBezTo>
                    <a:pt x="60" y="2"/>
                    <a:pt x="59" y="0"/>
                    <a:pt x="59" y="0"/>
                  </a:cubicBezTo>
                  <a:cubicBezTo>
                    <a:pt x="59" y="0"/>
                    <a:pt x="58" y="0"/>
                    <a:pt x="56" y="0"/>
                  </a:cubicBezTo>
                  <a:cubicBezTo>
                    <a:pt x="56" y="0"/>
                    <a:pt x="56" y="0"/>
                    <a:pt x="55" y="0"/>
                  </a:cubicBezTo>
                  <a:cubicBezTo>
                    <a:pt x="55" y="0"/>
                    <a:pt x="55" y="0"/>
                    <a:pt x="54" y="0"/>
                  </a:cubicBezTo>
                  <a:cubicBezTo>
                    <a:pt x="54" y="0"/>
                    <a:pt x="54" y="0"/>
                    <a:pt x="54" y="0"/>
                  </a:cubicBezTo>
                  <a:cubicBezTo>
                    <a:pt x="54" y="0"/>
                    <a:pt x="53" y="2"/>
                    <a:pt x="52" y="4"/>
                  </a:cubicBezTo>
                  <a:cubicBezTo>
                    <a:pt x="51" y="6"/>
                    <a:pt x="51" y="8"/>
                    <a:pt x="51" y="8"/>
                  </a:cubicBezTo>
                  <a:cubicBezTo>
                    <a:pt x="51" y="8"/>
                    <a:pt x="51" y="8"/>
                    <a:pt x="50" y="8"/>
                  </a:cubicBezTo>
                  <a:cubicBezTo>
                    <a:pt x="50" y="8"/>
                    <a:pt x="50" y="8"/>
                    <a:pt x="50" y="8"/>
                  </a:cubicBezTo>
                  <a:cubicBezTo>
                    <a:pt x="49" y="8"/>
                    <a:pt x="49" y="8"/>
                    <a:pt x="48" y="8"/>
                  </a:cubicBezTo>
                  <a:cubicBezTo>
                    <a:pt x="48" y="8"/>
                    <a:pt x="47" y="8"/>
                    <a:pt x="47" y="8"/>
                  </a:cubicBezTo>
                  <a:cubicBezTo>
                    <a:pt x="46" y="8"/>
                    <a:pt x="45" y="8"/>
                    <a:pt x="44" y="8"/>
                  </a:cubicBezTo>
                  <a:cubicBezTo>
                    <a:pt x="44" y="9"/>
                    <a:pt x="43" y="9"/>
                    <a:pt x="43" y="9"/>
                  </a:cubicBezTo>
                  <a:cubicBezTo>
                    <a:pt x="43" y="9"/>
                    <a:pt x="43" y="9"/>
                    <a:pt x="42" y="9"/>
                  </a:cubicBezTo>
                  <a:cubicBezTo>
                    <a:pt x="42" y="9"/>
                    <a:pt x="41" y="9"/>
                    <a:pt x="41" y="9"/>
                  </a:cubicBezTo>
                  <a:cubicBezTo>
                    <a:pt x="40" y="9"/>
                    <a:pt x="40" y="9"/>
                    <a:pt x="39" y="10"/>
                  </a:cubicBezTo>
                  <a:cubicBezTo>
                    <a:pt x="39" y="10"/>
                    <a:pt x="38" y="10"/>
                    <a:pt x="38" y="10"/>
                  </a:cubicBezTo>
                  <a:cubicBezTo>
                    <a:pt x="38" y="10"/>
                    <a:pt x="37" y="10"/>
                    <a:pt x="37" y="10"/>
                  </a:cubicBezTo>
                  <a:cubicBezTo>
                    <a:pt x="36" y="11"/>
                    <a:pt x="36" y="11"/>
                    <a:pt x="36" y="11"/>
                  </a:cubicBezTo>
                  <a:cubicBezTo>
                    <a:pt x="36" y="11"/>
                    <a:pt x="36" y="11"/>
                    <a:pt x="36" y="11"/>
                  </a:cubicBezTo>
                  <a:cubicBezTo>
                    <a:pt x="36" y="11"/>
                    <a:pt x="34" y="9"/>
                    <a:pt x="33" y="8"/>
                  </a:cubicBezTo>
                  <a:cubicBezTo>
                    <a:pt x="32" y="7"/>
                    <a:pt x="31" y="6"/>
                    <a:pt x="31" y="6"/>
                  </a:cubicBezTo>
                  <a:cubicBezTo>
                    <a:pt x="30" y="5"/>
                    <a:pt x="30" y="5"/>
                    <a:pt x="30" y="5"/>
                  </a:cubicBezTo>
                  <a:cubicBezTo>
                    <a:pt x="30" y="5"/>
                    <a:pt x="30" y="5"/>
                    <a:pt x="29" y="5"/>
                  </a:cubicBezTo>
                  <a:cubicBezTo>
                    <a:pt x="29" y="5"/>
                    <a:pt x="28" y="6"/>
                    <a:pt x="27" y="6"/>
                  </a:cubicBezTo>
                  <a:cubicBezTo>
                    <a:pt x="26" y="7"/>
                    <a:pt x="25" y="7"/>
                    <a:pt x="25" y="7"/>
                  </a:cubicBezTo>
                  <a:cubicBezTo>
                    <a:pt x="25" y="7"/>
                    <a:pt x="25" y="8"/>
                    <a:pt x="25" y="9"/>
                  </a:cubicBezTo>
                  <a:cubicBezTo>
                    <a:pt x="25" y="10"/>
                    <a:pt x="26" y="11"/>
                    <a:pt x="26" y="12"/>
                  </a:cubicBezTo>
                  <a:cubicBezTo>
                    <a:pt x="26" y="14"/>
                    <a:pt x="27" y="16"/>
                    <a:pt x="27" y="16"/>
                  </a:cubicBezTo>
                  <a:cubicBezTo>
                    <a:pt x="27" y="16"/>
                    <a:pt x="27" y="16"/>
                    <a:pt x="26" y="16"/>
                  </a:cubicBezTo>
                  <a:cubicBezTo>
                    <a:pt x="25" y="17"/>
                    <a:pt x="25" y="17"/>
                    <a:pt x="24" y="18"/>
                  </a:cubicBezTo>
                  <a:cubicBezTo>
                    <a:pt x="23" y="18"/>
                    <a:pt x="22" y="19"/>
                    <a:pt x="22" y="20"/>
                  </a:cubicBezTo>
                  <a:cubicBezTo>
                    <a:pt x="22" y="20"/>
                    <a:pt x="21" y="20"/>
                    <a:pt x="21" y="20"/>
                  </a:cubicBezTo>
                  <a:cubicBezTo>
                    <a:pt x="21" y="20"/>
                    <a:pt x="21" y="20"/>
                    <a:pt x="21" y="20"/>
                  </a:cubicBezTo>
                  <a:cubicBezTo>
                    <a:pt x="21" y="20"/>
                    <a:pt x="21" y="21"/>
                    <a:pt x="20" y="21"/>
                  </a:cubicBezTo>
                  <a:cubicBezTo>
                    <a:pt x="20" y="22"/>
                    <a:pt x="19" y="23"/>
                    <a:pt x="18" y="23"/>
                  </a:cubicBezTo>
                  <a:cubicBezTo>
                    <a:pt x="18" y="24"/>
                    <a:pt x="17" y="25"/>
                    <a:pt x="17" y="25"/>
                  </a:cubicBezTo>
                  <a:cubicBezTo>
                    <a:pt x="16" y="26"/>
                    <a:pt x="16" y="26"/>
                    <a:pt x="16" y="26"/>
                  </a:cubicBezTo>
                  <a:cubicBezTo>
                    <a:pt x="16" y="26"/>
                    <a:pt x="15" y="26"/>
                    <a:pt x="15" y="26"/>
                  </a:cubicBezTo>
                  <a:cubicBezTo>
                    <a:pt x="14" y="26"/>
                    <a:pt x="13" y="26"/>
                    <a:pt x="12" y="25"/>
                  </a:cubicBezTo>
                  <a:cubicBezTo>
                    <a:pt x="10" y="25"/>
                    <a:pt x="8" y="24"/>
                    <a:pt x="8" y="24"/>
                  </a:cubicBezTo>
                  <a:cubicBezTo>
                    <a:pt x="8" y="24"/>
                    <a:pt x="8" y="25"/>
                    <a:pt x="7" y="25"/>
                  </a:cubicBezTo>
                  <a:cubicBezTo>
                    <a:pt x="7" y="26"/>
                    <a:pt x="7" y="26"/>
                    <a:pt x="6" y="27"/>
                  </a:cubicBezTo>
                  <a:cubicBezTo>
                    <a:pt x="6" y="27"/>
                    <a:pt x="6" y="28"/>
                    <a:pt x="6" y="28"/>
                  </a:cubicBezTo>
                  <a:cubicBezTo>
                    <a:pt x="5" y="29"/>
                    <a:pt x="5" y="29"/>
                    <a:pt x="5" y="29"/>
                  </a:cubicBezTo>
                  <a:cubicBezTo>
                    <a:pt x="5" y="29"/>
                    <a:pt x="7" y="31"/>
                    <a:pt x="8" y="32"/>
                  </a:cubicBezTo>
                  <a:cubicBezTo>
                    <a:pt x="9" y="33"/>
                    <a:pt x="10" y="34"/>
                    <a:pt x="10" y="34"/>
                  </a:cubicBezTo>
                  <a:cubicBezTo>
                    <a:pt x="11" y="35"/>
                    <a:pt x="11" y="35"/>
                    <a:pt x="11" y="35"/>
                  </a:cubicBezTo>
                  <a:cubicBezTo>
                    <a:pt x="11" y="35"/>
                    <a:pt x="11" y="35"/>
                    <a:pt x="11" y="36"/>
                  </a:cubicBezTo>
                  <a:cubicBezTo>
                    <a:pt x="10" y="37"/>
                    <a:pt x="10" y="38"/>
                    <a:pt x="10" y="39"/>
                  </a:cubicBezTo>
                  <a:cubicBezTo>
                    <a:pt x="9" y="40"/>
                    <a:pt x="9" y="41"/>
                    <a:pt x="9" y="41"/>
                  </a:cubicBezTo>
                  <a:cubicBezTo>
                    <a:pt x="9" y="42"/>
                    <a:pt x="9" y="42"/>
                    <a:pt x="9" y="42"/>
                  </a:cubicBezTo>
                  <a:cubicBezTo>
                    <a:pt x="9" y="42"/>
                    <a:pt x="9" y="43"/>
                    <a:pt x="9" y="43"/>
                  </a:cubicBezTo>
                  <a:cubicBezTo>
                    <a:pt x="9" y="43"/>
                    <a:pt x="9" y="43"/>
                    <a:pt x="9" y="44"/>
                  </a:cubicBezTo>
                  <a:cubicBezTo>
                    <a:pt x="8" y="44"/>
                    <a:pt x="8" y="45"/>
                    <a:pt x="8" y="46"/>
                  </a:cubicBezTo>
                  <a:cubicBezTo>
                    <a:pt x="8" y="47"/>
                    <a:pt x="8" y="48"/>
                    <a:pt x="8" y="49"/>
                  </a:cubicBezTo>
                  <a:cubicBezTo>
                    <a:pt x="8" y="50"/>
                    <a:pt x="8" y="50"/>
                    <a:pt x="8" y="50"/>
                  </a:cubicBezTo>
                  <a:cubicBezTo>
                    <a:pt x="8" y="50"/>
                    <a:pt x="6" y="51"/>
                    <a:pt x="4" y="51"/>
                  </a:cubicBezTo>
                  <a:cubicBezTo>
                    <a:pt x="3" y="52"/>
                    <a:pt x="2" y="52"/>
                    <a:pt x="1" y="52"/>
                  </a:cubicBezTo>
                  <a:cubicBezTo>
                    <a:pt x="0" y="53"/>
                    <a:pt x="0" y="53"/>
                    <a:pt x="0" y="53"/>
                  </a:cubicBezTo>
                  <a:cubicBezTo>
                    <a:pt x="0" y="53"/>
                    <a:pt x="0" y="54"/>
                    <a:pt x="0" y="56"/>
                  </a:cubicBezTo>
                  <a:cubicBezTo>
                    <a:pt x="0" y="56"/>
                    <a:pt x="0" y="57"/>
                    <a:pt x="0" y="58"/>
                  </a:cubicBezTo>
                  <a:cubicBezTo>
                    <a:pt x="0" y="58"/>
                    <a:pt x="0" y="58"/>
                    <a:pt x="0" y="58"/>
                  </a:cubicBezTo>
                  <a:cubicBezTo>
                    <a:pt x="0" y="58"/>
                    <a:pt x="1" y="59"/>
                    <a:pt x="1" y="59"/>
                  </a:cubicBezTo>
                  <a:cubicBezTo>
                    <a:pt x="2" y="59"/>
                    <a:pt x="3" y="59"/>
                    <a:pt x="4" y="59"/>
                  </a:cubicBezTo>
                  <a:cubicBezTo>
                    <a:pt x="6" y="60"/>
                    <a:pt x="8" y="60"/>
                    <a:pt x="8" y="60"/>
                  </a:cubicBezTo>
                  <a:cubicBezTo>
                    <a:pt x="8" y="60"/>
                    <a:pt x="8" y="60"/>
                    <a:pt x="8" y="60"/>
                  </a:cubicBezTo>
                  <a:cubicBezTo>
                    <a:pt x="8" y="61"/>
                    <a:pt x="9" y="61"/>
                    <a:pt x="9" y="61"/>
                  </a:cubicBezTo>
                  <a:cubicBezTo>
                    <a:pt x="9" y="62"/>
                    <a:pt x="9" y="62"/>
                    <a:pt x="9" y="62"/>
                  </a:cubicBezTo>
                  <a:cubicBezTo>
                    <a:pt x="9" y="63"/>
                    <a:pt x="9" y="63"/>
                    <a:pt x="9" y="64"/>
                  </a:cubicBezTo>
                  <a:cubicBezTo>
                    <a:pt x="9" y="64"/>
                    <a:pt x="9" y="65"/>
                    <a:pt x="10" y="65"/>
                  </a:cubicBezTo>
                  <a:cubicBezTo>
                    <a:pt x="10" y="66"/>
                    <a:pt x="10" y="66"/>
                    <a:pt x="10" y="66"/>
                  </a:cubicBezTo>
                  <a:cubicBezTo>
                    <a:pt x="10" y="67"/>
                    <a:pt x="10" y="68"/>
                    <a:pt x="10" y="68"/>
                  </a:cubicBezTo>
                  <a:cubicBezTo>
                    <a:pt x="10" y="68"/>
                    <a:pt x="11" y="68"/>
                    <a:pt x="11" y="69"/>
                  </a:cubicBezTo>
                  <a:cubicBezTo>
                    <a:pt x="11" y="69"/>
                    <a:pt x="11" y="70"/>
                    <a:pt x="12" y="71"/>
                  </a:cubicBezTo>
                  <a:cubicBezTo>
                    <a:pt x="12" y="72"/>
                    <a:pt x="12" y="72"/>
                    <a:pt x="12" y="72"/>
                  </a:cubicBezTo>
                  <a:cubicBezTo>
                    <a:pt x="13" y="73"/>
                    <a:pt x="13" y="73"/>
                    <a:pt x="13" y="73"/>
                  </a:cubicBezTo>
                  <a:cubicBezTo>
                    <a:pt x="13" y="74"/>
                    <a:pt x="13" y="74"/>
                    <a:pt x="14" y="74"/>
                  </a:cubicBezTo>
                  <a:cubicBezTo>
                    <a:pt x="14" y="74"/>
                    <a:pt x="14" y="75"/>
                    <a:pt x="14" y="75"/>
                  </a:cubicBezTo>
                  <a:cubicBezTo>
                    <a:pt x="14" y="75"/>
                    <a:pt x="12" y="76"/>
                    <a:pt x="11" y="78"/>
                  </a:cubicBezTo>
                  <a:cubicBezTo>
                    <a:pt x="10" y="79"/>
                    <a:pt x="8" y="81"/>
                    <a:pt x="8" y="81"/>
                  </a:cubicBezTo>
                  <a:cubicBezTo>
                    <a:pt x="8" y="81"/>
                    <a:pt x="9" y="81"/>
                    <a:pt x="9" y="82"/>
                  </a:cubicBezTo>
                  <a:cubicBezTo>
                    <a:pt x="9" y="82"/>
                    <a:pt x="9" y="82"/>
                    <a:pt x="9" y="82"/>
                  </a:cubicBezTo>
                  <a:cubicBezTo>
                    <a:pt x="10" y="83"/>
                    <a:pt x="10" y="83"/>
                    <a:pt x="10" y="83"/>
                  </a:cubicBezTo>
                  <a:cubicBezTo>
                    <a:pt x="11" y="84"/>
                    <a:pt x="12" y="86"/>
                    <a:pt x="12" y="86"/>
                  </a:cubicBezTo>
                  <a:cubicBezTo>
                    <a:pt x="12" y="86"/>
                    <a:pt x="14" y="85"/>
                    <a:pt x="16" y="84"/>
                  </a:cubicBezTo>
                  <a:cubicBezTo>
                    <a:pt x="18" y="83"/>
                    <a:pt x="20" y="82"/>
                    <a:pt x="20" y="82"/>
                  </a:cubicBezTo>
                  <a:cubicBezTo>
                    <a:pt x="20" y="82"/>
                    <a:pt x="20" y="83"/>
                    <a:pt x="20" y="83"/>
                  </a:cubicBezTo>
                  <a:cubicBezTo>
                    <a:pt x="20" y="83"/>
                    <a:pt x="20" y="83"/>
                    <a:pt x="20" y="83"/>
                  </a:cubicBezTo>
                  <a:cubicBezTo>
                    <a:pt x="21" y="84"/>
                    <a:pt x="22" y="85"/>
                    <a:pt x="22" y="85"/>
                  </a:cubicBezTo>
                  <a:cubicBezTo>
                    <a:pt x="23" y="86"/>
                    <a:pt x="23" y="86"/>
                    <a:pt x="23" y="86"/>
                  </a:cubicBezTo>
                  <a:cubicBezTo>
                    <a:pt x="24" y="86"/>
                    <a:pt x="24" y="87"/>
                    <a:pt x="24" y="87"/>
                  </a:cubicBezTo>
                  <a:cubicBezTo>
                    <a:pt x="25" y="87"/>
                    <a:pt x="25" y="88"/>
                    <a:pt x="25" y="88"/>
                  </a:cubicBezTo>
                  <a:cubicBezTo>
                    <a:pt x="25" y="88"/>
                    <a:pt x="27" y="89"/>
                    <a:pt x="28" y="90"/>
                  </a:cubicBezTo>
                  <a:cubicBezTo>
                    <a:pt x="29" y="90"/>
                    <a:pt x="30" y="91"/>
                    <a:pt x="31" y="91"/>
                  </a:cubicBezTo>
                  <a:cubicBezTo>
                    <a:pt x="31" y="92"/>
                    <a:pt x="32" y="92"/>
                    <a:pt x="32" y="92"/>
                  </a:cubicBezTo>
                  <a:cubicBezTo>
                    <a:pt x="32" y="92"/>
                    <a:pt x="32" y="92"/>
                    <a:pt x="32" y="93"/>
                  </a:cubicBezTo>
                  <a:cubicBezTo>
                    <a:pt x="32" y="94"/>
                    <a:pt x="31" y="95"/>
                    <a:pt x="31" y="96"/>
                  </a:cubicBezTo>
                  <a:cubicBezTo>
                    <a:pt x="31" y="98"/>
                    <a:pt x="31" y="100"/>
                    <a:pt x="31" y="100"/>
                  </a:cubicBezTo>
                  <a:cubicBezTo>
                    <a:pt x="31" y="100"/>
                    <a:pt x="31" y="100"/>
                    <a:pt x="32" y="100"/>
                  </a:cubicBezTo>
                  <a:cubicBezTo>
                    <a:pt x="32" y="101"/>
                    <a:pt x="33" y="101"/>
                    <a:pt x="34" y="101"/>
                  </a:cubicBezTo>
                  <a:cubicBezTo>
                    <a:pt x="34" y="101"/>
                    <a:pt x="35" y="102"/>
                    <a:pt x="35" y="102"/>
                  </a:cubicBezTo>
                  <a:cubicBezTo>
                    <a:pt x="36" y="102"/>
                    <a:pt x="36" y="102"/>
                    <a:pt x="36" y="102"/>
                  </a:cubicBezTo>
                  <a:cubicBezTo>
                    <a:pt x="36" y="102"/>
                    <a:pt x="37" y="102"/>
                    <a:pt x="37" y="101"/>
                  </a:cubicBezTo>
                  <a:cubicBezTo>
                    <a:pt x="38" y="100"/>
                    <a:pt x="38" y="100"/>
                    <a:pt x="39" y="99"/>
                  </a:cubicBezTo>
                  <a:cubicBezTo>
                    <a:pt x="40" y="97"/>
                    <a:pt x="41" y="95"/>
                    <a:pt x="41" y="95"/>
                  </a:cubicBezTo>
                  <a:cubicBezTo>
                    <a:pt x="41" y="95"/>
                    <a:pt x="42" y="96"/>
                    <a:pt x="42" y="96"/>
                  </a:cubicBezTo>
                  <a:cubicBezTo>
                    <a:pt x="43" y="96"/>
                    <a:pt x="44" y="96"/>
                    <a:pt x="45" y="96"/>
                  </a:cubicBezTo>
                  <a:cubicBezTo>
                    <a:pt x="46" y="96"/>
                    <a:pt x="47" y="96"/>
                    <a:pt x="48" y="97"/>
                  </a:cubicBezTo>
                  <a:cubicBezTo>
                    <a:pt x="48" y="97"/>
                    <a:pt x="49" y="97"/>
                    <a:pt x="49" y="97"/>
                  </a:cubicBezTo>
                  <a:cubicBezTo>
                    <a:pt x="49" y="97"/>
                    <a:pt x="49" y="97"/>
                    <a:pt x="49" y="97"/>
                  </a:cubicBezTo>
                  <a:cubicBezTo>
                    <a:pt x="49" y="97"/>
                    <a:pt x="50" y="97"/>
                    <a:pt x="50" y="97"/>
                  </a:cubicBezTo>
                  <a:cubicBezTo>
                    <a:pt x="51" y="97"/>
                    <a:pt x="52" y="97"/>
                    <a:pt x="53" y="97"/>
                  </a:cubicBezTo>
                  <a:cubicBezTo>
                    <a:pt x="53" y="97"/>
                    <a:pt x="54" y="97"/>
                    <a:pt x="54" y="97"/>
                  </a:cubicBezTo>
                  <a:cubicBezTo>
                    <a:pt x="55" y="97"/>
                    <a:pt x="55" y="97"/>
                    <a:pt x="55" y="97"/>
                  </a:cubicBezTo>
                  <a:cubicBezTo>
                    <a:pt x="56" y="97"/>
                    <a:pt x="57" y="97"/>
                    <a:pt x="57" y="97"/>
                  </a:cubicBezTo>
                  <a:cubicBezTo>
                    <a:pt x="57" y="97"/>
                    <a:pt x="57" y="98"/>
                    <a:pt x="58" y="100"/>
                  </a:cubicBezTo>
                  <a:cubicBezTo>
                    <a:pt x="59" y="101"/>
                    <a:pt x="59" y="102"/>
                    <a:pt x="60" y="103"/>
                  </a:cubicBezTo>
                  <a:cubicBezTo>
                    <a:pt x="60" y="104"/>
                    <a:pt x="60" y="104"/>
                    <a:pt x="60" y="104"/>
                  </a:cubicBezTo>
                  <a:cubicBezTo>
                    <a:pt x="60" y="104"/>
                    <a:pt x="61" y="104"/>
                    <a:pt x="61" y="104"/>
                  </a:cubicBezTo>
                  <a:cubicBezTo>
                    <a:pt x="62" y="104"/>
                    <a:pt x="62" y="104"/>
                    <a:pt x="63" y="103"/>
                  </a:cubicBezTo>
                  <a:cubicBezTo>
                    <a:pt x="64" y="103"/>
                    <a:pt x="64" y="103"/>
                    <a:pt x="65" y="103"/>
                  </a:cubicBezTo>
                  <a:cubicBezTo>
                    <a:pt x="65" y="103"/>
                    <a:pt x="66" y="103"/>
                    <a:pt x="66" y="103"/>
                  </a:cubicBezTo>
                  <a:cubicBezTo>
                    <a:pt x="66" y="103"/>
                    <a:pt x="66" y="102"/>
                    <a:pt x="66" y="102"/>
                  </a:cubicBezTo>
                  <a:cubicBezTo>
                    <a:pt x="66" y="101"/>
                    <a:pt x="66" y="100"/>
                    <a:pt x="66" y="99"/>
                  </a:cubicBezTo>
                  <a:cubicBezTo>
                    <a:pt x="66" y="97"/>
                    <a:pt x="66" y="95"/>
                    <a:pt x="66" y="95"/>
                  </a:cubicBezTo>
                  <a:cubicBezTo>
                    <a:pt x="66" y="95"/>
                    <a:pt x="66" y="95"/>
                    <a:pt x="67" y="94"/>
                  </a:cubicBezTo>
                  <a:cubicBezTo>
                    <a:pt x="67" y="94"/>
                    <a:pt x="67" y="94"/>
                    <a:pt x="67" y="94"/>
                  </a:cubicBezTo>
                  <a:cubicBezTo>
                    <a:pt x="68" y="94"/>
                    <a:pt x="68" y="94"/>
                    <a:pt x="69" y="94"/>
                  </a:cubicBezTo>
                  <a:cubicBezTo>
                    <a:pt x="69" y="94"/>
                    <a:pt x="69" y="93"/>
                    <a:pt x="70" y="93"/>
                  </a:cubicBezTo>
                  <a:cubicBezTo>
                    <a:pt x="71" y="93"/>
                    <a:pt x="72" y="92"/>
                    <a:pt x="72" y="92"/>
                  </a:cubicBezTo>
                  <a:cubicBezTo>
                    <a:pt x="73" y="92"/>
                    <a:pt x="73" y="92"/>
                    <a:pt x="73" y="92"/>
                  </a:cubicBezTo>
                  <a:cubicBezTo>
                    <a:pt x="73" y="92"/>
                    <a:pt x="73" y="91"/>
                    <a:pt x="73" y="91"/>
                  </a:cubicBezTo>
                  <a:cubicBezTo>
                    <a:pt x="73" y="91"/>
                    <a:pt x="74" y="91"/>
                    <a:pt x="74" y="91"/>
                  </a:cubicBezTo>
                  <a:cubicBezTo>
                    <a:pt x="75" y="91"/>
                    <a:pt x="76" y="90"/>
                    <a:pt x="77" y="90"/>
                  </a:cubicBezTo>
                  <a:cubicBezTo>
                    <a:pt x="77" y="89"/>
                    <a:pt x="78" y="89"/>
                    <a:pt x="78" y="89"/>
                  </a:cubicBezTo>
                  <a:cubicBezTo>
                    <a:pt x="78" y="88"/>
                    <a:pt x="79" y="88"/>
                    <a:pt x="79" y="88"/>
                  </a:cubicBezTo>
                  <a:cubicBezTo>
                    <a:pt x="79" y="88"/>
                    <a:pt x="79" y="88"/>
                    <a:pt x="80" y="87"/>
                  </a:cubicBezTo>
                  <a:cubicBezTo>
                    <a:pt x="80" y="87"/>
                    <a:pt x="80" y="87"/>
                    <a:pt x="80" y="87"/>
                  </a:cubicBezTo>
                  <a:cubicBezTo>
                    <a:pt x="80" y="87"/>
                    <a:pt x="82" y="88"/>
                    <a:pt x="83" y="89"/>
                  </a:cubicBezTo>
                  <a:cubicBezTo>
                    <a:pt x="85" y="90"/>
                    <a:pt x="87" y="91"/>
                    <a:pt x="87" y="91"/>
                  </a:cubicBezTo>
                  <a:cubicBezTo>
                    <a:pt x="87" y="91"/>
                    <a:pt x="87" y="91"/>
                    <a:pt x="88" y="91"/>
                  </a:cubicBezTo>
                  <a:cubicBezTo>
                    <a:pt x="88" y="91"/>
                    <a:pt x="89" y="90"/>
                    <a:pt x="89" y="90"/>
                  </a:cubicBezTo>
                  <a:cubicBezTo>
                    <a:pt x="90" y="89"/>
                    <a:pt x="90" y="89"/>
                    <a:pt x="90" y="88"/>
                  </a:cubicBezTo>
                  <a:cubicBezTo>
                    <a:pt x="91" y="88"/>
                    <a:pt x="91" y="88"/>
                    <a:pt x="91" y="88"/>
                  </a:cubicBezTo>
                  <a:cubicBezTo>
                    <a:pt x="91" y="88"/>
                    <a:pt x="90" y="86"/>
                    <a:pt x="89" y="84"/>
                  </a:cubicBezTo>
                  <a:cubicBezTo>
                    <a:pt x="88" y="82"/>
                    <a:pt x="87" y="80"/>
                    <a:pt x="87" y="80"/>
                  </a:cubicBezTo>
                  <a:cubicBezTo>
                    <a:pt x="87" y="80"/>
                    <a:pt x="87" y="80"/>
                    <a:pt x="87" y="80"/>
                  </a:cubicBezTo>
                  <a:cubicBezTo>
                    <a:pt x="87" y="80"/>
                    <a:pt x="87" y="80"/>
                    <a:pt x="88" y="79"/>
                  </a:cubicBezTo>
                  <a:cubicBezTo>
                    <a:pt x="88" y="79"/>
                    <a:pt x="88" y="79"/>
                    <a:pt x="88" y="78"/>
                  </a:cubicBezTo>
                  <a:cubicBezTo>
                    <a:pt x="89" y="78"/>
                    <a:pt x="89" y="78"/>
                    <a:pt x="89" y="77"/>
                  </a:cubicBezTo>
                  <a:cubicBezTo>
                    <a:pt x="89" y="77"/>
                    <a:pt x="90" y="76"/>
                    <a:pt x="90" y="76"/>
                  </a:cubicBezTo>
                  <a:cubicBezTo>
                    <a:pt x="90" y="76"/>
                    <a:pt x="90" y="75"/>
                    <a:pt x="91" y="75"/>
                  </a:cubicBezTo>
                  <a:cubicBezTo>
                    <a:pt x="91" y="74"/>
                    <a:pt x="91" y="74"/>
                    <a:pt x="91" y="74"/>
                  </a:cubicBezTo>
                  <a:cubicBezTo>
                    <a:pt x="91" y="74"/>
                    <a:pt x="91" y="73"/>
                    <a:pt x="92" y="73"/>
                  </a:cubicBezTo>
                  <a:cubicBezTo>
                    <a:pt x="92" y="72"/>
                    <a:pt x="92" y="72"/>
                    <a:pt x="92" y="72"/>
                  </a:cubicBezTo>
                  <a:cubicBezTo>
                    <a:pt x="93" y="71"/>
                    <a:pt x="93" y="71"/>
                    <a:pt x="93" y="70"/>
                  </a:cubicBezTo>
                  <a:cubicBezTo>
                    <a:pt x="93" y="70"/>
                    <a:pt x="93" y="69"/>
                    <a:pt x="94" y="69"/>
                  </a:cubicBezTo>
                  <a:cubicBezTo>
                    <a:pt x="94" y="69"/>
                    <a:pt x="94" y="68"/>
                    <a:pt x="94" y="68"/>
                  </a:cubicBezTo>
                  <a:cubicBezTo>
                    <a:pt x="94" y="68"/>
                    <a:pt x="94" y="67"/>
                    <a:pt x="94" y="67"/>
                  </a:cubicBezTo>
                  <a:cubicBezTo>
                    <a:pt x="94" y="67"/>
                    <a:pt x="94" y="67"/>
                    <a:pt x="94" y="67"/>
                  </a:cubicBezTo>
                  <a:cubicBezTo>
                    <a:pt x="94" y="67"/>
                    <a:pt x="96" y="67"/>
                    <a:pt x="99" y="67"/>
                  </a:cubicBezTo>
                  <a:cubicBezTo>
                    <a:pt x="101" y="67"/>
                    <a:pt x="103" y="66"/>
                    <a:pt x="103" y="66"/>
                  </a:cubicBezTo>
                  <a:cubicBezTo>
                    <a:pt x="103" y="66"/>
                    <a:pt x="103" y="66"/>
                    <a:pt x="103" y="66"/>
                  </a:cubicBezTo>
                  <a:cubicBezTo>
                    <a:pt x="103" y="65"/>
                    <a:pt x="103" y="64"/>
                    <a:pt x="103" y="64"/>
                  </a:cubicBezTo>
                  <a:cubicBezTo>
                    <a:pt x="104" y="63"/>
                    <a:pt x="104" y="62"/>
                    <a:pt x="104" y="62"/>
                  </a:cubicBezTo>
                  <a:cubicBezTo>
                    <a:pt x="104" y="61"/>
                    <a:pt x="104" y="61"/>
                    <a:pt x="104" y="61"/>
                  </a:cubicBezTo>
                  <a:cubicBezTo>
                    <a:pt x="104" y="61"/>
                    <a:pt x="102" y="60"/>
                    <a:pt x="100" y="59"/>
                  </a:cubicBezTo>
                  <a:close/>
                  <a:moveTo>
                    <a:pt x="52" y="82"/>
                  </a:moveTo>
                  <a:cubicBezTo>
                    <a:pt x="35" y="82"/>
                    <a:pt x="22" y="68"/>
                    <a:pt x="22" y="52"/>
                  </a:cubicBezTo>
                  <a:cubicBezTo>
                    <a:pt x="22" y="35"/>
                    <a:pt x="35" y="22"/>
                    <a:pt x="52" y="22"/>
                  </a:cubicBezTo>
                  <a:cubicBezTo>
                    <a:pt x="68" y="22"/>
                    <a:pt x="82" y="35"/>
                    <a:pt x="82" y="52"/>
                  </a:cubicBezTo>
                  <a:cubicBezTo>
                    <a:pt x="82" y="68"/>
                    <a:pt x="68" y="82"/>
                    <a:pt x="52" y="82"/>
                  </a:cubicBezTo>
                  <a:close/>
                </a:path>
              </a:pathLst>
            </a:custGeom>
            <a:solidFill>
              <a:srgbClr val="C8CE9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47" name="Oval 75"/>
            <p:cNvSpPr>
              <a:spLocks noChangeArrowheads="1"/>
            </p:cNvSpPr>
            <p:nvPr/>
          </p:nvSpPr>
          <p:spPr bwMode="auto">
            <a:xfrm>
              <a:off x="6283382" y="4430889"/>
              <a:ext cx="931946" cy="930154"/>
            </a:xfrm>
            <a:prstGeom prst="ellipse">
              <a:avLst/>
            </a:prstGeom>
            <a:solidFill>
              <a:srgbClr val="385424"/>
            </a:solidFill>
            <a:ln>
              <a:noFill/>
            </a:ln>
          </p:spPr>
          <p:txBody>
            <a:bodyPr anchor="t" anchorCtr="0" bIns="45720" compatLnSpc="1" lIns="91440" numCol="1" rIns="91440" tIns="45720" vert="horz" wrap="square"/>
            <a:lstStyle/>
            <a:p>
              <a:endParaRPr lang="en-GB"/>
            </a:p>
          </p:txBody>
        </p:sp>
        <p:sp>
          <p:nvSpPr>
            <p:cNvPr id="248" name="Freeform 76"/>
            <p:cNvSpPr>
              <a:spLocks noEditPoints="1"/>
            </p:cNvSpPr>
            <p:nvPr/>
          </p:nvSpPr>
          <p:spPr bwMode="auto">
            <a:xfrm>
              <a:off x="6503824" y="4690759"/>
              <a:ext cx="491064" cy="347688"/>
            </a:xfrm>
            <a:custGeom>
              <a:gdLst>
                <a:gd fmla="*/ 220 w 232" name="T0"/>
                <a:gd fmla="*/ 164 h 164" name="T1"/>
                <a:gd fmla="*/ 13 w 232" name="T2"/>
                <a:gd fmla="*/ 164 h 164" name="T3"/>
                <a:gd fmla="*/ 0 w 232" name="T4"/>
                <a:gd fmla="*/ 152 h 164" name="T5"/>
                <a:gd fmla="*/ 0 w 232" name="T6"/>
                <a:gd fmla="*/ 12 h 164" name="T7"/>
                <a:gd fmla="*/ 13 w 232" name="T8"/>
                <a:gd fmla="*/ 0 h 164" name="T9"/>
                <a:gd fmla="*/ 220 w 232" name="T10"/>
                <a:gd fmla="*/ 0 h 164" name="T11"/>
                <a:gd fmla="*/ 232 w 232" name="T12"/>
                <a:gd fmla="*/ 12 h 164" name="T13"/>
                <a:gd fmla="*/ 232 w 232" name="T14"/>
                <a:gd fmla="*/ 152 h 164" name="T15"/>
                <a:gd fmla="*/ 220 w 232" name="T16"/>
                <a:gd fmla="*/ 164 h 164" name="T17"/>
                <a:gd fmla="*/ 14 w 232" name="T18"/>
                <a:gd fmla="*/ 151 h 164" name="T19"/>
                <a:gd fmla="*/ 219 w 232" name="T20"/>
                <a:gd fmla="*/ 151 h 164" name="T21"/>
                <a:gd fmla="*/ 219 w 232" name="T22"/>
                <a:gd fmla="*/ 13 h 164" name="T23"/>
                <a:gd fmla="*/ 14 w 232" name="T24"/>
                <a:gd fmla="*/ 13 h 164" name="T25"/>
                <a:gd fmla="*/ 14 w 232" name="T26"/>
                <a:gd fmla="*/ 151 h 1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4" w="231">
                  <a:moveTo>
                    <a:pt x="220" y="164"/>
                  </a:moveTo>
                  <a:cubicBezTo>
                    <a:pt x="13" y="164"/>
                    <a:pt x="13" y="164"/>
                    <a:pt x="13" y="164"/>
                  </a:cubicBezTo>
                  <a:cubicBezTo>
                    <a:pt x="6" y="164"/>
                    <a:pt x="0" y="159"/>
                    <a:pt x="0" y="152"/>
                  </a:cubicBezTo>
                  <a:cubicBezTo>
                    <a:pt x="0" y="12"/>
                    <a:pt x="0" y="12"/>
                    <a:pt x="0" y="12"/>
                  </a:cubicBezTo>
                  <a:cubicBezTo>
                    <a:pt x="0" y="6"/>
                    <a:pt x="6" y="0"/>
                    <a:pt x="13" y="0"/>
                  </a:cubicBezTo>
                  <a:cubicBezTo>
                    <a:pt x="220" y="0"/>
                    <a:pt x="220" y="0"/>
                    <a:pt x="220" y="0"/>
                  </a:cubicBezTo>
                  <a:cubicBezTo>
                    <a:pt x="226" y="0"/>
                    <a:pt x="232" y="6"/>
                    <a:pt x="232" y="12"/>
                  </a:cubicBezTo>
                  <a:cubicBezTo>
                    <a:pt x="232" y="152"/>
                    <a:pt x="232" y="152"/>
                    <a:pt x="232" y="152"/>
                  </a:cubicBezTo>
                  <a:cubicBezTo>
                    <a:pt x="232" y="159"/>
                    <a:pt x="226" y="164"/>
                    <a:pt x="220" y="164"/>
                  </a:cubicBezTo>
                  <a:close/>
                  <a:moveTo>
                    <a:pt x="14" y="151"/>
                  </a:moveTo>
                  <a:cubicBezTo>
                    <a:pt x="219" y="151"/>
                    <a:pt x="219" y="151"/>
                    <a:pt x="219" y="151"/>
                  </a:cubicBezTo>
                  <a:cubicBezTo>
                    <a:pt x="219" y="13"/>
                    <a:pt x="219" y="13"/>
                    <a:pt x="219" y="13"/>
                  </a:cubicBezTo>
                  <a:cubicBezTo>
                    <a:pt x="14" y="13"/>
                    <a:pt x="14" y="13"/>
                    <a:pt x="14" y="13"/>
                  </a:cubicBezTo>
                  <a:lnTo>
                    <a:pt x="14" y="15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49" name="Freeform 77"/>
            <p:cNvSpPr/>
            <p:nvPr/>
          </p:nvSpPr>
          <p:spPr bwMode="auto">
            <a:xfrm>
              <a:off x="6810290" y="4828759"/>
              <a:ext cx="89610" cy="110221"/>
            </a:xfrm>
            <a:custGeom>
              <a:gdLst>
                <a:gd fmla="*/ 42 w 42" name="T0"/>
                <a:gd fmla="*/ 28 h 52" name="T1"/>
                <a:gd fmla="*/ 1 w 42" name="T2"/>
                <a:gd fmla="*/ 0 h 52" name="T3"/>
                <a:gd fmla="*/ 1 w 42" name="T4"/>
                <a:gd fmla="*/ 1 h 52" name="T5"/>
                <a:gd fmla="*/ 9 w 42" name="T6"/>
                <a:gd fmla="*/ 49 h 52" name="T7"/>
                <a:gd fmla="*/ 10 w 42" name="T8"/>
                <a:gd fmla="*/ 49 h 52" name="T9"/>
                <a:gd fmla="*/ 20 w 42" name="T10"/>
                <a:gd fmla="*/ 36 h 52" name="T11"/>
                <a:gd fmla="*/ 30 w 42" name="T12"/>
                <a:gd fmla="*/ 51 h 52" name="T13"/>
                <a:gd fmla="*/ 33 w 42" name="T14"/>
                <a:gd fmla="*/ 52 h 52" name="T15"/>
                <a:gd fmla="*/ 35 w 42" name="T16"/>
                <a:gd fmla="*/ 51 h 52" name="T17"/>
                <a:gd fmla="*/ 35 w 42" name="T18"/>
                <a:gd fmla="*/ 47 h 52" name="T19"/>
                <a:gd fmla="*/ 26 w 42" name="T20"/>
                <a:gd fmla="*/ 33 h 52" name="T21"/>
                <a:gd fmla="*/ 42 w 42" name="T22"/>
                <a:gd fmla="*/ 29 h 52" name="T23"/>
                <a:gd fmla="*/ 42 w 42" name="T24"/>
                <a:gd fmla="*/ 28 h 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42">
                  <a:moveTo>
                    <a:pt x="42" y="28"/>
                  </a:moveTo>
                  <a:cubicBezTo>
                    <a:pt x="1" y="0"/>
                    <a:pt x="1" y="0"/>
                    <a:pt x="1" y="0"/>
                  </a:cubicBezTo>
                  <a:cubicBezTo>
                    <a:pt x="1" y="0"/>
                    <a:pt x="0" y="0"/>
                    <a:pt x="1" y="1"/>
                  </a:cubicBezTo>
                  <a:cubicBezTo>
                    <a:pt x="9" y="49"/>
                    <a:pt x="9" y="49"/>
                    <a:pt x="9" y="49"/>
                  </a:cubicBezTo>
                  <a:cubicBezTo>
                    <a:pt x="9" y="49"/>
                    <a:pt x="10" y="50"/>
                    <a:pt x="10" y="49"/>
                  </a:cubicBezTo>
                  <a:cubicBezTo>
                    <a:pt x="20" y="36"/>
                    <a:pt x="20" y="36"/>
                    <a:pt x="20" y="36"/>
                  </a:cubicBezTo>
                  <a:cubicBezTo>
                    <a:pt x="30" y="51"/>
                    <a:pt x="30" y="51"/>
                    <a:pt x="30" y="51"/>
                  </a:cubicBezTo>
                  <a:cubicBezTo>
                    <a:pt x="30" y="52"/>
                    <a:pt x="32" y="52"/>
                    <a:pt x="33" y="52"/>
                  </a:cubicBezTo>
                  <a:cubicBezTo>
                    <a:pt x="35" y="51"/>
                    <a:pt x="35" y="51"/>
                    <a:pt x="35" y="51"/>
                  </a:cubicBezTo>
                  <a:cubicBezTo>
                    <a:pt x="36" y="50"/>
                    <a:pt x="36" y="48"/>
                    <a:pt x="35" y="47"/>
                  </a:cubicBezTo>
                  <a:cubicBezTo>
                    <a:pt x="26" y="33"/>
                    <a:pt x="26" y="33"/>
                    <a:pt x="26" y="33"/>
                  </a:cubicBezTo>
                  <a:cubicBezTo>
                    <a:pt x="42" y="29"/>
                    <a:pt x="42" y="29"/>
                    <a:pt x="42" y="29"/>
                  </a:cubicBezTo>
                  <a:cubicBezTo>
                    <a:pt x="42" y="29"/>
                    <a:pt x="42" y="28"/>
                    <a:pt x="42"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50" name="Freeform 78"/>
            <p:cNvSpPr>
              <a:spLocks noEditPoints="1"/>
            </p:cNvSpPr>
            <p:nvPr/>
          </p:nvSpPr>
          <p:spPr bwMode="auto">
            <a:xfrm>
              <a:off x="6474252" y="5053681"/>
              <a:ext cx="550207" cy="46597"/>
            </a:xfrm>
            <a:custGeom>
              <a:gdLst>
                <a:gd fmla="*/ 254 w 260" name="T0"/>
                <a:gd fmla="*/ 0 h 22" name="T1"/>
                <a:gd fmla="*/ 6 w 260" name="T2"/>
                <a:gd fmla="*/ 0 h 22" name="T3"/>
                <a:gd fmla="*/ 0 w 260" name="T4"/>
                <a:gd fmla="*/ 6 h 22" name="T5"/>
                <a:gd fmla="*/ 0 w 260" name="T6"/>
                <a:gd fmla="*/ 16 h 22" name="T7"/>
                <a:gd fmla="*/ 6 w 260" name="T8"/>
                <a:gd fmla="*/ 22 h 22" name="T9"/>
                <a:gd fmla="*/ 254 w 260" name="T10"/>
                <a:gd fmla="*/ 22 h 22" name="T11"/>
                <a:gd fmla="*/ 260 w 260" name="T12"/>
                <a:gd fmla="*/ 16 h 22" name="T13"/>
                <a:gd fmla="*/ 260 w 260" name="T14"/>
                <a:gd fmla="*/ 6 h 22" name="T15"/>
                <a:gd fmla="*/ 254 w 260" name="T16"/>
                <a:gd fmla="*/ 0 h 22" name="T17"/>
                <a:gd fmla="*/ 217 w 260" name="T18"/>
                <a:gd fmla="*/ 17 h 22" name="T19"/>
                <a:gd fmla="*/ 211 w 260" name="T20"/>
                <a:gd fmla="*/ 11 h 22" name="T21"/>
                <a:gd fmla="*/ 217 w 260" name="T22"/>
                <a:gd fmla="*/ 5 h 22" name="T23"/>
                <a:gd fmla="*/ 223 w 260" name="T24"/>
                <a:gd fmla="*/ 11 h 22" name="T25"/>
                <a:gd fmla="*/ 217 w 260" name="T26"/>
                <a:gd fmla="*/ 17 h 22" name="T27"/>
                <a:gd fmla="*/ 238 w 260" name="T28"/>
                <a:gd fmla="*/ 17 h 22" name="T29"/>
                <a:gd fmla="*/ 232 w 260" name="T30"/>
                <a:gd fmla="*/ 11 h 22" name="T31"/>
                <a:gd fmla="*/ 238 w 260" name="T32"/>
                <a:gd fmla="*/ 5 h 22" name="T33"/>
                <a:gd fmla="*/ 244 w 260" name="T34"/>
                <a:gd fmla="*/ 11 h 22" name="T35"/>
                <a:gd fmla="*/ 238 w 260" name="T36"/>
                <a:gd fmla="*/ 17 h 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 w="260">
                  <a:moveTo>
                    <a:pt x="254" y="0"/>
                  </a:moveTo>
                  <a:cubicBezTo>
                    <a:pt x="6" y="0"/>
                    <a:pt x="6" y="0"/>
                    <a:pt x="6" y="0"/>
                  </a:cubicBezTo>
                  <a:cubicBezTo>
                    <a:pt x="3" y="0"/>
                    <a:pt x="0" y="3"/>
                    <a:pt x="0" y="6"/>
                  </a:cubicBezTo>
                  <a:cubicBezTo>
                    <a:pt x="0" y="16"/>
                    <a:pt x="0" y="16"/>
                    <a:pt x="0" y="16"/>
                  </a:cubicBezTo>
                  <a:cubicBezTo>
                    <a:pt x="0" y="19"/>
                    <a:pt x="3" y="22"/>
                    <a:pt x="6" y="22"/>
                  </a:cubicBezTo>
                  <a:cubicBezTo>
                    <a:pt x="254" y="22"/>
                    <a:pt x="254" y="22"/>
                    <a:pt x="254" y="22"/>
                  </a:cubicBezTo>
                  <a:cubicBezTo>
                    <a:pt x="257" y="22"/>
                    <a:pt x="260" y="19"/>
                    <a:pt x="260" y="16"/>
                  </a:cubicBezTo>
                  <a:cubicBezTo>
                    <a:pt x="260" y="6"/>
                    <a:pt x="260" y="6"/>
                    <a:pt x="260" y="6"/>
                  </a:cubicBezTo>
                  <a:cubicBezTo>
                    <a:pt x="260" y="3"/>
                    <a:pt x="257" y="0"/>
                    <a:pt x="254" y="0"/>
                  </a:cubicBezTo>
                  <a:close/>
                  <a:moveTo>
                    <a:pt x="217" y="17"/>
                  </a:moveTo>
                  <a:cubicBezTo>
                    <a:pt x="214" y="17"/>
                    <a:pt x="211" y="14"/>
                    <a:pt x="211" y="11"/>
                  </a:cubicBezTo>
                  <a:cubicBezTo>
                    <a:pt x="211" y="8"/>
                    <a:pt x="214" y="5"/>
                    <a:pt x="217" y="5"/>
                  </a:cubicBezTo>
                  <a:cubicBezTo>
                    <a:pt x="220" y="5"/>
                    <a:pt x="223" y="8"/>
                    <a:pt x="223" y="11"/>
                  </a:cubicBezTo>
                  <a:cubicBezTo>
                    <a:pt x="223" y="14"/>
                    <a:pt x="220" y="17"/>
                    <a:pt x="217" y="17"/>
                  </a:cubicBezTo>
                  <a:close/>
                  <a:moveTo>
                    <a:pt x="238" y="17"/>
                  </a:moveTo>
                  <a:cubicBezTo>
                    <a:pt x="234" y="17"/>
                    <a:pt x="232" y="14"/>
                    <a:pt x="232" y="11"/>
                  </a:cubicBezTo>
                  <a:cubicBezTo>
                    <a:pt x="232" y="8"/>
                    <a:pt x="234" y="5"/>
                    <a:pt x="238" y="5"/>
                  </a:cubicBezTo>
                  <a:cubicBezTo>
                    <a:pt x="241" y="5"/>
                    <a:pt x="244" y="8"/>
                    <a:pt x="244" y="11"/>
                  </a:cubicBezTo>
                  <a:cubicBezTo>
                    <a:pt x="244" y="14"/>
                    <a:pt x="241" y="17"/>
                    <a:pt x="238"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51" name="Line 79"/>
            <p:cNvSpPr>
              <a:spLocks noChangeShapeType="1"/>
            </p:cNvSpPr>
            <p:nvPr/>
          </p:nvSpPr>
          <p:spPr bwMode="auto">
            <a:xfrm flipH="1">
              <a:off x="6749356" y="4895070"/>
              <a:ext cx="0" cy="0"/>
            </a:xfrm>
            <a:prstGeom prst="line">
              <a:avLst/>
            </a:prstGeom>
            <a:noFill/>
            <a:ln cap="flat" w="25400">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252" name="Oval 80"/>
            <p:cNvSpPr>
              <a:spLocks noChangeArrowheads="1"/>
            </p:cNvSpPr>
            <p:nvPr/>
          </p:nvSpPr>
          <p:spPr bwMode="auto">
            <a:xfrm>
              <a:off x="8109639" y="4746317"/>
              <a:ext cx="734804" cy="735700"/>
            </a:xfrm>
            <a:prstGeom prst="ellipse">
              <a:avLst/>
            </a:prstGeom>
            <a:solidFill>
              <a:srgbClr val="385424"/>
            </a:solidFill>
            <a:ln>
              <a:noFill/>
            </a:ln>
          </p:spPr>
          <p:txBody>
            <a:bodyPr anchor="t" anchorCtr="0" bIns="45720" compatLnSpc="1" lIns="91440" numCol="1" rIns="91440" tIns="45720" vert="horz" wrap="square"/>
            <a:lstStyle/>
            <a:p>
              <a:endParaRPr lang="en-GB"/>
            </a:p>
          </p:txBody>
        </p:sp>
        <p:sp>
          <p:nvSpPr>
            <p:cNvPr id="253" name="Freeform 81"/>
            <p:cNvSpPr/>
            <p:nvPr/>
          </p:nvSpPr>
          <p:spPr bwMode="auto">
            <a:xfrm>
              <a:off x="8314846" y="5134330"/>
              <a:ext cx="17026" cy="103948"/>
            </a:xfrm>
            <a:custGeom>
              <a:gdLst>
                <a:gd fmla="*/ 3 w 8" name="T0"/>
                <a:gd fmla="*/ 0 h 49" name="T1"/>
                <a:gd fmla="*/ 0 w 8" name="T2"/>
                <a:gd fmla="*/ 0 h 49" name="T3"/>
                <a:gd fmla="*/ 0 w 8" name="T4"/>
                <a:gd fmla="*/ 49 h 49" name="T5"/>
                <a:gd fmla="*/ 3 w 8" name="T6"/>
                <a:gd fmla="*/ 49 h 49" name="T7"/>
                <a:gd fmla="*/ 8 w 8" name="T8"/>
                <a:gd fmla="*/ 44 h 49" name="T9"/>
                <a:gd fmla="*/ 8 w 8" name="T10"/>
                <a:gd fmla="*/ 5 h 49" name="T11"/>
                <a:gd fmla="*/ 3 w 8"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8">
                  <a:moveTo>
                    <a:pt x="3" y="0"/>
                  </a:moveTo>
                  <a:cubicBezTo>
                    <a:pt x="0" y="0"/>
                    <a:pt x="0" y="0"/>
                    <a:pt x="0" y="0"/>
                  </a:cubicBezTo>
                  <a:cubicBezTo>
                    <a:pt x="0" y="49"/>
                    <a:pt x="0" y="49"/>
                    <a:pt x="0" y="49"/>
                  </a:cubicBezTo>
                  <a:cubicBezTo>
                    <a:pt x="3" y="49"/>
                    <a:pt x="3" y="49"/>
                    <a:pt x="3" y="49"/>
                  </a:cubicBezTo>
                  <a:cubicBezTo>
                    <a:pt x="5" y="49"/>
                    <a:pt x="8" y="47"/>
                    <a:pt x="8" y="44"/>
                  </a:cubicBezTo>
                  <a:cubicBezTo>
                    <a:pt x="8" y="5"/>
                    <a:pt x="8" y="5"/>
                    <a:pt x="8" y="5"/>
                  </a:cubicBezTo>
                  <a:cubicBezTo>
                    <a:pt x="8" y="2"/>
                    <a:pt x="5" y="0"/>
                    <a:pt x="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54" name="Freeform 82"/>
            <p:cNvSpPr/>
            <p:nvPr/>
          </p:nvSpPr>
          <p:spPr bwMode="auto">
            <a:xfrm>
              <a:off x="8209106" y="4861019"/>
              <a:ext cx="535869" cy="411311"/>
            </a:xfrm>
            <a:custGeom>
              <a:gdLst>
                <a:gd fmla="*/ 239 w 253" name="T0"/>
                <a:gd fmla="*/ 127 h 194" name="T1"/>
                <a:gd fmla="*/ 239 w 253" name="T2"/>
                <a:gd fmla="*/ 122 h 194" name="T3"/>
                <a:gd fmla="*/ 229 w 253" name="T4"/>
                <a:gd fmla="*/ 109 h 194" name="T5"/>
                <a:gd fmla="*/ 200 w 253" name="T6"/>
                <a:gd fmla="*/ 42 h 194" name="T7"/>
                <a:gd fmla="*/ 205 w 253" name="T8"/>
                <a:gd fmla="*/ 38 h 194" name="T9"/>
                <a:gd fmla="*/ 127 w 253" name="T10"/>
                <a:gd fmla="*/ 0 h 194" name="T11"/>
                <a:gd fmla="*/ 48 w 253" name="T12"/>
                <a:gd fmla="*/ 38 h 194" name="T13"/>
                <a:gd fmla="*/ 53 w 253" name="T14"/>
                <a:gd fmla="*/ 42 h 194" name="T15"/>
                <a:gd fmla="*/ 24 w 253" name="T16"/>
                <a:gd fmla="*/ 109 h 194" name="T17"/>
                <a:gd fmla="*/ 14 w 253" name="T18"/>
                <a:gd fmla="*/ 122 h 194" name="T19"/>
                <a:gd fmla="*/ 14 w 253" name="T20"/>
                <a:gd fmla="*/ 127 h 194" name="T21"/>
                <a:gd fmla="*/ 0 w 253" name="T22"/>
                <a:gd fmla="*/ 146 h 194" name="T23"/>
                <a:gd fmla="*/ 0 w 253" name="T24"/>
                <a:gd fmla="*/ 157 h 194" name="T25"/>
                <a:gd fmla="*/ 14 w 253" name="T26"/>
                <a:gd fmla="*/ 176 h 194" name="T27"/>
                <a:gd fmla="*/ 14 w 253" name="T28"/>
                <a:gd fmla="*/ 181 h 194" name="T29"/>
                <a:gd fmla="*/ 28 w 253" name="T30"/>
                <a:gd fmla="*/ 194 h 194" name="T31"/>
                <a:gd fmla="*/ 33 w 253" name="T32"/>
                <a:gd fmla="*/ 194 h 194" name="T33"/>
                <a:gd fmla="*/ 46 w 253" name="T34"/>
                <a:gd fmla="*/ 181 h 194" name="T35"/>
                <a:gd fmla="*/ 46 w 253" name="T36"/>
                <a:gd fmla="*/ 164 h 194" name="T37"/>
                <a:gd fmla="*/ 46 w 253" name="T38"/>
                <a:gd fmla="*/ 139 h 194" name="T39"/>
                <a:gd fmla="*/ 46 w 253" name="T40"/>
                <a:gd fmla="*/ 122 h 194" name="T41"/>
                <a:gd fmla="*/ 37 w 253" name="T42"/>
                <a:gd fmla="*/ 110 h 194" name="T43"/>
                <a:gd fmla="*/ 63 w 253" name="T44"/>
                <a:gd fmla="*/ 50 h 194" name="T45"/>
                <a:gd fmla="*/ 68 w 253" name="T46"/>
                <a:gd fmla="*/ 54 h 194" name="T47"/>
                <a:gd fmla="*/ 127 w 253" name="T48"/>
                <a:gd fmla="*/ 26 h 194" name="T49"/>
                <a:gd fmla="*/ 185 w 253" name="T50"/>
                <a:gd fmla="*/ 54 h 194" name="T51"/>
                <a:gd fmla="*/ 190 w 253" name="T52"/>
                <a:gd fmla="*/ 50 h 194" name="T53"/>
                <a:gd fmla="*/ 216 w 253" name="T54"/>
                <a:gd fmla="*/ 110 h 194" name="T55"/>
                <a:gd fmla="*/ 208 w 253" name="T56"/>
                <a:gd fmla="*/ 122 h 194" name="T57"/>
                <a:gd fmla="*/ 208 w 253" name="T58"/>
                <a:gd fmla="*/ 139 h 194" name="T59"/>
                <a:gd fmla="*/ 208 w 253" name="T60"/>
                <a:gd fmla="*/ 164 h 194" name="T61"/>
                <a:gd fmla="*/ 208 w 253" name="T62"/>
                <a:gd fmla="*/ 181 h 194" name="T63"/>
                <a:gd fmla="*/ 221 w 253" name="T64"/>
                <a:gd fmla="*/ 194 h 194" name="T65"/>
                <a:gd fmla="*/ 226 w 253" name="T66"/>
                <a:gd fmla="*/ 194 h 194" name="T67"/>
                <a:gd fmla="*/ 239 w 253" name="T68"/>
                <a:gd fmla="*/ 181 h 194" name="T69"/>
                <a:gd fmla="*/ 239 w 253" name="T70"/>
                <a:gd fmla="*/ 176 h 194" name="T71"/>
                <a:gd fmla="*/ 253 w 253" name="T72"/>
                <a:gd fmla="*/ 157 h 194" name="T73"/>
                <a:gd fmla="*/ 253 w 253" name="T74"/>
                <a:gd fmla="*/ 146 h 194" name="T75"/>
                <a:gd fmla="*/ 239 w 253" name="T76"/>
                <a:gd fmla="*/ 127 h 19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4" w="253">
                  <a:moveTo>
                    <a:pt x="239" y="127"/>
                  </a:moveTo>
                  <a:cubicBezTo>
                    <a:pt x="239" y="122"/>
                    <a:pt x="239" y="122"/>
                    <a:pt x="239" y="122"/>
                  </a:cubicBezTo>
                  <a:cubicBezTo>
                    <a:pt x="239" y="116"/>
                    <a:pt x="235" y="111"/>
                    <a:pt x="229" y="109"/>
                  </a:cubicBezTo>
                  <a:cubicBezTo>
                    <a:pt x="226" y="83"/>
                    <a:pt x="215" y="60"/>
                    <a:pt x="200" y="42"/>
                  </a:cubicBezTo>
                  <a:cubicBezTo>
                    <a:pt x="205" y="38"/>
                    <a:pt x="205" y="38"/>
                    <a:pt x="205" y="38"/>
                  </a:cubicBezTo>
                  <a:cubicBezTo>
                    <a:pt x="184" y="13"/>
                    <a:pt x="156" y="0"/>
                    <a:pt x="127" y="0"/>
                  </a:cubicBezTo>
                  <a:cubicBezTo>
                    <a:pt x="97" y="0"/>
                    <a:pt x="69" y="13"/>
                    <a:pt x="48" y="38"/>
                  </a:cubicBezTo>
                  <a:cubicBezTo>
                    <a:pt x="53" y="42"/>
                    <a:pt x="53" y="42"/>
                    <a:pt x="53" y="42"/>
                  </a:cubicBezTo>
                  <a:cubicBezTo>
                    <a:pt x="38" y="60"/>
                    <a:pt x="28" y="83"/>
                    <a:pt x="24" y="109"/>
                  </a:cubicBezTo>
                  <a:cubicBezTo>
                    <a:pt x="19" y="111"/>
                    <a:pt x="14" y="116"/>
                    <a:pt x="14" y="122"/>
                  </a:cubicBezTo>
                  <a:cubicBezTo>
                    <a:pt x="14" y="127"/>
                    <a:pt x="14" y="127"/>
                    <a:pt x="14" y="127"/>
                  </a:cubicBezTo>
                  <a:cubicBezTo>
                    <a:pt x="6" y="129"/>
                    <a:pt x="0" y="137"/>
                    <a:pt x="0" y="146"/>
                  </a:cubicBezTo>
                  <a:cubicBezTo>
                    <a:pt x="0" y="157"/>
                    <a:pt x="0" y="157"/>
                    <a:pt x="0" y="157"/>
                  </a:cubicBezTo>
                  <a:cubicBezTo>
                    <a:pt x="0" y="166"/>
                    <a:pt x="6" y="174"/>
                    <a:pt x="14" y="176"/>
                  </a:cubicBezTo>
                  <a:cubicBezTo>
                    <a:pt x="14" y="181"/>
                    <a:pt x="14" y="181"/>
                    <a:pt x="14" y="181"/>
                  </a:cubicBezTo>
                  <a:cubicBezTo>
                    <a:pt x="14" y="188"/>
                    <a:pt x="20" y="194"/>
                    <a:pt x="28" y="194"/>
                  </a:cubicBezTo>
                  <a:cubicBezTo>
                    <a:pt x="33" y="194"/>
                    <a:pt x="33" y="194"/>
                    <a:pt x="33" y="194"/>
                  </a:cubicBezTo>
                  <a:cubicBezTo>
                    <a:pt x="40" y="194"/>
                    <a:pt x="46" y="188"/>
                    <a:pt x="46" y="181"/>
                  </a:cubicBezTo>
                  <a:cubicBezTo>
                    <a:pt x="46" y="164"/>
                    <a:pt x="46" y="164"/>
                    <a:pt x="46" y="164"/>
                  </a:cubicBezTo>
                  <a:cubicBezTo>
                    <a:pt x="46" y="139"/>
                    <a:pt x="46" y="139"/>
                    <a:pt x="46" y="139"/>
                  </a:cubicBezTo>
                  <a:cubicBezTo>
                    <a:pt x="46" y="122"/>
                    <a:pt x="46" y="122"/>
                    <a:pt x="46" y="122"/>
                  </a:cubicBezTo>
                  <a:cubicBezTo>
                    <a:pt x="46" y="116"/>
                    <a:pt x="42" y="112"/>
                    <a:pt x="37" y="110"/>
                  </a:cubicBezTo>
                  <a:cubicBezTo>
                    <a:pt x="40" y="87"/>
                    <a:pt x="50" y="66"/>
                    <a:pt x="63" y="50"/>
                  </a:cubicBezTo>
                  <a:cubicBezTo>
                    <a:pt x="68" y="54"/>
                    <a:pt x="68" y="54"/>
                    <a:pt x="68" y="54"/>
                  </a:cubicBezTo>
                  <a:cubicBezTo>
                    <a:pt x="84" y="36"/>
                    <a:pt x="105" y="26"/>
                    <a:pt x="127" y="26"/>
                  </a:cubicBezTo>
                  <a:cubicBezTo>
                    <a:pt x="149" y="26"/>
                    <a:pt x="170" y="36"/>
                    <a:pt x="185" y="54"/>
                  </a:cubicBezTo>
                  <a:cubicBezTo>
                    <a:pt x="190" y="50"/>
                    <a:pt x="190" y="50"/>
                    <a:pt x="190" y="50"/>
                  </a:cubicBezTo>
                  <a:cubicBezTo>
                    <a:pt x="204" y="66"/>
                    <a:pt x="213" y="87"/>
                    <a:pt x="216" y="110"/>
                  </a:cubicBezTo>
                  <a:cubicBezTo>
                    <a:pt x="211" y="112"/>
                    <a:pt x="208" y="116"/>
                    <a:pt x="208" y="122"/>
                  </a:cubicBezTo>
                  <a:cubicBezTo>
                    <a:pt x="208" y="139"/>
                    <a:pt x="208" y="139"/>
                    <a:pt x="208" y="139"/>
                  </a:cubicBezTo>
                  <a:cubicBezTo>
                    <a:pt x="208" y="164"/>
                    <a:pt x="208" y="164"/>
                    <a:pt x="208" y="164"/>
                  </a:cubicBezTo>
                  <a:cubicBezTo>
                    <a:pt x="208" y="181"/>
                    <a:pt x="208" y="181"/>
                    <a:pt x="208" y="181"/>
                  </a:cubicBezTo>
                  <a:cubicBezTo>
                    <a:pt x="208" y="188"/>
                    <a:pt x="214" y="194"/>
                    <a:pt x="221" y="194"/>
                  </a:cubicBezTo>
                  <a:cubicBezTo>
                    <a:pt x="226" y="194"/>
                    <a:pt x="226" y="194"/>
                    <a:pt x="226" y="194"/>
                  </a:cubicBezTo>
                  <a:cubicBezTo>
                    <a:pt x="233" y="194"/>
                    <a:pt x="239" y="188"/>
                    <a:pt x="239" y="181"/>
                  </a:cubicBezTo>
                  <a:cubicBezTo>
                    <a:pt x="239" y="176"/>
                    <a:pt x="239" y="176"/>
                    <a:pt x="239" y="176"/>
                  </a:cubicBezTo>
                  <a:cubicBezTo>
                    <a:pt x="247" y="174"/>
                    <a:pt x="253" y="166"/>
                    <a:pt x="253" y="157"/>
                  </a:cubicBezTo>
                  <a:cubicBezTo>
                    <a:pt x="253" y="146"/>
                    <a:pt x="253" y="146"/>
                    <a:pt x="253" y="146"/>
                  </a:cubicBezTo>
                  <a:cubicBezTo>
                    <a:pt x="253" y="137"/>
                    <a:pt x="247" y="129"/>
                    <a:pt x="239" y="1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55" name="Freeform 83"/>
            <p:cNvSpPr/>
            <p:nvPr/>
          </p:nvSpPr>
          <p:spPr bwMode="auto">
            <a:xfrm>
              <a:off x="8624898" y="5134330"/>
              <a:ext cx="14338" cy="103948"/>
            </a:xfrm>
            <a:custGeom>
              <a:gdLst>
                <a:gd fmla="*/ 0 w 7" name="T0"/>
                <a:gd fmla="*/ 5 h 49" name="T1"/>
                <a:gd fmla="*/ 0 w 7" name="T2"/>
                <a:gd fmla="*/ 44 h 49" name="T3"/>
                <a:gd fmla="*/ 5 w 7" name="T4"/>
                <a:gd fmla="*/ 49 h 49" name="T5"/>
                <a:gd fmla="*/ 7 w 7" name="T6"/>
                <a:gd fmla="*/ 49 h 49" name="T7"/>
                <a:gd fmla="*/ 7 w 7" name="T8"/>
                <a:gd fmla="*/ 0 h 49" name="T9"/>
                <a:gd fmla="*/ 5 w 7" name="T10"/>
                <a:gd fmla="*/ 0 h 49" name="T11"/>
                <a:gd fmla="*/ 0 w 7" name="T12"/>
                <a:gd fmla="*/ 5 h 49" name="T13"/>
              </a:gdLst>
              <a:cxnLst>
                <a:cxn ang="0">
                  <a:pos x="T0" y="T1"/>
                </a:cxn>
                <a:cxn ang="0">
                  <a:pos x="T2" y="T3"/>
                </a:cxn>
                <a:cxn ang="0">
                  <a:pos x="T4" y="T5"/>
                </a:cxn>
                <a:cxn ang="0">
                  <a:pos x="T6" y="T7"/>
                </a:cxn>
                <a:cxn ang="0">
                  <a:pos x="T8" y="T9"/>
                </a:cxn>
                <a:cxn ang="0">
                  <a:pos x="T10" y="T11"/>
                </a:cxn>
                <a:cxn ang="0">
                  <a:pos x="T12" y="T13"/>
                </a:cxn>
              </a:cxnLst>
              <a:rect b="b" l="0" r="r" t="0"/>
              <a:pathLst>
                <a:path h="49" w="7">
                  <a:moveTo>
                    <a:pt x="0" y="5"/>
                  </a:moveTo>
                  <a:cubicBezTo>
                    <a:pt x="0" y="44"/>
                    <a:pt x="0" y="44"/>
                    <a:pt x="0" y="44"/>
                  </a:cubicBezTo>
                  <a:cubicBezTo>
                    <a:pt x="0" y="47"/>
                    <a:pt x="2" y="49"/>
                    <a:pt x="5" y="49"/>
                  </a:cubicBezTo>
                  <a:cubicBezTo>
                    <a:pt x="7" y="49"/>
                    <a:pt x="7" y="49"/>
                    <a:pt x="7" y="49"/>
                  </a:cubicBezTo>
                  <a:cubicBezTo>
                    <a:pt x="7" y="0"/>
                    <a:pt x="7" y="0"/>
                    <a:pt x="7" y="0"/>
                  </a:cubicBezTo>
                  <a:cubicBezTo>
                    <a:pt x="5" y="0"/>
                    <a:pt x="5" y="0"/>
                    <a:pt x="5" y="0"/>
                  </a:cubicBezTo>
                  <a:cubicBezTo>
                    <a:pt x="2" y="0"/>
                    <a:pt x="0" y="2"/>
                    <a:pt x="0" y="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56" name="Oval 84"/>
            <p:cNvSpPr>
              <a:spLocks noChangeArrowheads="1"/>
            </p:cNvSpPr>
            <p:nvPr/>
          </p:nvSpPr>
          <p:spPr bwMode="auto">
            <a:xfrm>
              <a:off x="8243158" y="2681697"/>
              <a:ext cx="608453" cy="608454"/>
            </a:xfrm>
            <a:prstGeom prst="ellipse">
              <a:avLst/>
            </a:prstGeom>
            <a:solidFill>
              <a:srgbClr val="C8CE9F"/>
            </a:solidFill>
            <a:ln>
              <a:noFill/>
            </a:ln>
          </p:spPr>
          <p:txBody>
            <a:bodyPr anchor="t" anchorCtr="0" bIns="45720" compatLnSpc="1" lIns="91440" numCol="1" rIns="91440" tIns="45720" vert="horz" wrap="square"/>
            <a:lstStyle/>
            <a:p>
              <a:endParaRPr lang="en-GB"/>
            </a:p>
          </p:txBody>
        </p:sp>
        <p:sp>
          <p:nvSpPr>
            <p:cNvPr id="257" name="Freeform 85"/>
            <p:cNvSpPr>
              <a:spLocks noEditPoints="1"/>
            </p:cNvSpPr>
            <p:nvPr/>
          </p:nvSpPr>
          <p:spPr bwMode="auto">
            <a:xfrm>
              <a:off x="8374885" y="2805359"/>
              <a:ext cx="312740" cy="346792"/>
            </a:xfrm>
            <a:custGeom>
              <a:gdLst>
                <a:gd fmla="*/ 143 w 148" name="T0"/>
                <a:gd fmla="*/ 124 h 164" name="T1"/>
                <a:gd fmla="*/ 140 w 148" name="T2"/>
                <a:gd fmla="*/ 121 h 164" name="T3"/>
                <a:gd fmla="*/ 140 w 148" name="T4"/>
                <a:gd fmla="*/ 8 h 164" name="T5"/>
                <a:gd fmla="*/ 131 w 148" name="T6"/>
                <a:gd fmla="*/ 2 h 164" name="T7"/>
                <a:gd fmla="*/ 39 w 148" name="T8"/>
                <a:gd fmla="*/ 38 h 164" name="T9"/>
                <a:gd fmla="*/ 35 w 148" name="T10"/>
                <a:gd fmla="*/ 44 h 164" name="T11"/>
                <a:gd fmla="*/ 35 w 148" name="T12"/>
                <a:gd fmla="*/ 121 h 164" name="T13"/>
                <a:gd fmla="*/ 22 w 148" name="T14"/>
                <a:gd fmla="*/ 127 h 164" name="T15"/>
                <a:gd fmla="*/ 4 w 148" name="T16"/>
                <a:gd fmla="*/ 157 h 164" name="T17"/>
                <a:gd fmla="*/ 39 w 148" name="T18"/>
                <a:gd fmla="*/ 154 h 164" name="T19"/>
                <a:gd fmla="*/ 56 w 148" name="T20"/>
                <a:gd fmla="*/ 124 h 164" name="T21"/>
                <a:gd fmla="*/ 53 w 148" name="T22"/>
                <a:gd fmla="*/ 121 h 164" name="T23"/>
                <a:gd fmla="*/ 53 w 148" name="T24"/>
                <a:gd fmla="*/ 81 h 164" name="T25"/>
                <a:gd fmla="*/ 122 w 148" name="T26"/>
                <a:gd fmla="*/ 54 h 164" name="T27"/>
                <a:gd fmla="*/ 122 w 148" name="T28"/>
                <a:gd fmla="*/ 121 h 164" name="T29"/>
                <a:gd fmla="*/ 109 w 148" name="T30"/>
                <a:gd fmla="*/ 127 h 164" name="T31"/>
                <a:gd fmla="*/ 91 w 148" name="T32"/>
                <a:gd fmla="*/ 157 h 164" name="T33"/>
                <a:gd fmla="*/ 125 w 148" name="T34"/>
                <a:gd fmla="*/ 154 h 164" name="T35"/>
                <a:gd fmla="*/ 143 w 148" name="T36"/>
                <a:gd fmla="*/ 124 h 164" name="T37"/>
                <a:gd fmla="*/ 53 w 148" name="T38"/>
                <a:gd fmla="*/ 72 h 164" name="T39"/>
                <a:gd fmla="*/ 53 w 148" name="T40"/>
                <a:gd fmla="*/ 60 h 164" name="T41"/>
                <a:gd fmla="*/ 122 w 148" name="T42"/>
                <a:gd fmla="*/ 33 h 164" name="T43"/>
                <a:gd fmla="*/ 122 w 148" name="T44"/>
                <a:gd fmla="*/ 34 h 164" name="T45"/>
                <a:gd fmla="*/ 122 w 148" name="T46"/>
                <a:gd fmla="*/ 45 h 164" name="T47"/>
                <a:gd fmla="*/ 53 w 148" name="T48"/>
                <a:gd fmla="*/ 72 h 16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4" w="148">
                  <a:moveTo>
                    <a:pt x="143" y="124"/>
                  </a:moveTo>
                  <a:cubicBezTo>
                    <a:pt x="142" y="123"/>
                    <a:pt x="141" y="122"/>
                    <a:pt x="140" y="121"/>
                  </a:cubicBezTo>
                  <a:cubicBezTo>
                    <a:pt x="140" y="8"/>
                    <a:pt x="140" y="8"/>
                    <a:pt x="140" y="8"/>
                  </a:cubicBezTo>
                  <a:cubicBezTo>
                    <a:pt x="140" y="3"/>
                    <a:pt x="135" y="0"/>
                    <a:pt x="131" y="2"/>
                  </a:cubicBezTo>
                  <a:cubicBezTo>
                    <a:pt x="39" y="38"/>
                    <a:pt x="39" y="38"/>
                    <a:pt x="39" y="38"/>
                  </a:cubicBezTo>
                  <a:cubicBezTo>
                    <a:pt x="37" y="39"/>
                    <a:pt x="35" y="41"/>
                    <a:pt x="35" y="44"/>
                  </a:cubicBezTo>
                  <a:cubicBezTo>
                    <a:pt x="35" y="121"/>
                    <a:pt x="35" y="121"/>
                    <a:pt x="35" y="121"/>
                  </a:cubicBezTo>
                  <a:cubicBezTo>
                    <a:pt x="31" y="123"/>
                    <a:pt x="26" y="125"/>
                    <a:pt x="22" y="127"/>
                  </a:cubicBezTo>
                  <a:cubicBezTo>
                    <a:pt x="8" y="136"/>
                    <a:pt x="0" y="150"/>
                    <a:pt x="4" y="157"/>
                  </a:cubicBezTo>
                  <a:cubicBezTo>
                    <a:pt x="9" y="164"/>
                    <a:pt x="24" y="163"/>
                    <a:pt x="39" y="154"/>
                  </a:cubicBezTo>
                  <a:cubicBezTo>
                    <a:pt x="53" y="145"/>
                    <a:pt x="61" y="132"/>
                    <a:pt x="56" y="124"/>
                  </a:cubicBezTo>
                  <a:cubicBezTo>
                    <a:pt x="56" y="123"/>
                    <a:pt x="54" y="122"/>
                    <a:pt x="53" y="121"/>
                  </a:cubicBezTo>
                  <a:cubicBezTo>
                    <a:pt x="53" y="81"/>
                    <a:pt x="53" y="81"/>
                    <a:pt x="53" y="81"/>
                  </a:cubicBezTo>
                  <a:cubicBezTo>
                    <a:pt x="122" y="54"/>
                    <a:pt x="122" y="54"/>
                    <a:pt x="122" y="54"/>
                  </a:cubicBezTo>
                  <a:cubicBezTo>
                    <a:pt x="122" y="121"/>
                    <a:pt x="122" y="121"/>
                    <a:pt x="122" y="121"/>
                  </a:cubicBezTo>
                  <a:cubicBezTo>
                    <a:pt x="117" y="123"/>
                    <a:pt x="113" y="125"/>
                    <a:pt x="109" y="127"/>
                  </a:cubicBezTo>
                  <a:cubicBezTo>
                    <a:pt x="94" y="136"/>
                    <a:pt x="86" y="150"/>
                    <a:pt x="91" y="157"/>
                  </a:cubicBezTo>
                  <a:cubicBezTo>
                    <a:pt x="95" y="164"/>
                    <a:pt x="111" y="163"/>
                    <a:pt x="125" y="154"/>
                  </a:cubicBezTo>
                  <a:cubicBezTo>
                    <a:pt x="140" y="145"/>
                    <a:pt x="148" y="132"/>
                    <a:pt x="143" y="124"/>
                  </a:cubicBezTo>
                  <a:close/>
                  <a:moveTo>
                    <a:pt x="53" y="72"/>
                  </a:moveTo>
                  <a:cubicBezTo>
                    <a:pt x="53" y="60"/>
                    <a:pt x="53" y="60"/>
                    <a:pt x="53" y="60"/>
                  </a:cubicBezTo>
                  <a:cubicBezTo>
                    <a:pt x="122" y="33"/>
                    <a:pt x="122" y="33"/>
                    <a:pt x="122" y="33"/>
                  </a:cubicBezTo>
                  <a:cubicBezTo>
                    <a:pt x="122" y="34"/>
                    <a:pt x="122" y="34"/>
                    <a:pt x="122" y="34"/>
                  </a:cubicBezTo>
                  <a:cubicBezTo>
                    <a:pt x="122" y="45"/>
                    <a:pt x="122" y="45"/>
                    <a:pt x="122" y="45"/>
                  </a:cubicBezTo>
                  <a:lnTo>
                    <a:pt x="53" y="7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58" name="Oval 86"/>
            <p:cNvSpPr>
              <a:spLocks noChangeArrowheads="1"/>
            </p:cNvSpPr>
            <p:nvPr/>
          </p:nvSpPr>
          <p:spPr bwMode="auto">
            <a:xfrm>
              <a:off x="7692055" y="3754332"/>
              <a:ext cx="678349" cy="680142"/>
            </a:xfrm>
            <a:prstGeom prst="ellipse">
              <a:avLst/>
            </a:prstGeom>
            <a:solidFill>
              <a:srgbClr val="C8CE9F"/>
            </a:solidFill>
            <a:ln>
              <a:noFill/>
            </a:ln>
          </p:spPr>
          <p:txBody>
            <a:bodyPr anchor="t" anchorCtr="0" bIns="45720" compatLnSpc="1" lIns="91440" numCol="1" rIns="91440" tIns="45720" vert="horz" wrap="square"/>
            <a:lstStyle/>
            <a:p>
              <a:endParaRPr lang="en-GB"/>
            </a:p>
          </p:txBody>
        </p:sp>
        <p:sp>
          <p:nvSpPr>
            <p:cNvPr id="259" name="Freeform 87"/>
            <p:cNvSpPr/>
            <p:nvPr/>
          </p:nvSpPr>
          <p:spPr bwMode="auto">
            <a:xfrm>
              <a:off x="7817509" y="4076929"/>
              <a:ext cx="425649" cy="181909"/>
            </a:xfrm>
            <a:custGeom>
              <a:gdLst>
                <a:gd fmla="*/ 109 w 201" name="T0"/>
                <a:gd fmla="*/ 0 h 86" name="T1"/>
                <a:gd fmla="*/ 111 w 201" name="T2"/>
                <a:gd fmla="*/ 14 h 86" name="T3"/>
                <a:gd fmla="*/ 63 w 201" name="T4"/>
                <a:gd fmla="*/ 62 h 86" name="T5"/>
                <a:gd fmla="*/ 16 w 201" name="T6"/>
                <a:gd fmla="*/ 14 h 86" name="T7"/>
                <a:gd fmla="*/ 18 w 201" name="T8"/>
                <a:gd fmla="*/ 0 h 86" name="T9"/>
                <a:gd fmla="*/ 0 w 201" name="T10"/>
                <a:gd fmla="*/ 0 h 86" name="T11"/>
                <a:gd fmla="*/ 0 w 201" name="T12"/>
                <a:gd fmla="*/ 72 h 86" name="T13"/>
                <a:gd fmla="*/ 14 w 201" name="T14"/>
                <a:gd fmla="*/ 86 h 86" name="T15"/>
                <a:gd fmla="*/ 187 w 201" name="T16"/>
                <a:gd fmla="*/ 86 h 86" name="T17"/>
                <a:gd fmla="*/ 201 w 201" name="T18"/>
                <a:gd fmla="*/ 72 h 86" name="T19"/>
                <a:gd fmla="*/ 201 w 201" name="T20"/>
                <a:gd fmla="*/ 0 h 86" name="T21"/>
                <a:gd fmla="*/ 109 w 201" name="T22"/>
                <a:gd fmla="*/ 0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201">
                  <a:moveTo>
                    <a:pt x="109" y="0"/>
                  </a:moveTo>
                  <a:cubicBezTo>
                    <a:pt x="110" y="4"/>
                    <a:pt x="111" y="9"/>
                    <a:pt x="111" y="14"/>
                  </a:cubicBezTo>
                  <a:cubicBezTo>
                    <a:pt x="111" y="41"/>
                    <a:pt x="90" y="62"/>
                    <a:pt x="63" y="62"/>
                  </a:cubicBezTo>
                  <a:cubicBezTo>
                    <a:pt x="37" y="62"/>
                    <a:pt x="16" y="41"/>
                    <a:pt x="16" y="14"/>
                  </a:cubicBezTo>
                  <a:cubicBezTo>
                    <a:pt x="16" y="9"/>
                    <a:pt x="16" y="4"/>
                    <a:pt x="18" y="0"/>
                  </a:cubicBezTo>
                  <a:cubicBezTo>
                    <a:pt x="0" y="0"/>
                    <a:pt x="0" y="0"/>
                    <a:pt x="0" y="0"/>
                  </a:cubicBezTo>
                  <a:cubicBezTo>
                    <a:pt x="0" y="72"/>
                    <a:pt x="0" y="72"/>
                    <a:pt x="0" y="72"/>
                  </a:cubicBezTo>
                  <a:cubicBezTo>
                    <a:pt x="0" y="79"/>
                    <a:pt x="6" y="86"/>
                    <a:pt x="14" y="86"/>
                  </a:cubicBezTo>
                  <a:cubicBezTo>
                    <a:pt x="187" y="86"/>
                    <a:pt x="187" y="86"/>
                    <a:pt x="187" y="86"/>
                  </a:cubicBezTo>
                  <a:cubicBezTo>
                    <a:pt x="195" y="86"/>
                    <a:pt x="201" y="79"/>
                    <a:pt x="201" y="72"/>
                  </a:cubicBezTo>
                  <a:cubicBezTo>
                    <a:pt x="201" y="0"/>
                    <a:pt x="201" y="0"/>
                    <a:pt x="201" y="0"/>
                  </a:cubicBezTo>
                  <a:lnTo>
                    <a:pt x="109"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60" name="Freeform 88"/>
            <p:cNvSpPr/>
            <p:nvPr/>
          </p:nvSpPr>
          <p:spPr bwMode="auto">
            <a:xfrm>
              <a:off x="7899951" y="3929968"/>
              <a:ext cx="99467" cy="36740"/>
            </a:xfrm>
            <a:custGeom>
              <a:gdLst>
                <a:gd fmla="*/ 44 w 47" name="T0"/>
                <a:gd fmla="*/ 17 h 17" name="T1"/>
                <a:gd fmla="*/ 3 w 47" name="T2"/>
                <a:gd fmla="*/ 17 h 17" name="T3"/>
                <a:gd fmla="*/ 0 w 47" name="T4"/>
                <a:gd fmla="*/ 14 h 17" name="T5"/>
                <a:gd fmla="*/ 0 w 47" name="T6"/>
                <a:gd fmla="*/ 3 h 17" name="T7"/>
                <a:gd fmla="*/ 3 w 47" name="T8"/>
                <a:gd fmla="*/ 0 h 17" name="T9"/>
                <a:gd fmla="*/ 44 w 47" name="T10"/>
                <a:gd fmla="*/ 0 h 17" name="T11"/>
                <a:gd fmla="*/ 47 w 47" name="T12"/>
                <a:gd fmla="*/ 3 h 17" name="T13"/>
                <a:gd fmla="*/ 47 w 47" name="T14"/>
                <a:gd fmla="*/ 14 h 17" name="T15"/>
                <a:gd fmla="*/ 44 w 47" name="T16"/>
                <a:gd fmla="*/ 17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47">
                  <a:moveTo>
                    <a:pt x="44" y="17"/>
                  </a:moveTo>
                  <a:cubicBezTo>
                    <a:pt x="3" y="17"/>
                    <a:pt x="3" y="17"/>
                    <a:pt x="3" y="17"/>
                  </a:cubicBezTo>
                  <a:cubicBezTo>
                    <a:pt x="1" y="17"/>
                    <a:pt x="0" y="16"/>
                    <a:pt x="0" y="14"/>
                  </a:cubicBezTo>
                  <a:cubicBezTo>
                    <a:pt x="0" y="3"/>
                    <a:pt x="0" y="3"/>
                    <a:pt x="0" y="3"/>
                  </a:cubicBezTo>
                  <a:cubicBezTo>
                    <a:pt x="0" y="1"/>
                    <a:pt x="1" y="0"/>
                    <a:pt x="3" y="0"/>
                  </a:cubicBezTo>
                  <a:cubicBezTo>
                    <a:pt x="44" y="0"/>
                    <a:pt x="44" y="0"/>
                    <a:pt x="44" y="0"/>
                  </a:cubicBezTo>
                  <a:cubicBezTo>
                    <a:pt x="46" y="0"/>
                    <a:pt x="47" y="1"/>
                    <a:pt x="47" y="3"/>
                  </a:cubicBezTo>
                  <a:cubicBezTo>
                    <a:pt x="47" y="14"/>
                    <a:pt x="47" y="14"/>
                    <a:pt x="47" y="14"/>
                  </a:cubicBezTo>
                  <a:cubicBezTo>
                    <a:pt x="47" y="16"/>
                    <a:pt x="46" y="17"/>
                    <a:pt x="44"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61" name="Freeform 89"/>
            <p:cNvSpPr>
              <a:spLocks noEditPoints="1"/>
            </p:cNvSpPr>
            <p:nvPr/>
          </p:nvSpPr>
          <p:spPr bwMode="auto">
            <a:xfrm>
              <a:off x="7817509" y="3979254"/>
              <a:ext cx="425649" cy="80649"/>
            </a:xfrm>
            <a:custGeom>
              <a:gdLst>
                <a:gd fmla="*/ 187 w 201" name="T0"/>
                <a:gd fmla="*/ 0 h 38" name="T1"/>
                <a:gd fmla="*/ 14 w 201" name="T2"/>
                <a:gd fmla="*/ 0 h 38" name="T3"/>
                <a:gd fmla="*/ 0 w 201" name="T4"/>
                <a:gd fmla="*/ 14 h 38" name="T5"/>
                <a:gd fmla="*/ 0 w 201" name="T6"/>
                <a:gd fmla="*/ 38 h 38" name="T7"/>
                <a:gd fmla="*/ 21 w 201" name="T8"/>
                <a:gd fmla="*/ 38 h 38" name="T9"/>
                <a:gd fmla="*/ 63 w 201" name="T10"/>
                <a:gd fmla="*/ 13 h 38" name="T11"/>
                <a:gd fmla="*/ 105 w 201" name="T12"/>
                <a:gd fmla="*/ 38 h 38" name="T13"/>
                <a:gd fmla="*/ 201 w 201" name="T14"/>
                <a:gd fmla="*/ 38 h 38" name="T15"/>
                <a:gd fmla="*/ 201 w 201" name="T16"/>
                <a:gd fmla="*/ 14 h 38" name="T17"/>
                <a:gd fmla="*/ 187 w 201" name="T18"/>
                <a:gd fmla="*/ 0 h 38" name="T19"/>
                <a:gd fmla="*/ 168 w 201" name="T20"/>
                <a:gd fmla="*/ 27 h 38" name="T21"/>
                <a:gd fmla="*/ 160 w 201" name="T22"/>
                <a:gd fmla="*/ 19 h 38" name="T23"/>
                <a:gd fmla="*/ 168 w 201" name="T24"/>
                <a:gd fmla="*/ 10 h 38" name="T25"/>
                <a:gd fmla="*/ 176 w 201" name="T26"/>
                <a:gd fmla="*/ 19 h 38" name="T27"/>
                <a:gd fmla="*/ 168 w 201" name="T28"/>
                <a:gd fmla="*/ 27 h 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 w="201">
                  <a:moveTo>
                    <a:pt x="187" y="0"/>
                  </a:moveTo>
                  <a:cubicBezTo>
                    <a:pt x="14" y="0"/>
                    <a:pt x="14" y="0"/>
                    <a:pt x="14" y="0"/>
                  </a:cubicBezTo>
                  <a:cubicBezTo>
                    <a:pt x="6" y="0"/>
                    <a:pt x="0" y="6"/>
                    <a:pt x="0" y="14"/>
                  </a:cubicBezTo>
                  <a:cubicBezTo>
                    <a:pt x="0" y="38"/>
                    <a:pt x="0" y="38"/>
                    <a:pt x="0" y="38"/>
                  </a:cubicBezTo>
                  <a:cubicBezTo>
                    <a:pt x="21" y="38"/>
                    <a:pt x="21" y="38"/>
                    <a:pt x="21" y="38"/>
                  </a:cubicBezTo>
                  <a:cubicBezTo>
                    <a:pt x="29" y="23"/>
                    <a:pt x="45" y="13"/>
                    <a:pt x="63" y="13"/>
                  </a:cubicBezTo>
                  <a:cubicBezTo>
                    <a:pt x="81" y="13"/>
                    <a:pt x="97" y="23"/>
                    <a:pt x="105" y="38"/>
                  </a:cubicBezTo>
                  <a:cubicBezTo>
                    <a:pt x="201" y="38"/>
                    <a:pt x="201" y="38"/>
                    <a:pt x="201" y="38"/>
                  </a:cubicBezTo>
                  <a:cubicBezTo>
                    <a:pt x="201" y="14"/>
                    <a:pt x="201" y="14"/>
                    <a:pt x="201" y="14"/>
                  </a:cubicBezTo>
                  <a:cubicBezTo>
                    <a:pt x="201" y="6"/>
                    <a:pt x="195" y="0"/>
                    <a:pt x="187" y="0"/>
                  </a:cubicBezTo>
                  <a:close/>
                  <a:moveTo>
                    <a:pt x="168" y="27"/>
                  </a:moveTo>
                  <a:cubicBezTo>
                    <a:pt x="163" y="27"/>
                    <a:pt x="160" y="23"/>
                    <a:pt x="160" y="19"/>
                  </a:cubicBezTo>
                  <a:cubicBezTo>
                    <a:pt x="160" y="14"/>
                    <a:pt x="163" y="10"/>
                    <a:pt x="168" y="10"/>
                  </a:cubicBezTo>
                  <a:cubicBezTo>
                    <a:pt x="172" y="10"/>
                    <a:pt x="176" y="14"/>
                    <a:pt x="176" y="19"/>
                  </a:cubicBezTo>
                  <a:cubicBezTo>
                    <a:pt x="176" y="23"/>
                    <a:pt x="172" y="27"/>
                    <a:pt x="168"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62" name="Oval 90"/>
            <p:cNvSpPr>
              <a:spLocks noChangeArrowheads="1"/>
            </p:cNvSpPr>
            <p:nvPr/>
          </p:nvSpPr>
          <p:spPr bwMode="auto">
            <a:xfrm>
              <a:off x="9471714" y="5165693"/>
              <a:ext cx="631752" cy="631752"/>
            </a:xfrm>
            <a:prstGeom prst="ellipse">
              <a:avLst/>
            </a:prstGeom>
            <a:solidFill>
              <a:srgbClr val="C8CE9F"/>
            </a:solidFill>
            <a:ln>
              <a:noFill/>
            </a:ln>
          </p:spPr>
          <p:txBody>
            <a:bodyPr anchor="t" anchorCtr="0" bIns="45720" compatLnSpc="1" lIns="91440" numCol="1" rIns="91440" tIns="45720" vert="horz" wrap="square"/>
            <a:lstStyle/>
            <a:p>
              <a:endParaRPr lang="en-GB"/>
            </a:p>
          </p:txBody>
        </p:sp>
        <p:sp>
          <p:nvSpPr>
            <p:cNvPr id="263" name="Freeform 91"/>
            <p:cNvSpPr>
              <a:spLocks noEditPoints="1"/>
            </p:cNvSpPr>
            <p:nvPr/>
          </p:nvSpPr>
          <p:spPr bwMode="auto">
            <a:xfrm>
              <a:off x="9597169" y="5348498"/>
              <a:ext cx="383532" cy="267039"/>
            </a:xfrm>
            <a:custGeom>
              <a:gdLst>
                <a:gd fmla="*/ 90 w 181" name="T0"/>
                <a:gd fmla="*/ 0 h 126" name="T1"/>
                <a:gd fmla="*/ 0 w 181" name="T2"/>
                <a:gd fmla="*/ 55 h 126" name="T3"/>
                <a:gd fmla="*/ 90 w 181" name="T4"/>
                <a:gd fmla="*/ 110 h 126" name="T5"/>
                <a:gd fmla="*/ 135 w 181" name="T6"/>
                <a:gd fmla="*/ 103 h 126" name="T7"/>
                <a:gd fmla="*/ 162 w 181" name="T8"/>
                <a:gd fmla="*/ 126 h 126" name="T9"/>
                <a:gd fmla="*/ 162 w 181" name="T10"/>
                <a:gd fmla="*/ 88 h 126" name="T11"/>
                <a:gd fmla="*/ 181 w 181" name="T12"/>
                <a:gd fmla="*/ 55 h 126" name="T13"/>
                <a:gd fmla="*/ 90 w 181" name="T14"/>
                <a:gd fmla="*/ 0 h 126" name="T15"/>
                <a:gd fmla="*/ 131 w 181" name="T16"/>
                <a:gd fmla="*/ 81 h 126" name="T17"/>
                <a:gd fmla="*/ 49 w 181" name="T18"/>
                <a:gd fmla="*/ 81 h 126" name="T19"/>
                <a:gd fmla="*/ 45 w 181" name="T20"/>
                <a:gd fmla="*/ 76 h 126" name="T21"/>
                <a:gd fmla="*/ 49 w 181" name="T22"/>
                <a:gd fmla="*/ 72 h 126" name="T23"/>
                <a:gd fmla="*/ 131 w 181" name="T24"/>
                <a:gd fmla="*/ 72 h 126" name="T25"/>
                <a:gd fmla="*/ 135 w 181" name="T26"/>
                <a:gd fmla="*/ 76 h 126" name="T27"/>
                <a:gd fmla="*/ 131 w 181" name="T28"/>
                <a:gd fmla="*/ 81 h 126" name="T29"/>
                <a:gd fmla="*/ 131 w 181" name="T30"/>
                <a:gd fmla="*/ 60 h 126" name="T31"/>
                <a:gd fmla="*/ 49 w 181" name="T32"/>
                <a:gd fmla="*/ 60 h 126" name="T33"/>
                <a:gd fmla="*/ 45 w 181" name="T34"/>
                <a:gd fmla="*/ 55 h 126" name="T35"/>
                <a:gd fmla="*/ 49 w 181" name="T36"/>
                <a:gd fmla="*/ 51 h 126" name="T37"/>
                <a:gd fmla="*/ 131 w 181" name="T38"/>
                <a:gd fmla="*/ 51 h 126" name="T39"/>
                <a:gd fmla="*/ 135 w 181" name="T40"/>
                <a:gd fmla="*/ 55 h 126" name="T41"/>
                <a:gd fmla="*/ 131 w 181" name="T42"/>
                <a:gd fmla="*/ 60 h 126" name="T43"/>
                <a:gd fmla="*/ 131 w 181" name="T44"/>
                <a:gd fmla="*/ 39 h 126" name="T45"/>
                <a:gd fmla="*/ 49 w 181" name="T46"/>
                <a:gd fmla="*/ 39 h 126" name="T47"/>
                <a:gd fmla="*/ 45 w 181" name="T48"/>
                <a:gd fmla="*/ 34 h 126" name="T49"/>
                <a:gd fmla="*/ 49 w 181" name="T50"/>
                <a:gd fmla="*/ 29 h 126" name="T51"/>
                <a:gd fmla="*/ 131 w 181" name="T52"/>
                <a:gd fmla="*/ 29 h 126" name="T53"/>
                <a:gd fmla="*/ 135 w 181" name="T54"/>
                <a:gd fmla="*/ 34 h 126" name="T55"/>
                <a:gd fmla="*/ 131 w 181" name="T56"/>
                <a:gd fmla="*/ 39 h 12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5" w="181">
                  <a:moveTo>
                    <a:pt x="90" y="0"/>
                  </a:moveTo>
                  <a:cubicBezTo>
                    <a:pt x="40" y="0"/>
                    <a:pt x="0" y="24"/>
                    <a:pt x="0" y="55"/>
                  </a:cubicBezTo>
                  <a:cubicBezTo>
                    <a:pt x="0" y="85"/>
                    <a:pt x="40" y="110"/>
                    <a:pt x="90" y="110"/>
                  </a:cubicBezTo>
                  <a:cubicBezTo>
                    <a:pt x="106" y="110"/>
                    <a:pt x="122" y="107"/>
                    <a:pt x="135" y="103"/>
                  </a:cubicBezTo>
                  <a:cubicBezTo>
                    <a:pt x="162" y="126"/>
                    <a:pt x="162" y="126"/>
                    <a:pt x="162" y="126"/>
                  </a:cubicBezTo>
                  <a:cubicBezTo>
                    <a:pt x="162" y="88"/>
                    <a:pt x="162" y="88"/>
                    <a:pt x="162" y="88"/>
                  </a:cubicBezTo>
                  <a:cubicBezTo>
                    <a:pt x="174" y="79"/>
                    <a:pt x="181" y="67"/>
                    <a:pt x="181" y="55"/>
                  </a:cubicBezTo>
                  <a:cubicBezTo>
                    <a:pt x="181" y="24"/>
                    <a:pt x="140" y="0"/>
                    <a:pt x="90" y="0"/>
                  </a:cubicBezTo>
                  <a:close/>
                  <a:moveTo>
                    <a:pt x="131" y="81"/>
                  </a:moveTo>
                  <a:cubicBezTo>
                    <a:pt x="49" y="81"/>
                    <a:pt x="49" y="81"/>
                    <a:pt x="49" y="81"/>
                  </a:cubicBezTo>
                  <a:cubicBezTo>
                    <a:pt x="47" y="81"/>
                    <a:pt x="45" y="79"/>
                    <a:pt x="45" y="76"/>
                  </a:cubicBezTo>
                  <a:cubicBezTo>
                    <a:pt x="45" y="74"/>
                    <a:pt x="47" y="72"/>
                    <a:pt x="49" y="72"/>
                  </a:cubicBezTo>
                  <a:cubicBezTo>
                    <a:pt x="131" y="72"/>
                    <a:pt x="131" y="72"/>
                    <a:pt x="131" y="72"/>
                  </a:cubicBezTo>
                  <a:cubicBezTo>
                    <a:pt x="133" y="72"/>
                    <a:pt x="135" y="74"/>
                    <a:pt x="135" y="76"/>
                  </a:cubicBezTo>
                  <a:cubicBezTo>
                    <a:pt x="135" y="79"/>
                    <a:pt x="133" y="81"/>
                    <a:pt x="131" y="81"/>
                  </a:cubicBezTo>
                  <a:close/>
                  <a:moveTo>
                    <a:pt x="131" y="60"/>
                  </a:moveTo>
                  <a:cubicBezTo>
                    <a:pt x="49" y="60"/>
                    <a:pt x="49" y="60"/>
                    <a:pt x="49" y="60"/>
                  </a:cubicBezTo>
                  <a:cubicBezTo>
                    <a:pt x="47" y="60"/>
                    <a:pt x="45" y="58"/>
                    <a:pt x="45" y="55"/>
                  </a:cubicBezTo>
                  <a:cubicBezTo>
                    <a:pt x="45" y="53"/>
                    <a:pt x="47" y="51"/>
                    <a:pt x="49" y="51"/>
                  </a:cubicBezTo>
                  <a:cubicBezTo>
                    <a:pt x="131" y="51"/>
                    <a:pt x="131" y="51"/>
                    <a:pt x="131" y="51"/>
                  </a:cubicBezTo>
                  <a:cubicBezTo>
                    <a:pt x="133" y="51"/>
                    <a:pt x="135" y="53"/>
                    <a:pt x="135" y="55"/>
                  </a:cubicBezTo>
                  <a:cubicBezTo>
                    <a:pt x="135" y="58"/>
                    <a:pt x="133" y="60"/>
                    <a:pt x="131" y="60"/>
                  </a:cubicBezTo>
                  <a:close/>
                  <a:moveTo>
                    <a:pt x="131" y="39"/>
                  </a:moveTo>
                  <a:cubicBezTo>
                    <a:pt x="49" y="39"/>
                    <a:pt x="49" y="39"/>
                    <a:pt x="49" y="39"/>
                  </a:cubicBezTo>
                  <a:cubicBezTo>
                    <a:pt x="47" y="39"/>
                    <a:pt x="45" y="37"/>
                    <a:pt x="45" y="34"/>
                  </a:cubicBezTo>
                  <a:cubicBezTo>
                    <a:pt x="45" y="32"/>
                    <a:pt x="47" y="29"/>
                    <a:pt x="49" y="29"/>
                  </a:cubicBezTo>
                  <a:cubicBezTo>
                    <a:pt x="131" y="29"/>
                    <a:pt x="131" y="29"/>
                    <a:pt x="131" y="29"/>
                  </a:cubicBezTo>
                  <a:cubicBezTo>
                    <a:pt x="133" y="29"/>
                    <a:pt x="135" y="32"/>
                    <a:pt x="135" y="34"/>
                  </a:cubicBezTo>
                  <a:cubicBezTo>
                    <a:pt x="135" y="37"/>
                    <a:pt x="133" y="39"/>
                    <a:pt x="131"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64" name="Freeform 92"/>
            <p:cNvSpPr/>
            <p:nvPr/>
          </p:nvSpPr>
          <p:spPr bwMode="auto">
            <a:xfrm>
              <a:off x="9788038" y="2349243"/>
              <a:ext cx="455220" cy="453428"/>
            </a:xfrm>
            <a:custGeom>
              <a:gdLst>
                <a:gd fmla="*/ 212 w 215" name="T0"/>
                <a:gd fmla="*/ 83 h 214" name="T1"/>
                <a:gd fmla="*/ 215 w 215" name="T2"/>
                <a:gd fmla="*/ 107 h 214" name="T3"/>
                <a:gd fmla="*/ 107 w 215" name="T4"/>
                <a:gd fmla="*/ 214 h 214" name="T5"/>
                <a:gd fmla="*/ 0 w 215" name="T6"/>
                <a:gd fmla="*/ 107 h 214" name="T7"/>
                <a:gd fmla="*/ 107 w 215" name="T8"/>
                <a:gd fmla="*/ 0 h 214" name="T9"/>
                <a:gd fmla="*/ 212 w 215" name="T10"/>
                <a:gd fmla="*/ 83 h 214" name="T11"/>
              </a:gdLst>
              <a:cxnLst>
                <a:cxn ang="0">
                  <a:pos x="T0" y="T1"/>
                </a:cxn>
                <a:cxn ang="0">
                  <a:pos x="T2" y="T3"/>
                </a:cxn>
                <a:cxn ang="0">
                  <a:pos x="T4" y="T5"/>
                </a:cxn>
                <a:cxn ang="0">
                  <a:pos x="T6" y="T7"/>
                </a:cxn>
                <a:cxn ang="0">
                  <a:pos x="T8" y="T9"/>
                </a:cxn>
                <a:cxn ang="0">
                  <a:pos x="T10" y="T11"/>
                </a:cxn>
              </a:cxnLst>
              <a:rect b="b" l="0" r="r" t="0"/>
              <a:pathLst>
                <a:path h="214" w="215">
                  <a:moveTo>
                    <a:pt x="212" y="83"/>
                  </a:moveTo>
                  <a:cubicBezTo>
                    <a:pt x="214" y="90"/>
                    <a:pt x="215" y="98"/>
                    <a:pt x="215" y="107"/>
                  </a:cubicBezTo>
                  <a:cubicBezTo>
                    <a:pt x="215" y="166"/>
                    <a:pt x="167" y="214"/>
                    <a:pt x="107" y="214"/>
                  </a:cubicBezTo>
                  <a:cubicBezTo>
                    <a:pt x="48" y="214"/>
                    <a:pt x="0" y="166"/>
                    <a:pt x="0" y="107"/>
                  </a:cubicBezTo>
                  <a:cubicBezTo>
                    <a:pt x="0" y="48"/>
                    <a:pt x="48" y="0"/>
                    <a:pt x="107" y="0"/>
                  </a:cubicBezTo>
                  <a:cubicBezTo>
                    <a:pt x="158" y="0"/>
                    <a:pt x="201" y="35"/>
                    <a:pt x="212" y="83"/>
                  </a:cubicBezTo>
                </a:path>
              </a:pathLst>
            </a:custGeom>
            <a:solidFill>
              <a:srgbClr val="C8CE9F"/>
            </a:solidFill>
            <a:ln>
              <a:noFill/>
            </a:ln>
          </p:spPr>
          <p:txBody>
            <a:bodyPr anchor="t" anchorCtr="0" bIns="45720" compatLnSpc="1" lIns="91440" numCol="1" rIns="91440" tIns="45720" vert="horz" wrap="square"/>
            <a:lstStyle/>
            <a:p>
              <a:endParaRPr lang="en-GB"/>
            </a:p>
          </p:txBody>
        </p:sp>
        <p:sp>
          <p:nvSpPr>
            <p:cNvPr id="265" name="Freeform 93"/>
            <p:cNvSpPr/>
            <p:nvPr/>
          </p:nvSpPr>
          <p:spPr bwMode="auto">
            <a:xfrm>
              <a:off x="9883025" y="2597463"/>
              <a:ext cx="99467" cy="88714"/>
            </a:xfrm>
            <a:custGeom>
              <a:gdLst>
                <a:gd fmla="*/ 44 w 47" name="T0"/>
                <a:gd fmla="*/ 0 h 42" name="T1"/>
                <a:gd fmla="*/ 1 w 47" name="T2"/>
                <a:gd fmla="*/ 38 h 42" name="T3"/>
                <a:gd fmla="*/ 1 w 47" name="T4"/>
                <a:gd fmla="*/ 41 h 42" name="T5"/>
                <a:gd fmla="*/ 3 w 47" name="T6"/>
                <a:gd fmla="*/ 42 h 42" name="T7"/>
                <a:gd fmla="*/ 4 w 47" name="T8"/>
                <a:gd fmla="*/ 41 h 42" name="T9"/>
                <a:gd fmla="*/ 47 w 47" name="T10"/>
                <a:gd fmla="*/ 3 h 42" name="T11"/>
                <a:gd fmla="*/ 44 w 47" name="T12"/>
                <a:gd fmla="*/ 0 h 42" name="T13"/>
              </a:gdLst>
              <a:cxnLst>
                <a:cxn ang="0">
                  <a:pos x="T0" y="T1"/>
                </a:cxn>
                <a:cxn ang="0">
                  <a:pos x="T2" y="T3"/>
                </a:cxn>
                <a:cxn ang="0">
                  <a:pos x="T4" y="T5"/>
                </a:cxn>
                <a:cxn ang="0">
                  <a:pos x="T6" y="T7"/>
                </a:cxn>
                <a:cxn ang="0">
                  <a:pos x="T8" y="T9"/>
                </a:cxn>
                <a:cxn ang="0">
                  <a:pos x="T10" y="T11"/>
                </a:cxn>
                <a:cxn ang="0">
                  <a:pos x="T12" y="T13"/>
                </a:cxn>
              </a:cxnLst>
              <a:rect b="b" l="0" r="r" t="0"/>
              <a:pathLst>
                <a:path h="42" w="47">
                  <a:moveTo>
                    <a:pt x="44" y="0"/>
                  </a:moveTo>
                  <a:cubicBezTo>
                    <a:pt x="1" y="38"/>
                    <a:pt x="1" y="38"/>
                    <a:pt x="1" y="38"/>
                  </a:cubicBezTo>
                  <a:cubicBezTo>
                    <a:pt x="0" y="39"/>
                    <a:pt x="0" y="40"/>
                    <a:pt x="1" y="41"/>
                  </a:cubicBezTo>
                  <a:cubicBezTo>
                    <a:pt x="2" y="42"/>
                    <a:pt x="2" y="42"/>
                    <a:pt x="3" y="42"/>
                  </a:cubicBezTo>
                  <a:cubicBezTo>
                    <a:pt x="3" y="42"/>
                    <a:pt x="4" y="42"/>
                    <a:pt x="4" y="41"/>
                  </a:cubicBezTo>
                  <a:cubicBezTo>
                    <a:pt x="47" y="3"/>
                    <a:pt x="47" y="3"/>
                    <a:pt x="47" y="3"/>
                  </a:cubicBezTo>
                  <a:lnTo>
                    <a:pt x="44" y="0"/>
                  </a:lnTo>
                  <a:close/>
                </a:path>
              </a:pathLst>
            </a:custGeom>
            <a:solidFill>
              <a:srgbClr val="FFFFFF"/>
            </a:solidFill>
            <a:ln cap="rnd" w="11113">
              <a:solidFill>
                <a:srgbClr val="FFFFFF"/>
              </a:solidFill>
              <a:prstDash val="solid"/>
              <a:round/>
            </a:ln>
          </p:spPr>
          <p:txBody>
            <a:bodyPr anchor="t" anchorCtr="0" bIns="45720" compatLnSpc="1" lIns="91440" numCol="1" rIns="91440" tIns="45720" vert="horz" wrap="square"/>
            <a:lstStyle/>
            <a:p>
              <a:endParaRPr lang="en-GB"/>
            </a:p>
          </p:txBody>
        </p:sp>
        <p:sp>
          <p:nvSpPr>
            <p:cNvPr id="266" name="Freeform 94"/>
            <p:cNvSpPr/>
            <p:nvPr/>
          </p:nvSpPr>
          <p:spPr bwMode="auto">
            <a:xfrm>
              <a:off x="10047908" y="2597463"/>
              <a:ext cx="100363" cy="88714"/>
            </a:xfrm>
            <a:custGeom>
              <a:gdLst>
                <a:gd fmla="*/ 45 w 47" name="T0"/>
                <a:gd fmla="*/ 38 h 42" name="T1"/>
                <a:gd fmla="*/ 3 w 47" name="T2"/>
                <a:gd fmla="*/ 0 h 42" name="T3"/>
                <a:gd fmla="*/ 0 w 47" name="T4"/>
                <a:gd fmla="*/ 3 h 42" name="T5"/>
                <a:gd fmla="*/ 42 w 47" name="T6"/>
                <a:gd fmla="*/ 41 h 42" name="T7"/>
                <a:gd fmla="*/ 46 w 47" name="T8"/>
                <a:gd fmla="*/ 41 h 42" name="T9"/>
                <a:gd fmla="*/ 45 w 47" name="T10"/>
                <a:gd fmla="*/ 38 h 42" name="T11"/>
              </a:gdLst>
              <a:cxnLst>
                <a:cxn ang="0">
                  <a:pos x="T0" y="T1"/>
                </a:cxn>
                <a:cxn ang="0">
                  <a:pos x="T2" y="T3"/>
                </a:cxn>
                <a:cxn ang="0">
                  <a:pos x="T4" y="T5"/>
                </a:cxn>
                <a:cxn ang="0">
                  <a:pos x="T6" y="T7"/>
                </a:cxn>
                <a:cxn ang="0">
                  <a:pos x="T8" y="T9"/>
                </a:cxn>
                <a:cxn ang="0">
                  <a:pos x="T10" y="T11"/>
                </a:cxn>
              </a:cxnLst>
              <a:rect b="b" l="0" r="r" t="0"/>
              <a:pathLst>
                <a:path h="42" w="47">
                  <a:moveTo>
                    <a:pt x="45" y="38"/>
                  </a:moveTo>
                  <a:cubicBezTo>
                    <a:pt x="3" y="0"/>
                    <a:pt x="3" y="0"/>
                    <a:pt x="3" y="0"/>
                  </a:cubicBezTo>
                  <a:cubicBezTo>
                    <a:pt x="0" y="3"/>
                    <a:pt x="0" y="3"/>
                    <a:pt x="0" y="3"/>
                  </a:cubicBezTo>
                  <a:cubicBezTo>
                    <a:pt x="42" y="41"/>
                    <a:pt x="42" y="41"/>
                    <a:pt x="42" y="41"/>
                  </a:cubicBezTo>
                  <a:cubicBezTo>
                    <a:pt x="43" y="42"/>
                    <a:pt x="45" y="42"/>
                    <a:pt x="46" y="41"/>
                  </a:cubicBezTo>
                  <a:cubicBezTo>
                    <a:pt x="47" y="40"/>
                    <a:pt x="46" y="39"/>
                    <a:pt x="45" y="38"/>
                  </a:cubicBezTo>
                  <a:close/>
                </a:path>
              </a:pathLst>
            </a:custGeom>
            <a:solidFill>
              <a:srgbClr val="FFFFFF"/>
            </a:solidFill>
            <a:ln cap="rnd" w="11113">
              <a:solidFill>
                <a:srgbClr val="FFFFFF"/>
              </a:solidFill>
              <a:prstDash val="solid"/>
              <a:round/>
            </a:ln>
          </p:spPr>
          <p:txBody>
            <a:bodyPr anchor="t" anchorCtr="0" bIns="45720" compatLnSpc="1" lIns="91440" numCol="1" rIns="91440" tIns="45720" vert="horz" wrap="square"/>
            <a:lstStyle/>
            <a:p>
              <a:endParaRPr lang="en-GB"/>
            </a:p>
          </p:txBody>
        </p:sp>
        <p:sp>
          <p:nvSpPr>
            <p:cNvPr id="267" name="Freeform 95"/>
            <p:cNvSpPr/>
            <p:nvPr/>
          </p:nvSpPr>
          <p:spPr bwMode="auto">
            <a:xfrm>
              <a:off x="9884817" y="2515022"/>
              <a:ext cx="260766" cy="171156"/>
            </a:xfrm>
            <a:custGeom>
              <a:gdLst>
                <a:gd fmla="*/ 121 w 123" name="T0"/>
                <a:gd fmla="*/ 0 h 81" name="T1"/>
                <a:gd fmla="*/ 117 w 123" name="T2"/>
                <a:gd fmla="*/ 0 h 81" name="T3"/>
                <a:gd fmla="*/ 117 w 123" name="T4"/>
                <a:gd fmla="*/ 4 h 81" name="T5"/>
                <a:gd fmla="*/ 119 w 123" name="T6"/>
                <a:gd fmla="*/ 4 h 81" name="T7"/>
                <a:gd fmla="*/ 119 w 123" name="T8"/>
                <a:gd fmla="*/ 76 h 81" name="T9"/>
                <a:gd fmla="*/ 4 w 123" name="T10"/>
                <a:gd fmla="*/ 76 h 81" name="T11"/>
                <a:gd fmla="*/ 4 w 123" name="T12"/>
                <a:gd fmla="*/ 6 h 81" name="T13"/>
                <a:gd fmla="*/ 4 w 123" name="T14"/>
                <a:gd fmla="*/ 6 h 81" name="T15"/>
                <a:gd fmla="*/ 4 w 123" name="T16"/>
                <a:gd fmla="*/ 0 h 81" name="T17"/>
                <a:gd fmla="*/ 2 w 123" name="T18"/>
                <a:gd fmla="*/ 0 h 81" name="T19"/>
                <a:gd fmla="*/ 0 w 123" name="T20"/>
                <a:gd fmla="*/ 2 h 81" name="T21"/>
                <a:gd fmla="*/ 0 w 123" name="T22"/>
                <a:gd fmla="*/ 79 h 81" name="T23"/>
                <a:gd fmla="*/ 2 w 123" name="T24"/>
                <a:gd fmla="*/ 81 h 81" name="T25"/>
                <a:gd fmla="*/ 121 w 123" name="T26"/>
                <a:gd fmla="*/ 81 h 81" name="T27"/>
                <a:gd fmla="*/ 123 w 123" name="T28"/>
                <a:gd fmla="*/ 79 h 81" name="T29"/>
                <a:gd fmla="*/ 123 w 123" name="T30"/>
                <a:gd fmla="*/ 2 h 81" name="T31"/>
                <a:gd fmla="*/ 121 w 123" name="T32"/>
                <a:gd fmla="*/ 0 h 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1" w="123">
                  <a:moveTo>
                    <a:pt x="121" y="0"/>
                  </a:moveTo>
                  <a:cubicBezTo>
                    <a:pt x="117" y="0"/>
                    <a:pt x="117" y="0"/>
                    <a:pt x="117" y="0"/>
                  </a:cubicBezTo>
                  <a:cubicBezTo>
                    <a:pt x="117" y="4"/>
                    <a:pt x="117" y="4"/>
                    <a:pt x="117" y="4"/>
                  </a:cubicBezTo>
                  <a:cubicBezTo>
                    <a:pt x="119" y="4"/>
                    <a:pt x="119" y="4"/>
                    <a:pt x="119" y="4"/>
                  </a:cubicBezTo>
                  <a:cubicBezTo>
                    <a:pt x="119" y="76"/>
                    <a:pt x="119" y="76"/>
                    <a:pt x="119" y="76"/>
                  </a:cubicBezTo>
                  <a:cubicBezTo>
                    <a:pt x="4" y="76"/>
                    <a:pt x="4" y="76"/>
                    <a:pt x="4" y="76"/>
                  </a:cubicBezTo>
                  <a:cubicBezTo>
                    <a:pt x="4" y="6"/>
                    <a:pt x="4" y="6"/>
                    <a:pt x="4" y="6"/>
                  </a:cubicBezTo>
                  <a:cubicBezTo>
                    <a:pt x="4" y="6"/>
                    <a:pt x="4" y="6"/>
                    <a:pt x="4" y="6"/>
                  </a:cubicBezTo>
                  <a:cubicBezTo>
                    <a:pt x="4" y="0"/>
                    <a:pt x="4" y="0"/>
                    <a:pt x="4" y="0"/>
                  </a:cubicBezTo>
                  <a:cubicBezTo>
                    <a:pt x="2" y="0"/>
                    <a:pt x="2" y="0"/>
                    <a:pt x="2" y="0"/>
                  </a:cubicBezTo>
                  <a:cubicBezTo>
                    <a:pt x="1" y="0"/>
                    <a:pt x="0" y="1"/>
                    <a:pt x="0" y="2"/>
                  </a:cubicBezTo>
                  <a:cubicBezTo>
                    <a:pt x="0" y="79"/>
                    <a:pt x="0" y="79"/>
                    <a:pt x="0" y="79"/>
                  </a:cubicBezTo>
                  <a:cubicBezTo>
                    <a:pt x="0" y="80"/>
                    <a:pt x="1" y="81"/>
                    <a:pt x="2" y="81"/>
                  </a:cubicBezTo>
                  <a:cubicBezTo>
                    <a:pt x="121" y="81"/>
                    <a:pt x="121" y="81"/>
                    <a:pt x="121" y="81"/>
                  </a:cubicBezTo>
                  <a:cubicBezTo>
                    <a:pt x="122" y="81"/>
                    <a:pt x="123" y="80"/>
                    <a:pt x="123" y="79"/>
                  </a:cubicBezTo>
                  <a:cubicBezTo>
                    <a:pt x="123" y="2"/>
                    <a:pt x="123" y="2"/>
                    <a:pt x="123" y="2"/>
                  </a:cubicBezTo>
                  <a:cubicBezTo>
                    <a:pt x="123" y="1"/>
                    <a:pt x="122" y="0"/>
                    <a:pt x="121" y="0"/>
                  </a:cubicBezTo>
                  <a:close/>
                </a:path>
              </a:pathLst>
            </a:custGeom>
            <a:solidFill>
              <a:srgbClr val="FFFFFF"/>
            </a:solidFill>
            <a:ln cap="rnd" w="11113">
              <a:solidFill>
                <a:srgbClr val="FFFFFF"/>
              </a:solidFill>
              <a:prstDash val="solid"/>
              <a:round/>
            </a:ln>
          </p:spPr>
          <p:txBody>
            <a:bodyPr anchor="t" anchorCtr="0" bIns="45720" compatLnSpc="1" lIns="91440" numCol="1" rIns="91440" tIns="45720" vert="horz" wrap="square"/>
            <a:lstStyle/>
            <a:p>
              <a:endParaRPr lang="en-GB"/>
            </a:p>
          </p:txBody>
        </p:sp>
        <p:sp>
          <p:nvSpPr>
            <p:cNvPr id="268" name="Freeform 96"/>
            <p:cNvSpPr>
              <a:spLocks noEditPoints="1"/>
            </p:cNvSpPr>
            <p:nvPr/>
          </p:nvSpPr>
          <p:spPr bwMode="auto">
            <a:xfrm>
              <a:off x="9884817" y="2412866"/>
              <a:ext cx="260766" cy="226714"/>
            </a:xfrm>
            <a:custGeom>
              <a:gdLst>
                <a:gd fmla="*/ 122 w 123" name="T0"/>
                <a:gd fmla="*/ 48 h 107" name="T1"/>
                <a:gd fmla="*/ 63 w 123" name="T2"/>
                <a:gd fmla="*/ 1 h 107" name="T3"/>
                <a:gd fmla="*/ 60 w 123" name="T4"/>
                <a:gd fmla="*/ 1 h 107" name="T5"/>
                <a:gd fmla="*/ 0 w 123" name="T6"/>
                <a:gd fmla="*/ 48 h 107" name="T7"/>
                <a:gd fmla="*/ 0 w 123" name="T8"/>
                <a:gd fmla="*/ 50 h 107" name="T9"/>
                <a:gd fmla="*/ 0 w 123" name="T10"/>
                <a:gd fmla="*/ 52 h 107" name="T11"/>
                <a:gd fmla="*/ 60 w 123" name="T12"/>
                <a:gd fmla="*/ 106 h 107" name="T13"/>
                <a:gd fmla="*/ 61 w 123" name="T14"/>
                <a:gd fmla="*/ 107 h 107" name="T15"/>
                <a:gd fmla="*/ 63 w 123" name="T16"/>
                <a:gd fmla="*/ 106 h 107" name="T17"/>
                <a:gd fmla="*/ 123 w 123" name="T18"/>
                <a:gd fmla="*/ 52 h 107" name="T19"/>
                <a:gd fmla="*/ 123 w 123" name="T20"/>
                <a:gd fmla="*/ 50 h 107" name="T21"/>
                <a:gd fmla="*/ 122 w 123" name="T22"/>
                <a:gd fmla="*/ 48 h 107" name="T23"/>
                <a:gd fmla="*/ 61 w 123" name="T24"/>
                <a:gd fmla="*/ 102 h 107" name="T25"/>
                <a:gd fmla="*/ 6 w 123" name="T26"/>
                <a:gd fmla="*/ 50 h 107" name="T27"/>
                <a:gd fmla="*/ 61 w 123" name="T28"/>
                <a:gd fmla="*/ 6 h 107" name="T29"/>
                <a:gd fmla="*/ 117 w 123" name="T30"/>
                <a:gd fmla="*/ 50 h 107" name="T31"/>
                <a:gd fmla="*/ 61 w 123" name="T32"/>
                <a:gd fmla="*/ 102 h 1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7" w="123">
                  <a:moveTo>
                    <a:pt x="122" y="48"/>
                  </a:moveTo>
                  <a:cubicBezTo>
                    <a:pt x="63" y="1"/>
                    <a:pt x="63" y="1"/>
                    <a:pt x="63" y="1"/>
                  </a:cubicBezTo>
                  <a:cubicBezTo>
                    <a:pt x="62" y="0"/>
                    <a:pt x="61" y="0"/>
                    <a:pt x="60" y="1"/>
                  </a:cubicBezTo>
                  <a:cubicBezTo>
                    <a:pt x="0" y="48"/>
                    <a:pt x="0" y="48"/>
                    <a:pt x="0" y="48"/>
                  </a:cubicBezTo>
                  <a:cubicBezTo>
                    <a:pt x="0" y="49"/>
                    <a:pt x="0" y="49"/>
                    <a:pt x="0" y="50"/>
                  </a:cubicBezTo>
                  <a:cubicBezTo>
                    <a:pt x="0" y="51"/>
                    <a:pt x="0" y="51"/>
                    <a:pt x="0" y="52"/>
                  </a:cubicBezTo>
                  <a:cubicBezTo>
                    <a:pt x="60" y="106"/>
                    <a:pt x="60" y="106"/>
                    <a:pt x="60" y="106"/>
                  </a:cubicBezTo>
                  <a:cubicBezTo>
                    <a:pt x="60" y="107"/>
                    <a:pt x="61" y="107"/>
                    <a:pt x="61" y="107"/>
                  </a:cubicBezTo>
                  <a:cubicBezTo>
                    <a:pt x="62" y="107"/>
                    <a:pt x="63" y="107"/>
                    <a:pt x="63" y="106"/>
                  </a:cubicBezTo>
                  <a:cubicBezTo>
                    <a:pt x="123" y="52"/>
                    <a:pt x="123" y="52"/>
                    <a:pt x="123" y="52"/>
                  </a:cubicBezTo>
                  <a:cubicBezTo>
                    <a:pt x="123" y="51"/>
                    <a:pt x="123" y="51"/>
                    <a:pt x="123" y="50"/>
                  </a:cubicBezTo>
                  <a:cubicBezTo>
                    <a:pt x="123" y="49"/>
                    <a:pt x="123" y="49"/>
                    <a:pt x="122" y="48"/>
                  </a:cubicBezTo>
                  <a:close/>
                  <a:moveTo>
                    <a:pt x="61" y="102"/>
                  </a:moveTo>
                  <a:cubicBezTo>
                    <a:pt x="6" y="50"/>
                    <a:pt x="6" y="50"/>
                    <a:pt x="6" y="50"/>
                  </a:cubicBezTo>
                  <a:cubicBezTo>
                    <a:pt x="61" y="6"/>
                    <a:pt x="61" y="6"/>
                    <a:pt x="61" y="6"/>
                  </a:cubicBezTo>
                  <a:cubicBezTo>
                    <a:pt x="117" y="50"/>
                    <a:pt x="117" y="50"/>
                    <a:pt x="117" y="50"/>
                  </a:cubicBezTo>
                  <a:lnTo>
                    <a:pt x="61" y="102"/>
                  </a:lnTo>
                  <a:close/>
                </a:path>
              </a:pathLst>
            </a:custGeom>
            <a:solidFill>
              <a:srgbClr val="FFFFFF"/>
            </a:solidFill>
            <a:ln cap="rnd" w="11113">
              <a:solidFill>
                <a:srgbClr val="FFFFFF"/>
              </a:solidFill>
              <a:prstDash val="solid"/>
              <a:round/>
            </a:ln>
          </p:spPr>
          <p:txBody>
            <a:bodyPr anchor="t" anchorCtr="0" bIns="45720" compatLnSpc="1" lIns="91440" numCol="1" rIns="91440" tIns="45720" vert="horz" wrap="square"/>
            <a:lstStyle/>
            <a:p>
              <a:endParaRPr lang="en-GB"/>
            </a:p>
          </p:txBody>
        </p:sp>
        <p:sp>
          <p:nvSpPr>
            <p:cNvPr id="269" name="Freeform 97"/>
            <p:cNvSpPr/>
            <p:nvPr/>
          </p:nvSpPr>
          <p:spPr bwMode="auto">
            <a:xfrm>
              <a:off x="9883025" y="2515022"/>
              <a:ext cx="262558" cy="124558"/>
            </a:xfrm>
            <a:custGeom>
              <a:gdLst>
                <a:gd fmla="*/ 124 w 124" name="T0"/>
                <a:gd fmla="*/ 1 h 59" name="T1"/>
                <a:gd fmla="*/ 122 w 124" name="T2"/>
                <a:gd fmla="*/ 0 h 59" name="T3"/>
                <a:gd fmla="*/ 119 w 124" name="T4"/>
                <a:gd fmla="*/ 0 h 59" name="T5"/>
                <a:gd fmla="*/ 119 w 124" name="T6"/>
                <a:gd fmla="*/ 6 h 59" name="T7"/>
                <a:gd fmla="*/ 114 w 124" name="T8"/>
                <a:gd fmla="*/ 6 h 59" name="T9"/>
                <a:gd fmla="*/ 62 w 124" name="T10"/>
                <a:gd fmla="*/ 54 h 59" name="T11"/>
                <a:gd fmla="*/ 11 w 124" name="T12"/>
                <a:gd fmla="*/ 6 h 59" name="T13"/>
                <a:gd fmla="*/ 6 w 124" name="T14"/>
                <a:gd fmla="*/ 6 h 59" name="T15"/>
                <a:gd fmla="*/ 6 w 124" name="T16"/>
                <a:gd fmla="*/ 0 h 59" name="T17"/>
                <a:gd fmla="*/ 3 w 124" name="T18"/>
                <a:gd fmla="*/ 0 h 59" name="T19"/>
                <a:gd fmla="*/ 1 w 124" name="T20"/>
                <a:gd fmla="*/ 1 h 59" name="T21"/>
                <a:gd fmla="*/ 1 w 124" name="T22"/>
                <a:gd fmla="*/ 4 h 59" name="T23"/>
                <a:gd fmla="*/ 61 w 124" name="T24"/>
                <a:gd fmla="*/ 58 h 59" name="T25"/>
                <a:gd fmla="*/ 62 w 124" name="T26"/>
                <a:gd fmla="*/ 59 h 59" name="T27"/>
                <a:gd fmla="*/ 64 w 124" name="T28"/>
                <a:gd fmla="*/ 58 h 59" name="T29"/>
                <a:gd fmla="*/ 124 w 124" name="T30"/>
                <a:gd fmla="*/ 4 h 59" name="T31"/>
                <a:gd fmla="*/ 124 w 124" name="T32"/>
                <a:gd fmla="*/ 1 h 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9" w="124">
                  <a:moveTo>
                    <a:pt x="124" y="1"/>
                  </a:moveTo>
                  <a:cubicBezTo>
                    <a:pt x="124" y="0"/>
                    <a:pt x="123" y="0"/>
                    <a:pt x="122" y="0"/>
                  </a:cubicBezTo>
                  <a:cubicBezTo>
                    <a:pt x="119" y="0"/>
                    <a:pt x="119" y="0"/>
                    <a:pt x="119" y="0"/>
                  </a:cubicBezTo>
                  <a:cubicBezTo>
                    <a:pt x="119" y="6"/>
                    <a:pt x="119" y="6"/>
                    <a:pt x="119" y="6"/>
                  </a:cubicBezTo>
                  <a:cubicBezTo>
                    <a:pt x="114" y="6"/>
                    <a:pt x="114" y="6"/>
                    <a:pt x="114" y="6"/>
                  </a:cubicBezTo>
                  <a:cubicBezTo>
                    <a:pt x="62" y="54"/>
                    <a:pt x="62" y="54"/>
                    <a:pt x="62" y="54"/>
                  </a:cubicBezTo>
                  <a:cubicBezTo>
                    <a:pt x="11" y="6"/>
                    <a:pt x="11" y="6"/>
                    <a:pt x="11" y="6"/>
                  </a:cubicBezTo>
                  <a:cubicBezTo>
                    <a:pt x="6" y="6"/>
                    <a:pt x="6" y="6"/>
                    <a:pt x="6" y="6"/>
                  </a:cubicBezTo>
                  <a:cubicBezTo>
                    <a:pt x="6" y="0"/>
                    <a:pt x="6" y="0"/>
                    <a:pt x="6" y="0"/>
                  </a:cubicBezTo>
                  <a:cubicBezTo>
                    <a:pt x="3" y="0"/>
                    <a:pt x="3" y="0"/>
                    <a:pt x="3" y="0"/>
                  </a:cubicBezTo>
                  <a:cubicBezTo>
                    <a:pt x="2" y="0"/>
                    <a:pt x="1" y="0"/>
                    <a:pt x="1" y="1"/>
                  </a:cubicBezTo>
                  <a:cubicBezTo>
                    <a:pt x="0" y="2"/>
                    <a:pt x="1" y="3"/>
                    <a:pt x="1" y="4"/>
                  </a:cubicBezTo>
                  <a:cubicBezTo>
                    <a:pt x="61" y="58"/>
                    <a:pt x="61" y="58"/>
                    <a:pt x="61" y="58"/>
                  </a:cubicBezTo>
                  <a:cubicBezTo>
                    <a:pt x="61" y="59"/>
                    <a:pt x="62" y="59"/>
                    <a:pt x="62" y="59"/>
                  </a:cubicBezTo>
                  <a:cubicBezTo>
                    <a:pt x="63" y="59"/>
                    <a:pt x="64" y="59"/>
                    <a:pt x="64" y="58"/>
                  </a:cubicBezTo>
                  <a:cubicBezTo>
                    <a:pt x="124" y="4"/>
                    <a:pt x="124" y="4"/>
                    <a:pt x="124" y="4"/>
                  </a:cubicBezTo>
                  <a:cubicBezTo>
                    <a:pt x="124" y="3"/>
                    <a:pt x="124" y="2"/>
                    <a:pt x="124" y="1"/>
                  </a:cubicBezTo>
                  <a:close/>
                </a:path>
              </a:pathLst>
            </a:custGeom>
            <a:solidFill>
              <a:srgbClr val="FFFFFF"/>
            </a:solidFill>
            <a:ln cap="rnd" w="11113">
              <a:solidFill>
                <a:srgbClr val="FFFFFF"/>
              </a:solidFill>
              <a:prstDash val="solid"/>
              <a:round/>
            </a:ln>
          </p:spPr>
          <p:txBody>
            <a:bodyPr anchor="t" anchorCtr="0" bIns="45720" compatLnSpc="1" lIns="91440" numCol="1" rIns="91440" tIns="45720" vert="horz" wrap="square"/>
            <a:lstStyle/>
            <a:p>
              <a:endParaRPr lang="en-GB"/>
            </a:p>
          </p:txBody>
        </p:sp>
        <p:sp>
          <p:nvSpPr>
            <p:cNvPr id="270" name="Oval 98"/>
            <p:cNvSpPr>
              <a:spLocks noChangeArrowheads="1"/>
            </p:cNvSpPr>
            <p:nvPr/>
          </p:nvSpPr>
          <p:spPr bwMode="auto">
            <a:xfrm>
              <a:off x="6583577" y="3576007"/>
              <a:ext cx="473142" cy="473142"/>
            </a:xfrm>
            <a:prstGeom prst="ellipse">
              <a:avLst/>
            </a:prstGeom>
            <a:solidFill>
              <a:srgbClr val="C8CE9F"/>
            </a:solidFill>
            <a:ln>
              <a:noFill/>
            </a:ln>
          </p:spPr>
          <p:txBody>
            <a:bodyPr anchor="t" anchorCtr="0" bIns="45720" compatLnSpc="1" lIns="91440" numCol="1" rIns="91440" tIns="45720" vert="horz" wrap="square"/>
            <a:lstStyle/>
            <a:p>
              <a:endParaRPr lang="en-GB"/>
            </a:p>
          </p:txBody>
        </p:sp>
        <p:sp>
          <p:nvSpPr>
            <p:cNvPr id="271" name="Freeform 99"/>
            <p:cNvSpPr/>
            <p:nvPr/>
          </p:nvSpPr>
          <p:spPr bwMode="auto">
            <a:xfrm>
              <a:off x="6704550" y="3828708"/>
              <a:ext cx="232987" cy="63623"/>
            </a:xfrm>
            <a:custGeom>
              <a:gdLst>
                <a:gd fmla="*/ 0 w 260" name="T0"/>
                <a:gd fmla="*/ 0 h 71" name="T1"/>
                <a:gd fmla="*/ 0 w 260" name="T2"/>
                <a:gd fmla="*/ 71 h 71" name="T3"/>
                <a:gd fmla="*/ 260 w 260" name="T4"/>
                <a:gd fmla="*/ 71 h 71" name="T5"/>
                <a:gd fmla="*/ 260 w 260" name="T6"/>
                <a:gd fmla="*/ 0 h 71" name="T7"/>
              </a:gdLst>
              <a:cxnLst>
                <a:cxn ang="0">
                  <a:pos x="T0" y="T1"/>
                </a:cxn>
                <a:cxn ang="0">
                  <a:pos x="T2" y="T3"/>
                </a:cxn>
                <a:cxn ang="0">
                  <a:pos x="T4" y="T5"/>
                </a:cxn>
                <a:cxn ang="0">
                  <a:pos x="T6" y="T7"/>
                </a:cxn>
              </a:cxnLst>
              <a:rect b="b" l="0" r="r" t="0"/>
              <a:pathLst>
                <a:path h="71" w="260">
                  <a:moveTo>
                    <a:pt x="0" y="0"/>
                  </a:moveTo>
                  <a:lnTo>
                    <a:pt x="0" y="71"/>
                  </a:lnTo>
                  <a:lnTo>
                    <a:pt x="260" y="71"/>
                  </a:lnTo>
                  <a:lnTo>
                    <a:pt x="260" y="0"/>
                  </a:lnTo>
                </a:path>
              </a:pathLst>
            </a:custGeom>
            <a:noFill/>
            <a:ln cap="rnd" w="44450">
              <a:solidFill>
                <a:srgbClr val="FFFFFF"/>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lang="en-GB"/>
            </a:p>
          </p:txBody>
        </p:sp>
        <p:sp>
          <p:nvSpPr>
            <p:cNvPr id="272" name="Freeform 100"/>
            <p:cNvSpPr/>
            <p:nvPr/>
          </p:nvSpPr>
          <p:spPr bwMode="auto">
            <a:xfrm>
              <a:off x="6753836" y="3699670"/>
              <a:ext cx="135311" cy="158610"/>
            </a:xfrm>
            <a:custGeom>
              <a:gdLst>
                <a:gd fmla="*/ 49 w 64" name="T0"/>
                <a:gd fmla="*/ 39 h 75" name="T1"/>
                <a:gd fmla="*/ 49 w 64" name="T2"/>
                <a:gd fmla="*/ 1 h 75" name="T3"/>
                <a:gd fmla="*/ 48 w 64" name="T4"/>
                <a:gd fmla="*/ 0 h 75" name="T5"/>
                <a:gd fmla="*/ 16 w 64" name="T6"/>
                <a:gd fmla="*/ 0 h 75" name="T7"/>
                <a:gd fmla="*/ 14 w 64" name="T8"/>
                <a:gd fmla="*/ 1 h 75" name="T9"/>
                <a:gd fmla="*/ 14 w 64" name="T10"/>
                <a:gd fmla="*/ 39 h 75" name="T11"/>
                <a:gd fmla="*/ 12 w 64" name="T12"/>
                <a:gd fmla="*/ 41 h 75" name="T13"/>
                <a:gd fmla="*/ 2 w 64" name="T14"/>
                <a:gd fmla="*/ 39 h 75" name="T15"/>
                <a:gd fmla="*/ 1 w 64" name="T16"/>
                <a:gd fmla="*/ 42 h 75" name="T17"/>
                <a:gd fmla="*/ 31 w 64" name="T18"/>
                <a:gd fmla="*/ 75 h 75" name="T19"/>
                <a:gd fmla="*/ 33 w 64" name="T20"/>
                <a:gd fmla="*/ 75 h 75" name="T21"/>
                <a:gd fmla="*/ 63 w 64" name="T22"/>
                <a:gd fmla="*/ 42 h 75" name="T23"/>
                <a:gd fmla="*/ 61 w 64" name="T24"/>
                <a:gd fmla="*/ 39 h 75" name="T25"/>
                <a:gd fmla="*/ 51 w 64" name="T26"/>
                <a:gd fmla="*/ 41 h 75" name="T27"/>
                <a:gd fmla="*/ 49 w 64" name="T28"/>
                <a:gd fmla="*/ 39 h 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5" w="64">
                  <a:moveTo>
                    <a:pt x="49" y="39"/>
                  </a:moveTo>
                  <a:cubicBezTo>
                    <a:pt x="49" y="1"/>
                    <a:pt x="49" y="1"/>
                    <a:pt x="49" y="1"/>
                  </a:cubicBezTo>
                  <a:cubicBezTo>
                    <a:pt x="49" y="0"/>
                    <a:pt x="49" y="0"/>
                    <a:pt x="48" y="0"/>
                  </a:cubicBezTo>
                  <a:cubicBezTo>
                    <a:pt x="16" y="0"/>
                    <a:pt x="16" y="0"/>
                    <a:pt x="16" y="0"/>
                  </a:cubicBezTo>
                  <a:cubicBezTo>
                    <a:pt x="15" y="0"/>
                    <a:pt x="14" y="0"/>
                    <a:pt x="14" y="1"/>
                  </a:cubicBezTo>
                  <a:cubicBezTo>
                    <a:pt x="14" y="39"/>
                    <a:pt x="14" y="39"/>
                    <a:pt x="14" y="39"/>
                  </a:cubicBezTo>
                  <a:cubicBezTo>
                    <a:pt x="14" y="40"/>
                    <a:pt x="13" y="41"/>
                    <a:pt x="12" y="41"/>
                  </a:cubicBezTo>
                  <a:cubicBezTo>
                    <a:pt x="2" y="39"/>
                    <a:pt x="2" y="39"/>
                    <a:pt x="2" y="39"/>
                  </a:cubicBezTo>
                  <a:cubicBezTo>
                    <a:pt x="1" y="39"/>
                    <a:pt x="0" y="41"/>
                    <a:pt x="1" y="42"/>
                  </a:cubicBezTo>
                  <a:cubicBezTo>
                    <a:pt x="31" y="75"/>
                    <a:pt x="31" y="75"/>
                    <a:pt x="31" y="75"/>
                  </a:cubicBezTo>
                  <a:cubicBezTo>
                    <a:pt x="31" y="75"/>
                    <a:pt x="32" y="75"/>
                    <a:pt x="33" y="75"/>
                  </a:cubicBezTo>
                  <a:cubicBezTo>
                    <a:pt x="63" y="42"/>
                    <a:pt x="63" y="42"/>
                    <a:pt x="63" y="42"/>
                  </a:cubicBezTo>
                  <a:cubicBezTo>
                    <a:pt x="64" y="41"/>
                    <a:pt x="63" y="39"/>
                    <a:pt x="61" y="39"/>
                  </a:cubicBezTo>
                  <a:cubicBezTo>
                    <a:pt x="51" y="41"/>
                    <a:pt x="51" y="41"/>
                    <a:pt x="51" y="41"/>
                  </a:cubicBezTo>
                  <a:cubicBezTo>
                    <a:pt x="50" y="41"/>
                    <a:pt x="49" y="40"/>
                    <a:pt x="49"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73" name="Oval 101"/>
            <p:cNvSpPr>
              <a:spLocks noChangeArrowheads="1"/>
            </p:cNvSpPr>
            <p:nvPr/>
          </p:nvSpPr>
          <p:spPr bwMode="auto">
            <a:xfrm>
              <a:off x="5814721" y="2364477"/>
              <a:ext cx="703440" cy="703441"/>
            </a:xfrm>
            <a:prstGeom prst="ellipse">
              <a:avLst/>
            </a:prstGeom>
            <a:solidFill>
              <a:srgbClr val="385424"/>
            </a:solidFill>
            <a:ln>
              <a:noFill/>
            </a:ln>
          </p:spPr>
          <p:txBody>
            <a:bodyPr anchor="t" anchorCtr="0" bIns="45720" compatLnSpc="1" lIns="91440" numCol="1" rIns="91440" tIns="45720" vert="horz" wrap="square"/>
            <a:lstStyle/>
            <a:p>
              <a:endParaRPr lang="en-GB"/>
            </a:p>
          </p:txBody>
        </p:sp>
        <p:sp>
          <p:nvSpPr>
            <p:cNvPr id="274" name="Freeform 102"/>
            <p:cNvSpPr/>
            <p:nvPr/>
          </p:nvSpPr>
          <p:spPr bwMode="auto">
            <a:xfrm>
              <a:off x="6056669" y="2489035"/>
              <a:ext cx="222233" cy="120974"/>
            </a:xfrm>
            <a:custGeom>
              <a:gdLst>
                <a:gd fmla="*/ 18 w 105" name="T0"/>
                <a:gd fmla="*/ 57 h 57" name="T1"/>
                <a:gd fmla="*/ 18 w 105" name="T2"/>
                <a:gd fmla="*/ 53 h 57" name="T3"/>
                <a:gd fmla="*/ 52 w 105" name="T4"/>
                <a:gd fmla="*/ 19 h 57" name="T5"/>
                <a:gd fmla="*/ 86 w 105" name="T6"/>
                <a:gd fmla="*/ 53 h 57" name="T7"/>
                <a:gd fmla="*/ 86 w 105" name="T8"/>
                <a:gd fmla="*/ 57 h 57" name="T9"/>
                <a:gd fmla="*/ 105 w 105" name="T10"/>
                <a:gd fmla="*/ 57 h 57" name="T11"/>
                <a:gd fmla="*/ 105 w 105" name="T12"/>
                <a:gd fmla="*/ 53 h 57" name="T13"/>
                <a:gd fmla="*/ 52 w 105" name="T14"/>
                <a:gd fmla="*/ 0 h 57" name="T15"/>
                <a:gd fmla="*/ 0 w 105" name="T16"/>
                <a:gd fmla="*/ 53 h 57" name="T17"/>
                <a:gd fmla="*/ 0 w 105" name="T18"/>
                <a:gd fmla="*/ 57 h 57" name="T19"/>
                <a:gd fmla="*/ 18 w 105" name="T20"/>
                <a:gd fmla="*/ 57 h 5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7" w="105">
                  <a:moveTo>
                    <a:pt x="18" y="57"/>
                  </a:moveTo>
                  <a:cubicBezTo>
                    <a:pt x="18" y="53"/>
                    <a:pt x="18" y="53"/>
                    <a:pt x="18" y="53"/>
                  </a:cubicBezTo>
                  <a:cubicBezTo>
                    <a:pt x="18" y="34"/>
                    <a:pt x="33" y="19"/>
                    <a:pt x="52" y="19"/>
                  </a:cubicBezTo>
                  <a:cubicBezTo>
                    <a:pt x="71" y="19"/>
                    <a:pt x="86" y="34"/>
                    <a:pt x="86" y="53"/>
                  </a:cubicBezTo>
                  <a:cubicBezTo>
                    <a:pt x="86" y="57"/>
                    <a:pt x="86" y="57"/>
                    <a:pt x="86" y="57"/>
                  </a:cubicBezTo>
                  <a:cubicBezTo>
                    <a:pt x="105" y="57"/>
                    <a:pt x="105" y="57"/>
                    <a:pt x="105" y="57"/>
                  </a:cubicBezTo>
                  <a:cubicBezTo>
                    <a:pt x="105" y="53"/>
                    <a:pt x="105" y="53"/>
                    <a:pt x="105" y="53"/>
                  </a:cubicBezTo>
                  <a:cubicBezTo>
                    <a:pt x="105" y="24"/>
                    <a:pt x="81" y="0"/>
                    <a:pt x="52" y="0"/>
                  </a:cubicBezTo>
                  <a:cubicBezTo>
                    <a:pt x="23" y="0"/>
                    <a:pt x="0" y="24"/>
                    <a:pt x="0" y="53"/>
                  </a:cubicBezTo>
                  <a:cubicBezTo>
                    <a:pt x="0" y="57"/>
                    <a:pt x="0" y="57"/>
                    <a:pt x="0" y="57"/>
                  </a:cubicBezTo>
                  <a:lnTo>
                    <a:pt x="18" y="57"/>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75" name="Freeform 103"/>
            <p:cNvSpPr>
              <a:spLocks noEditPoints="1"/>
            </p:cNvSpPr>
            <p:nvPr/>
          </p:nvSpPr>
          <p:spPr bwMode="auto">
            <a:xfrm>
              <a:off x="5986773" y="2637788"/>
              <a:ext cx="362025" cy="251805"/>
            </a:xfrm>
            <a:custGeom>
              <a:gdLst>
                <a:gd fmla="*/ 161 w 171" name="T0"/>
                <a:gd fmla="*/ 0 h 119" name="T1"/>
                <a:gd fmla="*/ 10 w 171" name="T2"/>
                <a:gd fmla="*/ 0 h 119" name="T3"/>
                <a:gd fmla="*/ 0 w 171" name="T4"/>
                <a:gd fmla="*/ 10 h 119" name="T5"/>
                <a:gd fmla="*/ 0 w 171" name="T6"/>
                <a:gd fmla="*/ 109 h 119" name="T7"/>
                <a:gd fmla="*/ 10 w 171" name="T8"/>
                <a:gd fmla="*/ 119 h 119" name="T9"/>
                <a:gd fmla="*/ 161 w 171" name="T10"/>
                <a:gd fmla="*/ 119 h 119" name="T11"/>
                <a:gd fmla="*/ 171 w 171" name="T12"/>
                <a:gd fmla="*/ 109 h 119" name="T13"/>
                <a:gd fmla="*/ 171 w 171" name="T14"/>
                <a:gd fmla="*/ 10 h 119" name="T15"/>
                <a:gd fmla="*/ 161 w 171" name="T16"/>
                <a:gd fmla="*/ 0 h 119" name="T17"/>
                <a:gd fmla="*/ 96 w 171" name="T18"/>
                <a:gd fmla="*/ 54 h 119" name="T19"/>
                <a:gd fmla="*/ 96 w 171" name="T20"/>
                <a:gd fmla="*/ 89 h 119" name="T21"/>
                <a:gd fmla="*/ 85 w 171" name="T22"/>
                <a:gd fmla="*/ 101 h 119" name="T23"/>
                <a:gd fmla="*/ 74 w 171" name="T24"/>
                <a:gd fmla="*/ 89 h 119" name="T25"/>
                <a:gd fmla="*/ 74 w 171" name="T26"/>
                <a:gd fmla="*/ 54 h 119" name="T27"/>
                <a:gd fmla="*/ 66 w 171" name="T28"/>
                <a:gd fmla="*/ 38 h 119" name="T29"/>
                <a:gd fmla="*/ 85 w 171" name="T30"/>
                <a:gd fmla="*/ 18 h 119" name="T31"/>
                <a:gd fmla="*/ 105 w 171" name="T32"/>
                <a:gd fmla="*/ 38 h 119" name="T33"/>
                <a:gd fmla="*/ 96 w 171" name="T34"/>
                <a:gd fmla="*/ 54 h 1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9" w="171">
                  <a:moveTo>
                    <a:pt x="161" y="0"/>
                  </a:moveTo>
                  <a:cubicBezTo>
                    <a:pt x="10" y="0"/>
                    <a:pt x="10" y="0"/>
                    <a:pt x="10" y="0"/>
                  </a:cubicBezTo>
                  <a:cubicBezTo>
                    <a:pt x="4" y="0"/>
                    <a:pt x="0" y="5"/>
                    <a:pt x="0" y="10"/>
                  </a:cubicBezTo>
                  <a:cubicBezTo>
                    <a:pt x="0" y="109"/>
                    <a:pt x="0" y="109"/>
                    <a:pt x="0" y="109"/>
                  </a:cubicBezTo>
                  <a:cubicBezTo>
                    <a:pt x="0" y="114"/>
                    <a:pt x="4" y="119"/>
                    <a:pt x="10" y="119"/>
                  </a:cubicBezTo>
                  <a:cubicBezTo>
                    <a:pt x="161" y="119"/>
                    <a:pt x="161" y="119"/>
                    <a:pt x="161" y="119"/>
                  </a:cubicBezTo>
                  <a:cubicBezTo>
                    <a:pt x="166" y="119"/>
                    <a:pt x="171" y="114"/>
                    <a:pt x="171" y="109"/>
                  </a:cubicBezTo>
                  <a:cubicBezTo>
                    <a:pt x="171" y="10"/>
                    <a:pt x="171" y="10"/>
                    <a:pt x="171" y="10"/>
                  </a:cubicBezTo>
                  <a:cubicBezTo>
                    <a:pt x="171" y="5"/>
                    <a:pt x="166" y="0"/>
                    <a:pt x="161" y="0"/>
                  </a:cubicBezTo>
                  <a:close/>
                  <a:moveTo>
                    <a:pt x="96" y="54"/>
                  </a:moveTo>
                  <a:cubicBezTo>
                    <a:pt x="96" y="89"/>
                    <a:pt x="96" y="89"/>
                    <a:pt x="96" y="89"/>
                  </a:cubicBezTo>
                  <a:cubicBezTo>
                    <a:pt x="96" y="96"/>
                    <a:pt x="91" y="101"/>
                    <a:pt x="85" y="101"/>
                  </a:cubicBezTo>
                  <a:cubicBezTo>
                    <a:pt x="79" y="101"/>
                    <a:pt x="74" y="96"/>
                    <a:pt x="74" y="89"/>
                  </a:cubicBezTo>
                  <a:cubicBezTo>
                    <a:pt x="74" y="54"/>
                    <a:pt x="74" y="54"/>
                    <a:pt x="74" y="54"/>
                  </a:cubicBezTo>
                  <a:cubicBezTo>
                    <a:pt x="69" y="51"/>
                    <a:pt x="66" y="45"/>
                    <a:pt x="66" y="38"/>
                  </a:cubicBezTo>
                  <a:cubicBezTo>
                    <a:pt x="66" y="27"/>
                    <a:pt x="74" y="18"/>
                    <a:pt x="85" y="18"/>
                  </a:cubicBezTo>
                  <a:cubicBezTo>
                    <a:pt x="96" y="18"/>
                    <a:pt x="105" y="27"/>
                    <a:pt x="105" y="38"/>
                  </a:cubicBezTo>
                  <a:cubicBezTo>
                    <a:pt x="105" y="45"/>
                    <a:pt x="102" y="51"/>
                    <a:pt x="96" y="54"/>
                  </a:cubicBezTo>
                  <a:close/>
                </a:path>
              </a:pathLst>
            </a:custGeom>
            <a:solidFill>
              <a:srgbClr val="FFFFFF"/>
            </a:solidFill>
            <a:ln cap="rnd" w="11113">
              <a:solidFill>
                <a:srgbClr val="FFFFFF"/>
              </a:solidFill>
              <a:prstDash val="solid"/>
              <a:round/>
            </a:ln>
          </p:spPr>
          <p:txBody>
            <a:bodyPr anchor="t" anchorCtr="0" bIns="45720" compatLnSpc="1" lIns="91440" numCol="1" rIns="91440" tIns="45720" vert="horz" wrap="square"/>
            <a:lstStyle/>
            <a:p>
              <a:endParaRPr lang="en-GB"/>
            </a:p>
          </p:txBody>
        </p:sp>
        <p:sp>
          <p:nvSpPr>
            <p:cNvPr id="276" name="Freeform 104"/>
            <p:cNvSpPr/>
            <p:nvPr/>
          </p:nvSpPr>
          <p:spPr bwMode="auto">
            <a:xfrm>
              <a:off x="7518211" y="1961231"/>
              <a:ext cx="534077" cy="534077"/>
            </a:xfrm>
            <a:custGeom>
              <a:gdLst>
                <a:gd fmla="*/ 236 w 252" name="T0"/>
                <a:gd fmla="*/ 97 h 252" name="T1"/>
                <a:gd fmla="*/ 156 w 252" name="T2"/>
                <a:gd fmla="*/ 236 h 252" name="T3"/>
                <a:gd fmla="*/ 16 w 252" name="T4"/>
                <a:gd fmla="*/ 156 h 252" name="T5"/>
                <a:gd fmla="*/ 97 w 252" name="T6"/>
                <a:gd fmla="*/ 16 h 252" name="T7"/>
                <a:gd fmla="*/ 236 w 252" name="T8"/>
                <a:gd fmla="*/ 97 h 252" name="T9"/>
              </a:gdLst>
              <a:cxnLst>
                <a:cxn ang="0">
                  <a:pos x="T0" y="T1"/>
                </a:cxn>
                <a:cxn ang="0">
                  <a:pos x="T2" y="T3"/>
                </a:cxn>
                <a:cxn ang="0">
                  <a:pos x="T4" y="T5"/>
                </a:cxn>
                <a:cxn ang="0">
                  <a:pos x="T6" y="T7"/>
                </a:cxn>
                <a:cxn ang="0">
                  <a:pos x="T8" y="T9"/>
                </a:cxn>
              </a:cxnLst>
              <a:rect b="b" l="0" r="r" t="0"/>
              <a:pathLst>
                <a:path h="251" w="251">
                  <a:moveTo>
                    <a:pt x="236" y="97"/>
                  </a:moveTo>
                  <a:cubicBezTo>
                    <a:pt x="252" y="157"/>
                    <a:pt x="216" y="220"/>
                    <a:pt x="156" y="236"/>
                  </a:cubicBezTo>
                  <a:cubicBezTo>
                    <a:pt x="95" y="252"/>
                    <a:pt x="33" y="216"/>
                    <a:pt x="16" y="156"/>
                  </a:cubicBezTo>
                  <a:cubicBezTo>
                    <a:pt x="0" y="95"/>
                    <a:pt x="36" y="33"/>
                    <a:pt x="97" y="16"/>
                  </a:cubicBezTo>
                  <a:cubicBezTo>
                    <a:pt x="157" y="0"/>
                    <a:pt x="220" y="36"/>
                    <a:pt x="236" y="97"/>
                  </a:cubicBezTo>
                  <a:close/>
                </a:path>
              </a:pathLst>
            </a:custGeom>
            <a:solidFill>
              <a:srgbClr val="385424"/>
            </a:solidFill>
            <a:ln>
              <a:noFill/>
            </a:ln>
          </p:spPr>
          <p:txBody>
            <a:bodyPr anchor="t" anchorCtr="0" bIns="45720" compatLnSpc="1" lIns="91440" numCol="1" rIns="91440" tIns="45720" vert="horz" wrap="square"/>
            <a:lstStyle/>
            <a:p>
              <a:endParaRPr lang="en-GB"/>
            </a:p>
          </p:txBody>
        </p:sp>
        <p:sp>
          <p:nvSpPr>
            <p:cNvPr id="277" name="Freeform 105"/>
            <p:cNvSpPr>
              <a:spLocks noEditPoints="1"/>
            </p:cNvSpPr>
            <p:nvPr/>
          </p:nvSpPr>
          <p:spPr bwMode="auto">
            <a:xfrm>
              <a:off x="7647250" y="2071451"/>
              <a:ext cx="277792" cy="265246"/>
            </a:xfrm>
            <a:custGeom>
              <a:gdLst>
                <a:gd fmla="*/ 121 w 131" name="T0"/>
                <a:gd fmla="*/ 46 h 125" name="T1"/>
                <a:gd fmla="*/ 99 w 131" name="T2"/>
                <a:gd fmla="*/ 46 h 125" name="T3"/>
                <a:gd fmla="*/ 97 w 131" name="T4"/>
                <a:gd fmla="*/ 10 h 125" name="T5"/>
                <a:gd fmla="*/ 86 w 131" name="T6"/>
                <a:gd fmla="*/ 0 h 125" name="T7"/>
                <a:gd fmla="*/ 74 w 131" name="T8"/>
                <a:gd fmla="*/ 17 h 125" name="T9"/>
                <a:gd fmla="*/ 63 w 131" name="T10"/>
                <a:gd fmla="*/ 49 h 125" name="T11"/>
                <a:gd fmla="*/ 42 w 131" name="T12"/>
                <a:gd fmla="*/ 56 h 125" name="T13"/>
                <a:gd fmla="*/ 41 w 131" name="T14"/>
                <a:gd fmla="*/ 49 h 125" name="T15"/>
                <a:gd fmla="*/ 0 w 131" name="T16"/>
                <a:gd fmla="*/ 51 h 125" name="T17"/>
                <a:gd fmla="*/ 2 w 131" name="T18"/>
                <a:gd fmla="*/ 122 h 125" name="T19"/>
                <a:gd fmla="*/ 42 w 131" name="T20"/>
                <a:gd fmla="*/ 121 h 125" name="T21"/>
                <a:gd fmla="*/ 58 w 131" name="T22"/>
                <a:gd fmla="*/ 116 h 125" name="T23"/>
                <a:gd fmla="*/ 59 w 131" name="T24"/>
                <a:gd fmla="*/ 116 h 125" name="T25"/>
                <a:gd fmla="*/ 65 w 131" name="T26"/>
                <a:gd fmla="*/ 117 h 125" name="T27"/>
                <a:gd fmla="*/ 118 w 131" name="T28"/>
                <a:gd fmla="*/ 125 h 125" name="T29"/>
                <a:gd fmla="*/ 130 w 131" name="T30"/>
                <a:gd fmla="*/ 110 h 125" name="T31"/>
                <a:gd fmla="*/ 130 w 131" name="T32"/>
                <a:gd fmla="*/ 53 h 125" name="T33"/>
                <a:gd fmla="*/ 81 w 131" name="T34"/>
                <a:gd fmla="*/ 116 h 125" name="T35"/>
                <a:gd fmla="*/ 42 w 131" name="T36"/>
                <a:gd fmla="*/ 109 h 125" name="T37"/>
                <a:gd fmla="*/ 56 w 131" name="T38"/>
                <a:gd fmla="*/ 65 h 125" name="T39"/>
                <a:gd fmla="*/ 75 w 131" name="T40"/>
                <a:gd fmla="*/ 36 h 125" name="T41"/>
                <a:gd fmla="*/ 82 w 131" name="T42"/>
                <a:gd fmla="*/ 14 h 125" name="T43"/>
                <a:gd fmla="*/ 88 w 131" name="T44"/>
                <a:gd fmla="*/ 7 h 125" name="T45"/>
                <a:gd fmla="*/ 89 w 131" name="T46"/>
                <a:gd fmla="*/ 9 h 125" name="T47"/>
                <a:gd fmla="*/ 90 w 131" name="T48"/>
                <a:gd fmla="*/ 52 h 125" name="T49"/>
                <a:gd fmla="*/ 121 w 131" name="T50"/>
                <a:gd fmla="*/ 53 h 125" name="T51"/>
                <a:gd fmla="*/ 121 w 131" name="T52"/>
                <a:gd fmla="*/ 53 h 125" name="T53"/>
                <a:gd fmla="*/ 123 w 131" name="T54"/>
                <a:gd fmla="*/ 54 h 125" name="T55"/>
                <a:gd fmla="*/ 116 w 131" name="T56"/>
                <a:gd fmla="*/ 69 h 125" name="T57"/>
                <a:gd fmla="*/ 123 w 131" name="T58"/>
                <a:gd fmla="*/ 83 h 125" name="T59"/>
                <a:gd fmla="*/ 123 w 131" name="T60"/>
                <a:gd fmla="*/ 92 h 125" name="T61"/>
                <a:gd fmla="*/ 116 w 131" name="T62"/>
                <a:gd fmla="*/ 105 h 125" name="T63"/>
                <a:gd fmla="*/ 121 w 131" name="T64"/>
                <a:gd fmla="*/ 114 h 12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5" w="131">
                  <a:moveTo>
                    <a:pt x="130" y="53"/>
                  </a:moveTo>
                  <a:cubicBezTo>
                    <a:pt x="130" y="49"/>
                    <a:pt x="126" y="46"/>
                    <a:pt x="121" y="46"/>
                  </a:cubicBezTo>
                  <a:cubicBezTo>
                    <a:pt x="121" y="46"/>
                    <a:pt x="121" y="46"/>
                    <a:pt x="120" y="46"/>
                  </a:cubicBezTo>
                  <a:cubicBezTo>
                    <a:pt x="99" y="46"/>
                    <a:pt x="99" y="46"/>
                    <a:pt x="99" y="46"/>
                  </a:cubicBezTo>
                  <a:cubicBezTo>
                    <a:pt x="98" y="46"/>
                    <a:pt x="97" y="46"/>
                    <a:pt x="97" y="45"/>
                  </a:cubicBezTo>
                  <a:cubicBezTo>
                    <a:pt x="97" y="10"/>
                    <a:pt x="97" y="10"/>
                    <a:pt x="97" y="10"/>
                  </a:cubicBezTo>
                  <a:cubicBezTo>
                    <a:pt x="97" y="9"/>
                    <a:pt x="97" y="5"/>
                    <a:pt x="95" y="3"/>
                  </a:cubicBezTo>
                  <a:cubicBezTo>
                    <a:pt x="93" y="1"/>
                    <a:pt x="91" y="0"/>
                    <a:pt x="86" y="0"/>
                  </a:cubicBezTo>
                  <a:cubicBezTo>
                    <a:pt x="79" y="1"/>
                    <a:pt x="77" y="7"/>
                    <a:pt x="76" y="12"/>
                  </a:cubicBezTo>
                  <a:cubicBezTo>
                    <a:pt x="75" y="13"/>
                    <a:pt x="75" y="15"/>
                    <a:pt x="74" y="17"/>
                  </a:cubicBezTo>
                  <a:cubicBezTo>
                    <a:pt x="72" y="21"/>
                    <a:pt x="70" y="28"/>
                    <a:pt x="68" y="34"/>
                  </a:cubicBezTo>
                  <a:cubicBezTo>
                    <a:pt x="66" y="40"/>
                    <a:pt x="65" y="46"/>
                    <a:pt x="63" y="49"/>
                  </a:cubicBezTo>
                  <a:cubicBezTo>
                    <a:pt x="61" y="53"/>
                    <a:pt x="56" y="56"/>
                    <a:pt x="55" y="56"/>
                  </a:cubicBezTo>
                  <a:cubicBezTo>
                    <a:pt x="42" y="56"/>
                    <a:pt x="42" y="56"/>
                    <a:pt x="42" y="56"/>
                  </a:cubicBezTo>
                  <a:cubicBezTo>
                    <a:pt x="42" y="51"/>
                    <a:pt x="42" y="51"/>
                    <a:pt x="42" y="51"/>
                  </a:cubicBezTo>
                  <a:cubicBezTo>
                    <a:pt x="42" y="50"/>
                    <a:pt x="42" y="49"/>
                    <a:pt x="41" y="49"/>
                  </a:cubicBezTo>
                  <a:cubicBezTo>
                    <a:pt x="2" y="49"/>
                    <a:pt x="2" y="49"/>
                    <a:pt x="2" y="49"/>
                  </a:cubicBezTo>
                  <a:cubicBezTo>
                    <a:pt x="1" y="49"/>
                    <a:pt x="0" y="50"/>
                    <a:pt x="0" y="51"/>
                  </a:cubicBezTo>
                  <a:cubicBezTo>
                    <a:pt x="0" y="121"/>
                    <a:pt x="0" y="121"/>
                    <a:pt x="0" y="121"/>
                  </a:cubicBezTo>
                  <a:cubicBezTo>
                    <a:pt x="0" y="121"/>
                    <a:pt x="1" y="122"/>
                    <a:pt x="2" y="122"/>
                  </a:cubicBezTo>
                  <a:cubicBezTo>
                    <a:pt x="41" y="122"/>
                    <a:pt x="41" y="122"/>
                    <a:pt x="41" y="122"/>
                  </a:cubicBezTo>
                  <a:cubicBezTo>
                    <a:pt x="42" y="122"/>
                    <a:pt x="42" y="121"/>
                    <a:pt x="42" y="121"/>
                  </a:cubicBezTo>
                  <a:cubicBezTo>
                    <a:pt x="42" y="116"/>
                    <a:pt x="42" y="116"/>
                    <a:pt x="42" y="116"/>
                  </a:cubicBezTo>
                  <a:cubicBezTo>
                    <a:pt x="58" y="116"/>
                    <a:pt x="58" y="116"/>
                    <a:pt x="58" y="116"/>
                  </a:cubicBezTo>
                  <a:cubicBezTo>
                    <a:pt x="59" y="116"/>
                    <a:pt x="59" y="116"/>
                    <a:pt x="59" y="116"/>
                  </a:cubicBezTo>
                  <a:cubicBezTo>
                    <a:pt x="59" y="116"/>
                    <a:pt x="59" y="116"/>
                    <a:pt x="59" y="116"/>
                  </a:cubicBezTo>
                  <a:cubicBezTo>
                    <a:pt x="59" y="116"/>
                    <a:pt x="59" y="116"/>
                    <a:pt x="59" y="116"/>
                  </a:cubicBezTo>
                  <a:cubicBezTo>
                    <a:pt x="60" y="116"/>
                    <a:pt x="62" y="116"/>
                    <a:pt x="65" y="117"/>
                  </a:cubicBezTo>
                  <a:cubicBezTo>
                    <a:pt x="68" y="118"/>
                    <a:pt x="75" y="123"/>
                    <a:pt x="77" y="124"/>
                  </a:cubicBezTo>
                  <a:cubicBezTo>
                    <a:pt x="118" y="125"/>
                    <a:pt x="118" y="125"/>
                    <a:pt x="118" y="125"/>
                  </a:cubicBezTo>
                  <a:cubicBezTo>
                    <a:pt x="118" y="124"/>
                    <a:pt x="122" y="123"/>
                    <a:pt x="126" y="120"/>
                  </a:cubicBezTo>
                  <a:cubicBezTo>
                    <a:pt x="130" y="116"/>
                    <a:pt x="130" y="111"/>
                    <a:pt x="130" y="110"/>
                  </a:cubicBezTo>
                  <a:cubicBezTo>
                    <a:pt x="130" y="110"/>
                    <a:pt x="130" y="110"/>
                    <a:pt x="130" y="110"/>
                  </a:cubicBezTo>
                  <a:cubicBezTo>
                    <a:pt x="130" y="108"/>
                    <a:pt x="131" y="58"/>
                    <a:pt x="130" y="53"/>
                  </a:cubicBezTo>
                  <a:close/>
                  <a:moveTo>
                    <a:pt x="116" y="116"/>
                  </a:moveTo>
                  <a:cubicBezTo>
                    <a:pt x="81" y="116"/>
                    <a:pt x="81" y="116"/>
                    <a:pt x="81" y="116"/>
                  </a:cubicBezTo>
                  <a:cubicBezTo>
                    <a:pt x="78" y="116"/>
                    <a:pt x="71" y="111"/>
                    <a:pt x="67" y="110"/>
                  </a:cubicBezTo>
                  <a:cubicBezTo>
                    <a:pt x="62" y="109"/>
                    <a:pt x="42" y="109"/>
                    <a:pt x="42" y="109"/>
                  </a:cubicBezTo>
                  <a:cubicBezTo>
                    <a:pt x="42" y="65"/>
                    <a:pt x="42" y="65"/>
                    <a:pt x="42" y="65"/>
                  </a:cubicBezTo>
                  <a:cubicBezTo>
                    <a:pt x="56" y="65"/>
                    <a:pt x="56" y="65"/>
                    <a:pt x="56" y="65"/>
                  </a:cubicBezTo>
                  <a:cubicBezTo>
                    <a:pt x="56" y="65"/>
                    <a:pt x="66" y="60"/>
                    <a:pt x="70" y="52"/>
                  </a:cubicBezTo>
                  <a:cubicBezTo>
                    <a:pt x="71" y="49"/>
                    <a:pt x="73" y="43"/>
                    <a:pt x="75" y="36"/>
                  </a:cubicBezTo>
                  <a:cubicBezTo>
                    <a:pt x="77" y="30"/>
                    <a:pt x="79" y="23"/>
                    <a:pt x="80" y="20"/>
                  </a:cubicBezTo>
                  <a:cubicBezTo>
                    <a:pt x="81" y="18"/>
                    <a:pt x="82" y="16"/>
                    <a:pt x="82" y="14"/>
                  </a:cubicBezTo>
                  <a:cubicBezTo>
                    <a:pt x="84" y="9"/>
                    <a:pt x="85" y="7"/>
                    <a:pt x="87" y="7"/>
                  </a:cubicBezTo>
                  <a:cubicBezTo>
                    <a:pt x="87" y="7"/>
                    <a:pt x="87" y="7"/>
                    <a:pt x="88" y="7"/>
                  </a:cubicBezTo>
                  <a:cubicBezTo>
                    <a:pt x="88" y="7"/>
                    <a:pt x="89" y="7"/>
                    <a:pt x="89" y="7"/>
                  </a:cubicBezTo>
                  <a:cubicBezTo>
                    <a:pt x="89" y="8"/>
                    <a:pt x="89" y="9"/>
                    <a:pt x="89" y="9"/>
                  </a:cubicBezTo>
                  <a:cubicBezTo>
                    <a:pt x="89" y="51"/>
                    <a:pt x="89" y="51"/>
                    <a:pt x="89" y="51"/>
                  </a:cubicBezTo>
                  <a:cubicBezTo>
                    <a:pt x="89" y="51"/>
                    <a:pt x="90" y="52"/>
                    <a:pt x="90" y="52"/>
                  </a:cubicBezTo>
                  <a:cubicBezTo>
                    <a:pt x="90" y="52"/>
                    <a:pt x="91" y="53"/>
                    <a:pt x="91" y="53"/>
                  </a:cubicBezTo>
                  <a:cubicBezTo>
                    <a:pt x="121" y="53"/>
                    <a:pt x="121" y="53"/>
                    <a:pt x="121" y="53"/>
                  </a:cubicBezTo>
                  <a:cubicBezTo>
                    <a:pt x="121" y="53"/>
                    <a:pt x="121" y="53"/>
                    <a:pt x="121" y="53"/>
                  </a:cubicBezTo>
                  <a:cubicBezTo>
                    <a:pt x="121" y="53"/>
                    <a:pt x="121" y="53"/>
                    <a:pt x="121" y="53"/>
                  </a:cubicBezTo>
                  <a:cubicBezTo>
                    <a:pt x="122" y="53"/>
                    <a:pt x="123" y="53"/>
                    <a:pt x="123" y="53"/>
                  </a:cubicBezTo>
                  <a:cubicBezTo>
                    <a:pt x="123" y="53"/>
                    <a:pt x="123" y="53"/>
                    <a:pt x="123" y="54"/>
                  </a:cubicBezTo>
                  <a:cubicBezTo>
                    <a:pt x="123" y="55"/>
                    <a:pt x="123" y="59"/>
                    <a:pt x="123" y="65"/>
                  </a:cubicBezTo>
                  <a:cubicBezTo>
                    <a:pt x="116" y="69"/>
                    <a:pt x="116" y="69"/>
                    <a:pt x="116" y="69"/>
                  </a:cubicBezTo>
                  <a:cubicBezTo>
                    <a:pt x="123" y="74"/>
                    <a:pt x="123" y="74"/>
                    <a:pt x="123" y="74"/>
                  </a:cubicBezTo>
                  <a:cubicBezTo>
                    <a:pt x="123" y="77"/>
                    <a:pt x="123" y="80"/>
                    <a:pt x="123" y="83"/>
                  </a:cubicBezTo>
                  <a:cubicBezTo>
                    <a:pt x="116" y="87"/>
                    <a:pt x="116" y="87"/>
                    <a:pt x="116" y="87"/>
                  </a:cubicBezTo>
                  <a:cubicBezTo>
                    <a:pt x="123" y="92"/>
                    <a:pt x="123" y="92"/>
                    <a:pt x="123" y="92"/>
                  </a:cubicBezTo>
                  <a:cubicBezTo>
                    <a:pt x="123" y="95"/>
                    <a:pt x="123" y="98"/>
                    <a:pt x="123" y="101"/>
                  </a:cubicBezTo>
                  <a:cubicBezTo>
                    <a:pt x="116" y="105"/>
                    <a:pt x="116" y="105"/>
                    <a:pt x="116" y="105"/>
                  </a:cubicBezTo>
                  <a:cubicBezTo>
                    <a:pt x="123" y="110"/>
                    <a:pt x="123" y="110"/>
                    <a:pt x="123" y="110"/>
                  </a:cubicBezTo>
                  <a:cubicBezTo>
                    <a:pt x="123" y="110"/>
                    <a:pt x="122" y="112"/>
                    <a:pt x="121" y="114"/>
                  </a:cubicBezTo>
                  <a:cubicBezTo>
                    <a:pt x="119" y="115"/>
                    <a:pt x="117" y="116"/>
                    <a:pt x="116" y="11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78" name="Oval 106"/>
            <p:cNvSpPr>
              <a:spLocks noChangeArrowheads="1"/>
            </p:cNvSpPr>
            <p:nvPr/>
          </p:nvSpPr>
          <p:spPr bwMode="auto">
            <a:xfrm>
              <a:off x="7247588" y="2800879"/>
              <a:ext cx="639817" cy="639817"/>
            </a:xfrm>
            <a:prstGeom prst="ellipse">
              <a:avLst/>
            </a:prstGeom>
            <a:solidFill>
              <a:srgbClr val="385424"/>
            </a:solidFill>
            <a:ln>
              <a:noFill/>
            </a:ln>
          </p:spPr>
          <p:txBody>
            <a:bodyPr anchor="t" anchorCtr="0" bIns="45720" compatLnSpc="1" lIns="91440" numCol="1" rIns="91440" tIns="45720" vert="horz" wrap="square"/>
            <a:lstStyle/>
            <a:p>
              <a:endParaRPr lang="en-GB"/>
            </a:p>
          </p:txBody>
        </p:sp>
        <p:sp>
          <p:nvSpPr>
            <p:cNvPr id="279" name="Line 107"/>
            <p:cNvSpPr>
              <a:spLocks noChangeShapeType="1"/>
            </p:cNvSpPr>
            <p:nvPr/>
          </p:nvSpPr>
          <p:spPr bwMode="auto">
            <a:xfrm flipH="1">
              <a:off x="7567497" y="3101969"/>
              <a:ext cx="0" cy="0"/>
            </a:xfrm>
            <a:prstGeom prst="line">
              <a:avLst/>
            </a:prstGeom>
            <a:noFill/>
            <a:ln cap="flat" w="19050">
              <a:solidFill>
                <a:srgbClr val="90A4AE"/>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lang="en-GB"/>
            </a:p>
          </p:txBody>
        </p:sp>
        <p:sp>
          <p:nvSpPr>
            <p:cNvPr id="280" name="Freeform 108"/>
            <p:cNvSpPr/>
            <p:nvPr/>
          </p:nvSpPr>
          <p:spPr bwMode="auto">
            <a:xfrm>
              <a:off x="7364082" y="2936190"/>
              <a:ext cx="406830" cy="369194"/>
            </a:xfrm>
            <a:custGeom>
              <a:gdLst>
                <a:gd fmla="*/ 187 w 192" name="T0"/>
                <a:gd fmla="*/ 79 h 174" name="T1"/>
                <a:gd fmla="*/ 189 w 192" name="T2"/>
                <a:gd fmla="*/ 74 h 174" name="T3"/>
                <a:gd fmla="*/ 163 w 192" name="T4"/>
                <a:gd fmla="*/ 52 h 174" name="T5"/>
                <a:gd fmla="*/ 158 w 192" name="T6"/>
                <a:gd fmla="*/ 39 h 174" name="T7"/>
                <a:gd fmla="*/ 158 w 192" name="T8"/>
                <a:gd fmla="*/ 20 h 174" name="T9"/>
                <a:gd fmla="*/ 148 w 192" name="T10"/>
                <a:gd fmla="*/ 13 h 174" name="T11"/>
                <a:gd fmla="*/ 140 w 192" name="T12"/>
                <a:gd fmla="*/ 13 h 174" name="T13"/>
                <a:gd fmla="*/ 132 w 192" name="T14"/>
                <a:gd fmla="*/ 20 h 174" name="T15"/>
                <a:gd fmla="*/ 126 w 192" name="T16"/>
                <a:gd fmla="*/ 22 h 174" name="T17"/>
                <a:gd fmla="*/ 102 w 192" name="T18"/>
                <a:gd fmla="*/ 2 h 174" name="T19"/>
                <a:gd fmla="*/ 90 w 192" name="T20"/>
                <a:gd fmla="*/ 2 h 174" name="T21"/>
                <a:gd fmla="*/ 4 w 192" name="T22"/>
                <a:gd fmla="*/ 74 h 174" name="T23"/>
                <a:gd fmla="*/ 6 w 192" name="T24"/>
                <a:gd fmla="*/ 79 h 174" name="T25"/>
                <a:gd fmla="*/ 21 w 192" name="T26"/>
                <a:gd fmla="*/ 79 h 174" name="T27"/>
                <a:gd fmla="*/ 33 w 192" name="T28"/>
                <a:gd fmla="*/ 87 h 174" name="T29"/>
                <a:gd fmla="*/ 33 w 192" name="T30"/>
                <a:gd fmla="*/ 162 h 174" name="T31"/>
                <a:gd fmla="*/ 45 w 192" name="T32"/>
                <a:gd fmla="*/ 174 h 174" name="T33"/>
                <a:gd fmla="*/ 148 w 192" name="T34"/>
                <a:gd fmla="*/ 174 h 174" name="T35"/>
                <a:gd fmla="*/ 158 w 192" name="T36"/>
                <a:gd fmla="*/ 162 h 174" name="T37"/>
                <a:gd fmla="*/ 158 w 192" name="T38"/>
                <a:gd fmla="*/ 87 h 174" name="T39"/>
                <a:gd fmla="*/ 163 w 192" name="T40"/>
                <a:gd fmla="*/ 79 h 174" name="T41"/>
                <a:gd fmla="*/ 187 w 192" name="T42"/>
                <a:gd fmla="*/ 79 h 17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74" w="192">
                  <a:moveTo>
                    <a:pt x="187" y="79"/>
                  </a:moveTo>
                  <a:cubicBezTo>
                    <a:pt x="191" y="79"/>
                    <a:pt x="192" y="77"/>
                    <a:pt x="189" y="74"/>
                  </a:cubicBezTo>
                  <a:cubicBezTo>
                    <a:pt x="163" y="52"/>
                    <a:pt x="163" y="52"/>
                    <a:pt x="163" y="52"/>
                  </a:cubicBezTo>
                  <a:cubicBezTo>
                    <a:pt x="159" y="49"/>
                    <a:pt x="158" y="43"/>
                    <a:pt x="158" y="39"/>
                  </a:cubicBezTo>
                  <a:cubicBezTo>
                    <a:pt x="158" y="20"/>
                    <a:pt x="158" y="20"/>
                    <a:pt x="158" y="20"/>
                  </a:cubicBezTo>
                  <a:cubicBezTo>
                    <a:pt x="158" y="16"/>
                    <a:pt x="152" y="13"/>
                    <a:pt x="148" y="13"/>
                  </a:cubicBezTo>
                  <a:cubicBezTo>
                    <a:pt x="140" y="13"/>
                    <a:pt x="140" y="13"/>
                    <a:pt x="140" y="13"/>
                  </a:cubicBezTo>
                  <a:cubicBezTo>
                    <a:pt x="135" y="13"/>
                    <a:pt x="132" y="16"/>
                    <a:pt x="132" y="20"/>
                  </a:cubicBezTo>
                  <a:cubicBezTo>
                    <a:pt x="132" y="24"/>
                    <a:pt x="129" y="25"/>
                    <a:pt x="126" y="22"/>
                  </a:cubicBezTo>
                  <a:cubicBezTo>
                    <a:pt x="102" y="2"/>
                    <a:pt x="102" y="2"/>
                    <a:pt x="102" y="2"/>
                  </a:cubicBezTo>
                  <a:cubicBezTo>
                    <a:pt x="99" y="0"/>
                    <a:pt x="94" y="0"/>
                    <a:pt x="90" y="2"/>
                  </a:cubicBezTo>
                  <a:cubicBezTo>
                    <a:pt x="4" y="74"/>
                    <a:pt x="4" y="74"/>
                    <a:pt x="4" y="74"/>
                  </a:cubicBezTo>
                  <a:cubicBezTo>
                    <a:pt x="0" y="77"/>
                    <a:pt x="1" y="79"/>
                    <a:pt x="6" y="79"/>
                  </a:cubicBezTo>
                  <a:cubicBezTo>
                    <a:pt x="21" y="79"/>
                    <a:pt x="21" y="79"/>
                    <a:pt x="21" y="79"/>
                  </a:cubicBezTo>
                  <a:cubicBezTo>
                    <a:pt x="26" y="79"/>
                    <a:pt x="33" y="83"/>
                    <a:pt x="33" y="87"/>
                  </a:cubicBezTo>
                  <a:cubicBezTo>
                    <a:pt x="33" y="162"/>
                    <a:pt x="33" y="162"/>
                    <a:pt x="33" y="162"/>
                  </a:cubicBezTo>
                  <a:cubicBezTo>
                    <a:pt x="33" y="167"/>
                    <a:pt x="41" y="174"/>
                    <a:pt x="45" y="174"/>
                  </a:cubicBezTo>
                  <a:cubicBezTo>
                    <a:pt x="148" y="174"/>
                    <a:pt x="148" y="174"/>
                    <a:pt x="148" y="174"/>
                  </a:cubicBezTo>
                  <a:cubicBezTo>
                    <a:pt x="152" y="174"/>
                    <a:pt x="158" y="167"/>
                    <a:pt x="158" y="162"/>
                  </a:cubicBezTo>
                  <a:cubicBezTo>
                    <a:pt x="158" y="87"/>
                    <a:pt x="158" y="87"/>
                    <a:pt x="158" y="87"/>
                  </a:cubicBezTo>
                  <a:cubicBezTo>
                    <a:pt x="158" y="83"/>
                    <a:pt x="159" y="79"/>
                    <a:pt x="163" y="79"/>
                  </a:cubicBezTo>
                  <a:lnTo>
                    <a:pt x="187" y="7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81" name="Oval 109"/>
            <p:cNvSpPr>
              <a:spLocks noChangeArrowheads="1"/>
            </p:cNvSpPr>
            <p:nvPr/>
          </p:nvSpPr>
          <p:spPr bwMode="auto">
            <a:xfrm>
              <a:off x="5219709" y="3705942"/>
              <a:ext cx="440882" cy="440882"/>
            </a:xfrm>
            <a:prstGeom prst="ellipse">
              <a:avLst/>
            </a:prstGeom>
            <a:solidFill>
              <a:srgbClr val="C8CE9F"/>
            </a:solidFill>
            <a:ln>
              <a:noFill/>
            </a:ln>
          </p:spPr>
          <p:txBody>
            <a:bodyPr anchor="t" anchorCtr="0" bIns="45720" compatLnSpc="1" lIns="91440" numCol="1" rIns="91440" tIns="45720" vert="horz" wrap="square"/>
            <a:lstStyle/>
            <a:p>
              <a:endParaRPr lang="en-GB"/>
            </a:p>
          </p:txBody>
        </p:sp>
        <p:sp>
          <p:nvSpPr>
            <p:cNvPr id="282" name="Freeform 110"/>
            <p:cNvSpPr/>
            <p:nvPr/>
          </p:nvSpPr>
          <p:spPr bwMode="auto">
            <a:xfrm>
              <a:off x="5317384" y="3809890"/>
              <a:ext cx="245532" cy="232987"/>
            </a:xfrm>
            <a:custGeom>
              <a:gdLst>
                <a:gd fmla="*/ 56 w 116" name="T0"/>
                <a:gd fmla="*/ 2 h 110" name="T1"/>
                <a:gd fmla="*/ 61 w 116" name="T2"/>
                <a:gd fmla="*/ 2 h 110" name="T3"/>
                <a:gd fmla="*/ 74 w 116" name="T4"/>
                <a:gd fmla="*/ 30 h 110" name="T5"/>
                <a:gd fmla="*/ 82 w 116" name="T6"/>
                <a:gd fmla="*/ 36 h 110" name="T7"/>
                <a:gd fmla="*/ 113 w 116" name="T8"/>
                <a:gd fmla="*/ 40 h 110" name="T9"/>
                <a:gd fmla="*/ 114 w 116" name="T10"/>
                <a:gd fmla="*/ 45 h 110" name="T11"/>
                <a:gd fmla="*/ 92 w 116" name="T12"/>
                <a:gd fmla="*/ 67 h 110" name="T13"/>
                <a:gd fmla="*/ 89 w 116" name="T14"/>
                <a:gd fmla="*/ 75 h 110" name="T15"/>
                <a:gd fmla="*/ 94 w 116" name="T16"/>
                <a:gd fmla="*/ 106 h 110" name="T17"/>
                <a:gd fmla="*/ 91 w 116" name="T18"/>
                <a:gd fmla="*/ 109 h 110" name="T19"/>
                <a:gd fmla="*/ 63 w 116" name="T20"/>
                <a:gd fmla="*/ 94 h 110" name="T21"/>
                <a:gd fmla="*/ 54 w 116" name="T22"/>
                <a:gd fmla="*/ 94 h 110" name="T23"/>
                <a:gd fmla="*/ 26 w 116" name="T24"/>
                <a:gd fmla="*/ 109 h 110" name="T25"/>
                <a:gd fmla="*/ 22 w 116" name="T26"/>
                <a:gd fmla="*/ 106 h 110" name="T27"/>
                <a:gd fmla="*/ 27 w 116" name="T28"/>
                <a:gd fmla="*/ 75 h 110" name="T29"/>
                <a:gd fmla="*/ 24 w 116" name="T30"/>
                <a:gd fmla="*/ 67 h 110" name="T31"/>
                <a:gd fmla="*/ 2 w 116" name="T32"/>
                <a:gd fmla="*/ 45 h 110" name="T33"/>
                <a:gd fmla="*/ 4 w 116" name="T34"/>
                <a:gd fmla="*/ 40 h 110" name="T35"/>
                <a:gd fmla="*/ 34 w 116" name="T36"/>
                <a:gd fmla="*/ 36 h 110" name="T37"/>
                <a:gd fmla="*/ 42 w 116" name="T38"/>
                <a:gd fmla="*/ 30 h 110" name="T39"/>
                <a:gd fmla="*/ 56 w 116" name="T40"/>
                <a:gd fmla="*/ 2 h 11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0" w="115">
                  <a:moveTo>
                    <a:pt x="56" y="2"/>
                  </a:moveTo>
                  <a:cubicBezTo>
                    <a:pt x="57" y="0"/>
                    <a:pt x="59" y="0"/>
                    <a:pt x="61" y="2"/>
                  </a:cubicBezTo>
                  <a:cubicBezTo>
                    <a:pt x="74" y="30"/>
                    <a:pt x="74" y="30"/>
                    <a:pt x="74" y="30"/>
                  </a:cubicBezTo>
                  <a:cubicBezTo>
                    <a:pt x="76" y="33"/>
                    <a:pt x="79" y="35"/>
                    <a:pt x="82" y="36"/>
                  </a:cubicBezTo>
                  <a:cubicBezTo>
                    <a:pt x="113" y="40"/>
                    <a:pt x="113" y="40"/>
                    <a:pt x="113" y="40"/>
                  </a:cubicBezTo>
                  <a:cubicBezTo>
                    <a:pt x="116" y="41"/>
                    <a:pt x="116" y="43"/>
                    <a:pt x="114" y="45"/>
                  </a:cubicBezTo>
                  <a:cubicBezTo>
                    <a:pt x="92" y="67"/>
                    <a:pt x="92" y="67"/>
                    <a:pt x="92" y="67"/>
                  </a:cubicBezTo>
                  <a:cubicBezTo>
                    <a:pt x="90" y="69"/>
                    <a:pt x="89" y="73"/>
                    <a:pt x="89" y="75"/>
                  </a:cubicBezTo>
                  <a:cubicBezTo>
                    <a:pt x="94" y="106"/>
                    <a:pt x="94" y="106"/>
                    <a:pt x="94" y="106"/>
                  </a:cubicBezTo>
                  <a:cubicBezTo>
                    <a:pt x="95" y="109"/>
                    <a:pt x="93" y="110"/>
                    <a:pt x="91" y="109"/>
                  </a:cubicBezTo>
                  <a:cubicBezTo>
                    <a:pt x="63" y="94"/>
                    <a:pt x="63" y="94"/>
                    <a:pt x="63" y="94"/>
                  </a:cubicBezTo>
                  <a:cubicBezTo>
                    <a:pt x="60" y="93"/>
                    <a:pt x="56" y="93"/>
                    <a:pt x="54" y="94"/>
                  </a:cubicBezTo>
                  <a:cubicBezTo>
                    <a:pt x="26" y="109"/>
                    <a:pt x="26" y="109"/>
                    <a:pt x="26" y="109"/>
                  </a:cubicBezTo>
                  <a:cubicBezTo>
                    <a:pt x="23" y="110"/>
                    <a:pt x="22" y="109"/>
                    <a:pt x="22" y="106"/>
                  </a:cubicBezTo>
                  <a:cubicBezTo>
                    <a:pt x="27" y="75"/>
                    <a:pt x="27" y="75"/>
                    <a:pt x="27" y="75"/>
                  </a:cubicBezTo>
                  <a:cubicBezTo>
                    <a:pt x="28" y="73"/>
                    <a:pt x="27" y="69"/>
                    <a:pt x="24" y="67"/>
                  </a:cubicBezTo>
                  <a:cubicBezTo>
                    <a:pt x="2" y="45"/>
                    <a:pt x="2" y="45"/>
                    <a:pt x="2" y="45"/>
                  </a:cubicBezTo>
                  <a:cubicBezTo>
                    <a:pt x="0" y="43"/>
                    <a:pt x="1" y="41"/>
                    <a:pt x="4" y="40"/>
                  </a:cubicBezTo>
                  <a:cubicBezTo>
                    <a:pt x="34" y="36"/>
                    <a:pt x="34" y="36"/>
                    <a:pt x="34" y="36"/>
                  </a:cubicBezTo>
                  <a:cubicBezTo>
                    <a:pt x="37" y="35"/>
                    <a:pt x="41" y="33"/>
                    <a:pt x="42" y="30"/>
                  </a:cubicBezTo>
                  <a:lnTo>
                    <a:pt x="56"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83" name="Freeform 111"/>
            <p:cNvSpPr/>
            <p:nvPr/>
          </p:nvSpPr>
          <p:spPr bwMode="auto">
            <a:xfrm>
              <a:off x="7224290" y="5534888"/>
              <a:ext cx="525116" cy="525116"/>
            </a:xfrm>
            <a:custGeom>
              <a:gdLst>
                <a:gd fmla="*/ 232 w 248" name="T0"/>
                <a:gd fmla="*/ 95 h 248" name="T1"/>
                <a:gd fmla="*/ 153 w 248" name="T2"/>
                <a:gd fmla="*/ 232 h 248" name="T3"/>
                <a:gd fmla="*/ 16 w 248" name="T4"/>
                <a:gd fmla="*/ 153 h 248" name="T5"/>
                <a:gd fmla="*/ 95 w 248" name="T6"/>
                <a:gd fmla="*/ 16 h 248" name="T7"/>
                <a:gd fmla="*/ 232 w 248" name="T8"/>
                <a:gd fmla="*/ 95 h 248" name="T9"/>
              </a:gdLst>
              <a:cxnLst>
                <a:cxn ang="0">
                  <a:pos x="T0" y="T1"/>
                </a:cxn>
                <a:cxn ang="0">
                  <a:pos x="T2" y="T3"/>
                </a:cxn>
                <a:cxn ang="0">
                  <a:pos x="T4" y="T5"/>
                </a:cxn>
                <a:cxn ang="0">
                  <a:pos x="T6" y="T7"/>
                </a:cxn>
                <a:cxn ang="0">
                  <a:pos x="T8" y="T9"/>
                </a:cxn>
              </a:cxnLst>
              <a:rect b="b" l="0" r="r" t="0"/>
              <a:pathLst>
                <a:path h="248" w="248">
                  <a:moveTo>
                    <a:pt x="232" y="95"/>
                  </a:moveTo>
                  <a:cubicBezTo>
                    <a:pt x="248" y="155"/>
                    <a:pt x="213" y="216"/>
                    <a:pt x="153" y="232"/>
                  </a:cubicBezTo>
                  <a:cubicBezTo>
                    <a:pt x="93" y="248"/>
                    <a:pt x="32" y="213"/>
                    <a:pt x="16" y="153"/>
                  </a:cubicBezTo>
                  <a:cubicBezTo>
                    <a:pt x="0" y="93"/>
                    <a:pt x="36" y="32"/>
                    <a:pt x="95" y="16"/>
                  </a:cubicBezTo>
                  <a:cubicBezTo>
                    <a:pt x="155" y="0"/>
                    <a:pt x="216" y="36"/>
                    <a:pt x="232" y="95"/>
                  </a:cubicBezTo>
                  <a:close/>
                </a:path>
              </a:pathLst>
            </a:custGeom>
            <a:solidFill>
              <a:srgbClr val="385424"/>
            </a:solidFill>
            <a:ln>
              <a:noFill/>
            </a:ln>
          </p:spPr>
          <p:txBody>
            <a:bodyPr anchor="t" anchorCtr="0" bIns="45720" compatLnSpc="1" lIns="91440" numCol="1" rIns="91440" tIns="45720" vert="horz" wrap="square"/>
            <a:lstStyle/>
            <a:p>
              <a:endParaRPr lang="en-GB"/>
            </a:p>
          </p:txBody>
        </p:sp>
        <p:sp>
          <p:nvSpPr>
            <p:cNvPr id="284" name="Freeform 112"/>
            <p:cNvSpPr>
              <a:spLocks noEditPoints="1"/>
            </p:cNvSpPr>
            <p:nvPr/>
          </p:nvSpPr>
          <p:spPr bwMode="auto">
            <a:xfrm>
              <a:off x="7340783" y="5708732"/>
              <a:ext cx="292129" cy="177428"/>
            </a:xfrm>
            <a:custGeom>
              <a:gdLst>
                <a:gd fmla="*/ 131 w 138" name="T0"/>
                <a:gd fmla="*/ 0 h 84" name="T1"/>
                <a:gd fmla="*/ 7 w 138" name="T2"/>
                <a:gd fmla="*/ 0 h 84" name="T3"/>
                <a:gd fmla="*/ 0 w 138" name="T4"/>
                <a:gd fmla="*/ 7 h 84" name="T5"/>
                <a:gd fmla="*/ 0 w 138" name="T6"/>
                <a:gd fmla="*/ 78 h 84" name="T7"/>
                <a:gd fmla="*/ 7 w 138" name="T8"/>
                <a:gd fmla="*/ 84 h 84" name="T9"/>
                <a:gd fmla="*/ 131 w 138" name="T10"/>
                <a:gd fmla="*/ 84 h 84" name="T11"/>
                <a:gd fmla="*/ 138 w 138" name="T12"/>
                <a:gd fmla="*/ 78 h 84" name="T13"/>
                <a:gd fmla="*/ 138 w 138" name="T14"/>
                <a:gd fmla="*/ 7 h 84" name="T15"/>
                <a:gd fmla="*/ 131 w 138" name="T16"/>
                <a:gd fmla="*/ 0 h 84" name="T17"/>
                <a:gd fmla="*/ 55 w 138" name="T18"/>
                <a:gd fmla="*/ 67 h 84" name="T19"/>
                <a:gd fmla="*/ 54 w 138" name="T20"/>
                <a:gd fmla="*/ 17 h 84" name="T21"/>
                <a:gd fmla="*/ 98 w 138" name="T22"/>
                <a:gd fmla="*/ 42 h 84" name="T23"/>
                <a:gd fmla="*/ 55 w 138" name="T24"/>
                <a:gd fmla="*/ 67 h 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4" w="138">
                  <a:moveTo>
                    <a:pt x="131" y="0"/>
                  </a:moveTo>
                  <a:cubicBezTo>
                    <a:pt x="7" y="0"/>
                    <a:pt x="7" y="0"/>
                    <a:pt x="7" y="0"/>
                  </a:cubicBezTo>
                  <a:cubicBezTo>
                    <a:pt x="3" y="0"/>
                    <a:pt x="0" y="3"/>
                    <a:pt x="0" y="7"/>
                  </a:cubicBezTo>
                  <a:cubicBezTo>
                    <a:pt x="0" y="78"/>
                    <a:pt x="0" y="78"/>
                    <a:pt x="0" y="78"/>
                  </a:cubicBezTo>
                  <a:cubicBezTo>
                    <a:pt x="0" y="81"/>
                    <a:pt x="3" y="84"/>
                    <a:pt x="7" y="84"/>
                  </a:cubicBezTo>
                  <a:cubicBezTo>
                    <a:pt x="131" y="84"/>
                    <a:pt x="131" y="84"/>
                    <a:pt x="131" y="84"/>
                  </a:cubicBezTo>
                  <a:cubicBezTo>
                    <a:pt x="135" y="84"/>
                    <a:pt x="138" y="81"/>
                    <a:pt x="138" y="78"/>
                  </a:cubicBezTo>
                  <a:cubicBezTo>
                    <a:pt x="138" y="7"/>
                    <a:pt x="138" y="7"/>
                    <a:pt x="138" y="7"/>
                  </a:cubicBezTo>
                  <a:cubicBezTo>
                    <a:pt x="138" y="3"/>
                    <a:pt x="135" y="0"/>
                    <a:pt x="131" y="0"/>
                  </a:cubicBezTo>
                  <a:close/>
                  <a:moveTo>
                    <a:pt x="55" y="67"/>
                  </a:moveTo>
                  <a:cubicBezTo>
                    <a:pt x="54" y="17"/>
                    <a:pt x="54" y="17"/>
                    <a:pt x="54" y="17"/>
                  </a:cubicBezTo>
                  <a:cubicBezTo>
                    <a:pt x="98" y="42"/>
                    <a:pt x="98" y="42"/>
                    <a:pt x="98" y="42"/>
                  </a:cubicBezTo>
                  <a:lnTo>
                    <a:pt x="55" y="67"/>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85" name="Oval 113"/>
            <p:cNvSpPr>
              <a:spLocks noChangeArrowheads="1"/>
            </p:cNvSpPr>
            <p:nvPr/>
          </p:nvSpPr>
          <p:spPr bwMode="auto">
            <a:xfrm>
              <a:off x="8546041" y="4199695"/>
              <a:ext cx="118285" cy="118286"/>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86" name="Oval 114"/>
            <p:cNvSpPr>
              <a:spLocks noChangeArrowheads="1"/>
            </p:cNvSpPr>
            <p:nvPr/>
          </p:nvSpPr>
          <p:spPr bwMode="auto">
            <a:xfrm>
              <a:off x="6927680" y="2878840"/>
              <a:ext cx="118285" cy="119182"/>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87" name="Oval 115"/>
            <p:cNvSpPr>
              <a:spLocks noChangeArrowheads="1"/>
            </p:cNvSpPr>
            <p:nvPr/>
          </p:nvSpPr>
          <p:spPr bwMode="auto">
            <a:xfrm>
              <a:off x="5827266" y="1709426"/>
              <a:ext cx="93195" cy="9319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88" name="Oval 116"/>
            <p:cNvSpPr>
              <a:spLocks noChangeArrowheads="1"/>
            </p:cNvSpPr>
            <p:nvPr/>
          </p:nvSpPr>
          <p:spPr bwMode="auto">
            <a:xfrm>
              <a:off x="7224290" y="4102020"/>
              <a:ext cx="93195" cy="9319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89" name="Oval 117"/>
            <p:cNvSpPr>
              <a:spLocks noChangeArrowheads="1"/>
            </p:cNvSpPr>
            <p:nvPr/>
          </p:nvSpPr>
          <p:spPr bwMode="auto">
            <a:xfrm>
              <a:off x="7704601" y="4974824"/>
              <a:ext cx="93195" cy="9319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90" name="Oval 118"/>
            <p:cNvSpPr>
              <a:spLocks noChangeArrowheads="1"/>
            </p:cNvSpPr>
            <p:nvPr/>
          </p:nvSpPr>
          <p:spPr bwMode="auto">
            <a:xfrm>
              <a:off x="5982292" y="6028640"/>
              <a:ext cx="68104" cy="68104"/>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91" name="Oval 119"/>
            <p:cNvSpPr>
              <a:spLocks noChangeArrowheads="1"/>
            </p:cNvSpPr>
            <p:nvPr/>
          </p:nvSpPr>
          <p:spPr bwMode="auto">
            <a:xfrm>
              <a:off x="9247689" y="2667359"/>
              <a:ext cx="93195" cy="9319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92" name="Oval 120"/>
            <p:cNvSpPr>
              <a:spLocks noChangeArrowheads="1"/>
            </p:cNvSpPr>
            <p:nvPr/>
          </p:nvSpPr>
          <p:spPr bwMode="auto">
            <a:xfrm>
              <a:off x="10196661" y="3122580"/>
              <a:ext cx="93195" cy="9319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293" name="Oval 121"/>
            <p:cNvSpPr>
              <a:spLocks noChangeArrowheads="1"/>
            </p:cNvSpPr>
            <p:nvPr/>
          </p:nvSpPr>
          <p:spPr bwMode="auto">
            <a:xfrm>
              <a:off x="10120492" y="3809890"/>
              <a:ext cx="118285" cy="118286"/>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gr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7" name="图片 36"/>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27"/>
                                        </p:tgtEl>
                                        <p:attrNameLst>
                                          <p:attrName>style.visibility</p:attrName>
                                        </p:attrNameLst>
                                      </p:cBhvr>
                                      <p:to>
                                        <p:strVal val="visible"/>
                                      </p:to>
                                    </p:set>
                                    <p:anim calcmode="lin" valueType="num">
                                      <p:cBhvr>
                                        <p:cTn dur="500" fill="hold" id="13"/>
                                        <p:tgtEl>
                                          <p:spTgt spid="127"/>
                                        </p:tgtEl>
                                        <p:attrNameLst>
                                          <p:attrName>ppt_w</p:attrName>
                                        </p:attrNameLst>
                                      </p:cBhvr>
                                      <p:tavLst>
                                        <p:tav tm="0">
                                          <p:val>
                                            <p:fltVal val="0"/>
                                          </p:val>
                                        </p:tav>
                                        <p:tav tm="100000">
                                          <p:val>
                                            <p:strVal val="#ppt_w"/>
                                          </p:val>
                                        </p:tav>
                                      </p:tavLst>
                                    </p:anim>
                                    <p:anim calcmode="lin" valueType="num">
                                      <p:cBhvr>
                                        <p:cTn dur="500" fill="hold" id="14"/>
                                        <p:tgtEl>
                                          <p:spTgt spid="127"/>
                                        </p:tgtEl>
                                        <p:attrNameLst>
                                          <p:attrName>ppt_h</p:attrName>
                                        </p:attrNameLst>
                                      </p:cBhvr>
                                      <p:tavLst>
                                        <p:tav tm="0">
                                          <p:val>
                                            <p:fltVal val="0"/>
                                          </p:val>
                                        </p:tav>
                                        <p:tav tm="100000">
                                          <p:val>
                                            <p:strVal val="#ppt_h"/>
                                          </p:val>
                                        </p:tav>
                                      </p:tavLst>
                                    </p:anim>
                                    <p:animEffect filter="fade" transition="in">
                                      <p:cBhvr>
                                        <p:cTn dur="500" id="15"/>
                                        <p:tgtEl>
                                          <p:spTgt spid="127"/>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64"/>
                                        </p:tgtEl>
                                        <p:attrNameLst>
                                          <p:attrName>style.visibility</p:attrName>
                                        </p:attrNameLst>
                                      </p:cBhvr>
                                      <p:to>
                                        <p:strVal val="visible"/>
                                      </p:to>
                                    </p:set>
                                    <p:animEffect filter="wipe(left)" transition="in">
                                      <p:cBhvr>
                                        <p:cTn dur="500" id="19"/>
                                        <p:tgtEl>
                                          <p:spTgt spid="164"/>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126"/>
                                        </p:tgtEl>
                                        <p:attrNameLst>
                                          <p:attrName>style.visibility</p:attrName>
                                        </p:attrNameLst>
                                      </p:cBhvr>
                                      <p:to>
                                        <p:strVal val="visible"/>
                                      </p:to>
                                    </p:set>
                                    <p:anim calcmode="lin" valueType="num">
                                      <p:cBhvr>
                                        <p:cTn dur="500" fill="hold" id="23"/>
                                        <p:tgtEl>
                                          <p:spTgt spid="126"/>
                                        </p:tgtEl>
                                        <p:attrNameLst>
                                          <p:attrName>ppt_w</p:attrName>
                                        </p:attrNameLst>
                                      </p:cBhvr>
                                      <p:tavLst>
                                        <p:tav tm="0">
                                          <p:val>
                                            <p:fltVal val="0"/>
                                          </p:val>
                                        </p:tav>
                                        <p:tav tm="100000">
                                          <p:val>
                                            <p:strVal val="#ppt_w"/>
                                          </p:val>
                                        </p:tav>
                                      </p:tavLst>
                                    </p:anim>
                                    <p:anim calcmode="lin" valueType="num">
                                      <p:cBhvr>
                                        <p:cTn dur="500" fill="hold" id="24"/>
                                        <p:tgtEl>
                                          <p:spTgt spid="126"/>
                                        </p:tgtEl>
                                        <p:attrNameLst>
                                          <p:attrName>ppt_h</p:attrName>
                                        </p:attrNameLst>
                                      </p:cBhvr>
                                      <p:tavLst>
                                        <p:tav tm="0">
                                          <p:val>
                                            <p:fltVal val="0"/>
                                          </p:val>
                                        </p:tav>
                                        <p:tav tm="100000">
                                          <p:val>
                                            <p:strVal val="#ppt_h"/>
                                          </p:val>
                                        </p:tav>
                                      </p:tavLst>
                                    </p:anim>
                                    <p:animEffect filter="fade" transition="in">
                                      <p:cBhvr>
                                        <p:cTn dur="500" id="25"/>
                                        <p:tgtEl>
                                          <p:spTgt spid="126"/>
                                        </p:tgtEl>
                                      </p:cBhvr>
                                    </p:animEffect>
                                  </p:childTnLst>
                                </p:cTn>
                              </p:par>
                            </p:childTnLst>
                          </p:cTn>
                        </p:par>
                        <p:par>
                          <p:cTn fill="hold" id="26" nodeType="afterGroup">
                            <p:stCondLst>
                              <p:cond delay="2500"/>
                            </p:stCondLst>
                            <p:childTnLst>
                              <p:par>
                                <p:cTn fill="hold" id="27" nodeType="afterEffect" presetClass="entr" presetID="22" presetSubtype="8">
                                  <p:stCondLst>
                                    <p:cond delay="0"/>
                                  </p:stCondLst>
                                  <p:childTnLst>
                                    <p:set>
                                      <p:cBhvr>
                                        <p:cTn dur="1" fill="hold" id="28">
                                          <p:stCondLst>
                                            <p:cond delay="0"/>
                                          </p:stCondLst>
                                        </p:cTn>
                                        <p:tgtEl>
                                          <p:spTgt spid="165"/>
                                        </p:tgtEl>
                                        <p:attrNameLst>
                                          <p:attrName>style.visibility</p:attrName>
                                        </p:attrNameLst>
                                      </p:cBhvr>
                                      <p:to>
                                        <p:strVal val="visible"/>
                                      </p:to>
                                    </p:set>
                                    <p:animEffect filter="wipe(left)" transition="in">
                                      <p:cBhvr>
                                        <p:cTn dur="500" id="29"/>
                                        <p:tgtEl>
                                          <p:spTgt spid="165"/>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125"/>
                                        </p:tgtEl>
                                        <p:attrNameLst>
                                          <p:attrName>style.visibility</p:attrName>
                                        </p:attrNameLst>
                                      </p:cBhvr>
                                      <p:to>
                                        <p:strVal val="visible"/>
                                      </p:to>
                                    </p:set>
                                    <p:anim calcmode="lin" valueType="num">
                                      <p:cBhvr>
                                        <p:cTn dur="500" fill="hold" id="33"/>
                                        <p:tgtEl>
                                          <p:spTgt spid="125"/>
                                        </p:tgtEl>
                                        <p:attrNameLst>
                                          <p:attrName>ppt_w</p:attrName>
                                        </p:attrNameLst>
                                      </p:cBhvr>
                                      <p:tavLst>
                                        <p:tav tm="0">
                                          <p:val>
                                            <p:fltVal val="0"/>
                                          </p:val>
                                        </p:tav>
                                        <p:tav tm="100000">
                                          <p:val>
                                            <p:strVal val="#ppt_w"/>
                                          </p:val>
                                        </p:tav>
                                      </p:tavLst>
                                    </p:anim>
                                    <p:anim calcmode="lin" valueType="num">
                                      <p:cBhvr>
                                        <p:cTn dur="500" fill="hold" id="34"/>
                                        <p:tgtEl>
                                          <p:spTgt spid="125"/>
                                        </p:tgtEl>
                                        <p:attrNameLst>
                                          <p:attrName>ppt_h</p:attrName>
                                        </p:attrNameLst>
                                      </p:cBhvr>
                                      <p:tavLst>
                                        <p:tav tm="0">
                                          <p:val>
                                            <p:fltVal val="0"/>
                                          </p:val>
                                        </p:tav>
                                        <p:tav tm="100000">
                                          <p:val>
                                            <p:strVal val="#ppt_h"/>
                                          </p:val>
                                        </p:tav>
                                      </p:tavLst>
                                    </p:anim>
                                    <p:animEffect filter="fade" transition="in">
                                      <p:cBhvr>
                                        <p:cTn dur="500" id="35"/>
                                        <p:tgtEl>
                                          <p:spTgt spid="125"/>
                                        </p:tgtEl>
                                      </p:cBhvr>
                                    </p:animEffect>
                                  </p:childTnLst>
                                </p:cTn>
                              </p:par>
                            </p:childTnLst>
                          </p:cTn>
                        </p:par>
                        <p:par>
                          <p:cTn fill="hold" id="36" nodeType="afterGroup">
                            <p:stCondLst>
                              <p:cond delay="3500"/>
                            </p:stCondLst>
                            <p:childTnLst>
                              <p:par>
                                <p:cTn fill="hold" id="37" nodeType="afterEffect" presetClass="entr" presetID="22" presetSubtype="8">
                                  <p:stCondLst>
                                    <p:cond delay="0"/>
                                  </p:stCondLst>
                                  <p:childTnLst>
                                    <p:set>
                                      <p:cBhvr>
                                        <p:cTn dur="1" fill="hold" id="38">
                                          <p:stCondLst>
                                            <p:cond delay="0"/>
                                          </p:stCondLst>
                                        </p:cTn>
                                        <p:tgtEl>
                                          <p:spTgt spid="168"/>
                                        </p:tgtEl>
                                        <p:attrNameLst>
                                          <p:attrName>style.visibility</p:attrName>
                                        </p:attrNameLst>
                                      </p:cBhvr>
                                      <p:to>
                                        <p:strVal val="visible"/>
                                      </p:to>
                                    </p:set>
                                    <p:animEffect filter="wipe(left)" transition="in">
                                      <p:cBhvr>
                                        <p:cTn dur="500" id="39"/>
                                        <p:tgtEl>
                                          <p:spTgt spid="168"/>
                                        </p:tgtEl>
                                      </p:cBhvr>
                                    </p:animEffect>
                                  </p:childTnLst>
                                </p:cTn>
                              </p:par>
                            </p:childTnLst>
                          </p:cTn>
                        </p:par>
                        <p:par>
                          <p:cTn fill="hold" id="40" nodeType="afterGroup">
                            <p:stCondLst>
                              <p:cond delay="4000"/>
                            </p:stCondLst>
                            <p:childTnLst>
                              <p:par>
                                <p:cTn fill="hold" grpId="0" id="41" nodeType="afterEffect" presetClass="entr" presetID="53" presetSubtype="0">
                                  <p:stCondLst>
                                    <p:cond delay="0"/>
                                  </p:stCondLst>
                                  <p:childTnLst>
                                    <p:set>
                                      <p:cBhvr>
                                        <p:cTn dur="1" fill="hold" id="42">
                                          <p:stCondLst>
                                            <p:cond delay="0"/>
                                          </p:stCondLst>
                                        </p:cTn>
                                        <p:tgtEl>
                                          <p:spTgt spid="128"/>
                                        </p:tgtEl>
                                        <p:attrNameLst>
                                          <p:attrName>style.visibility</p:attrName>
                                        </p:attrNameLst>
                                      </p:cBhvr>
                                      <p:to>
                                        <p:strVal val="visible"/>
                                      </p:to>
                                    </p:set>
                                    <p:anim calcmode="lin" valueType="num">
                                      <p:cBhvr>
                                        <p:cTn dur="500" fill="hold" id="43"/>
                                        <p:tgtEl>
                                          <p:spTgt spid="128"/>
                                        </p:tgtEl>
                                        <p:attrNameLst>
                                          <p:attrName>ppt_w</p:attrName>
                                        </p:attrNameLst>
                                      </p:cBhvr>
                                      <p:tavLst>
                                        <p:tav tm="0">
                                          <p:val>
                                            <p:fltVal val="0"/>
                                          </p:val>
                                        </p:tav>
                                        <p:tav tm="100000">
                                          <p:val>
                                            <p:strVal val="#ppt_w"/>
                                          </p:val>
                                        </p:tav>
                                      </p:tavLst>
                                    </p:anim>
                                    <p:anim calcmode="lin" valueType="num">
                                      <p:cBhvr>
                                        <p:cTn dur="500" fill="hold" id="44"/>
                                        <p:tgtEl>
                                          <p:spTgt spid="128"/>
                                        </p:tgtEl>
                                        <p:attrNameLst>
                                          <p:attrName>ppt_h</p:attrName>
                                        </p:attrNameLst>
                                      </p:cBhvr>
                                      <p:tavLst>
                                        <p:tav tm="0">
                                          <p:val>
                                            <p:fltVal val="0"/>
                                          </p:val>
                                        </p:tav>
                                        <p:tav tm="100000">
                                          <p:val>
                                            <p:strVal val="#ppt_h"/>
                                          </p:val>
                                        </p:tav>
                                      </p:tavLst>
                                    </p:anim>
                                    <p:animEffect filter="fade" transition="in">
                                      <p:cBhvr>
                                        <p:cTn dur="500" id="45"/>
                                        <p:tgtEl>
                                          <p:spTgt spid="128"/>
                                        </p:tgtEl>
                                      </p:cBhvr>
                                    </p:animEffect>
                                  </p:childTnLst>
                                </p:cTn>
                              </p:par>
                            </p:childTnLst>
                          </p:cTn>
                        </p:par>
                        <p:par>
                          <p:cTn fill="hold" id="46" nodeType="afterGroup">
                            <p:stCondLst>
                              <p:cond delay="4500"/>
                            </p:stCondLst>
                            <p:childTnLst>
                              <p:par>
                                <p:cTn fill="hold" id="47" nodeType="afterEffect" presetClass="entr" presetID="22" presetSubtype="8">
                                  <p:stCondLst>
                                    <p:cond delay="0"/>
                                  </p:stCondLst>
                                  <p:childTnLst>
                                    <p:set>
                                      <p:cBhvr>
                                        <p:cTn dur="1" fill="hold" id="48">
                                          <p:stCondLst>
                                            <p:cond delay="0"/>
                                          </p:stCondLst>
                                        </p:cTn>
                                        <p:tgtEl>
                                          <p:spTgt spid="171"/>
                                        </p:tgtEl>
                                        <p:attrNameLst>
                                          <p:attrName>style.visibility</p:attrName>
                                        </p:attrNameLst>
                                      </p:cBhvr>
                                      <p:to>
                                        <p:strVal val="visible"/>
                                      </p:to>
                                    </p:set>
                                    <p:animEffect filter="wipe(left)" transition="in">
                                      <p:cBhvr>
                                        <p:cTn dur="500" id="49"/>
                                        <p:tgtEl>
                                          <p:spTgt spid="171"/>
                                        </p:tgtEl>
                                      </p:cBhvr>
                                    </p:animEffect>
                                  </p:childTnLst>
                                </p:cTn>
                              </p:par>
                            </p:childTnLst>
                          </p:cTn>
                        </p:par>
                        <p:par>
                          <p:cTn fill="hold" id="50" nodeType="afterGroup">
                            <p:stCondLst>
                              <p:cond delay="5000"/>
                            </p:stCondLst>
                            <p:childTnLst>
                              <p:par>
                                <p:cTn fill="hold" grpId="0" id="51" nodeType="afterEffect" presetClass="entr" presetID="53" presetSubtype="0">
                                  <p:stCondLst>
                                    <p:cond delay="0"/>
                                  </p:stCondLst>
                                  <p:childTnLst>
                                    <p:set>
                                      <p:cBhvr>
                                        <p:cTn dur="1" fill="hold" id="52">
                                          <p:stCondLst>
                                            <p:cond delay="0"/>
                                          </p:stCondLst>
                                        </p:cTn>
                                        <p:tgtEl>
                                          <p:spTgt spid="129"/>
                                        </p:tgtEl>
                                        <p:attrNameLst>
                                          <p:attrName>style.visibility</p:attrName>
                                        </p:attrNameLst>
                                      </p:cBhvr>
                                      <p:to>
                                        <p:strVal val="visible"/>
                                      </p:to>
                                    </p:set>
                                    <p:anim calcmode="lin" valueType="num">
                                      <p:cBhvr>
                                        <p:cTn dur="500" fill="hold" id="53"/>
                                        <p:tgtEl>
                                          <p:spTgt spid="129"/>
                                        </p:tgtEl>
                                        <p:attrNameLst>
                                          <p:attrName>ppt_w</p:attrName>
                                        </p:attrNameLst>
                                      </p:cBhvr>
                                      <p:tavLst>
                                        <p:tav tm="0">
                                          <p:val>
                                            <p:fltVal val="0"/>
                                          </p:val>
                                        </p:tav>
                                        <p:tav tm="100000">
                                          <p:val>
                                            <p:strVal val="#ppt_w"/>
                                          </p:val>
                                        </p:tav>
                                      </p:tavLst>
                                    </p:anim>
                                    <p:anim calcmode="lin" valueType="num">
                                      <p:cBhvr>
                                        <p:cTn dur="500" fill="hold" id="54"/>
                                        <p:tgtEl>
                                          <p:spTgt spid="129"/>
                                        </p:tgtEl>
                                        <p:attrNameLst>
                                          <p:attrName>ppt_h</p:attrName>
                                        </p:attrNameLst>
                                      </p:cBhvr>
                                      <p:tavLst>
                                        <p:tav tm="0">
                                          <p:val>
                                            <p:fltVal val="0"/>
                                          </p:val>
                                        </p:tav>
                                        <p:tav tm="100000">
                                          <p:val>
                                            <p:strVal val="#ppt_h"/>
                                          </p:val>
                                        </p:tav>
                                      </p:tavLst>
                                    </p:anim>
                                    <p:animEffect filter="fade" transition="in">
                                      <p:cBhvr>
                                        <p:cTn dur="500" id="55"/>
                                        <p:tgtEl>
                                          <p:spTgt spid="129"/>
                                        </p:tgtEl>
                                      </p:cBhvr>
                                    </p:animEffect>
                                  </p:childTnLst>
                                </p:cTn>
                              </p:par>
                            </p:childTnLst>
                          </p:cTn>
                        </p:par>
                        <p:par>
                          <p:cTn fill="hold" id="56" nodeType="afterGroup">
                            <p:stCondLst>
                              <p:cond delay="5500"/>
                            </p:stCondLst>
                            <p:childTnLst>
                              <p:par>
                                <p:cTn fill="hold" id="57" nodeType="afterEffect" presetClass="entr" presetID="22" presetSubtype="8">
                                  <p:stCondLst>
                                    <p:cond delay="0"/>
                                  </p:stCondLst>
                                  <p:childTnLst>
                                    <p:set>
                                      <p:cBhvr>
                                        <p:cTn dur="1" fill="hold" id="58">
                                          <p:stCondLst>
                                            <p:cond delay="0"/>
                                          </p:stCondLst>
                                        </p:cTn>
                                        <p:tgtEl>
                                          <p:spTgt spid="174"/>
                                        </p:tgtEl>
                                        <p:attrNameLst>
                                          <p:attrName>style.visibility</p:attrName>
                                        </p:attrNameLst>
                                      </p:cBhvr>
                                      <p:to>
                                        <p:strVal val="visible"/>
                                      </p:to>
                                    </p:set>
                                    <p:animEffect filter="wipe(left)" transition="in">
                                      <p:cBhvr>
                                        <p:cTn dur="500" id="59"/>
                                        <p:tgtEl>
                                          <p:spTgt spid="1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5"/>
      <p:bldP grpId="0" spid="126"/>
      <p:bldP grpId="0" spid="127"/>
      <p:bldP grpId="0" spid="128"/>
      <p:bldP grpId="0" spid="12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4"/>
          <p:cNvGrpSpPr>
            <a:grpSpLocks noChangeAspect="1"/>
          </p:cNvGrpSpPr>
          <p:nvPr/>
        </p:nvGrpSpPr>
        <p:grpSpPr>
          <a:xfrm>
            <a:off x="4668959" y="2477010"/>
            <a:ext cx="2882022" cy="2991393"/>
            <a:chOff x="1365" y="-412"/>
            <a:chExt cx="4954" cy="5142"/>
          </a:xfrm>
        </p:grpSpPr>
        <p:sp>
          <p:nvSpPr>
            <p:cNvPr id="5" name="Oval 4"/>
            <p:cNvSpPr>
              <a:spLocks noChangeArrowheads="1"/>
            </p:cNvSpPr>
            <p:nvPr/>
          </p:nvSpPr>
          <p:spPr bwMode="auto">
            <a:xfrm>
              <a:off x="2998" y="-412"/>
              <a:ext cx="1878" cy="5142"/>
            </a:xfrm>
            <a:prstGeom prst="ellipse">
              <a:avLst/>
            </a:prstGeom>
            <a:solidFill>
              <a:srgbClr val="C8CE9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6" name="Freeform 5"/>
            <p:cNvSpPr/>
            <p:nvPr/>
          </p:nvSpPr>
          <p:spPr bwMode="auto">
            <a:xfrm>
              <a:off x="1365" y="-412"/>
              <a:ext cx="2572" cy="5142"/>
            </a:xfrm>
            <a:custGeom>
              <a:gdLst>
                <a:gd fmla="*/ 690 w 1087" name="T0"/>
                <a:gd fmla="*/ 1087 h 2174" name="T1"/>
                <a:gd fmla="*/ 1087 w 1087" name="T2"/>
                <a:gd fmla="*/ 0 h 2174" name="T3"/>
                <a:gd fmla="*/ 0 w 1087" name="T4"/>
                <a:gd fmla="*/ 1087 h 2174" name="T5"/>
                <a:gd fmla="*/ 1087 w 1087" name="T6"/>
                <a:gd fmla="*/ 2174 h 2174" name="T7"/>
                <a:gd fmla="*/ 1087 w 1087" name="T8"/>
                <a:gd fmla="*/ 2174 h 2174" name="T9"/>
                <a:gd fmla="*/ 690 w 1087" name="T10"/>
                <a:gd fmla="*/ 1087 h 2174" name="T11"/>
              </a:gdLst>
              <a:cxnLst>
                <a:cxn ang="0">
                  <a:pos x="T0" y="T1"/>
                </a:cxn>
                <a:cxn ang="0">
                  <a:pos x="T2" y="T3"/>
                </a:cxn>
                <a:cxn ang="0">
                  <a:pos x="T4" y="T5"/>
                </a:cxn>
                <a:cxn ang="0">
                  <a:pos x="T6" y="T7"/>
                </a:cxn>
                <a:cxn ang="0">
                  <a:pos x="T8" y="T9"/>
                </a:cxn>
                <a:cxn ang="0">
                  <a:pos x="T10" y="T11"/>
                </a:cxn>
              </a:cxnLst>
              <a:rect b="b" l="0" r="r" t="0"/>
              <a:pathLst>
                <a:path h="2174" w="1087">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rgbClr val="38542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7" name="Freeform 8"/>
            <p:cNvSpPr/>
            <p:nvPr/>
          </p:nvSpPr>
          <p:spPr bwMode="auto">
            <a:xfrm>
              <a:off x="3225" y="1447"/>
              <a:ext cx="3094" cy="1462"/>
            </a:xfrm>
            <a:custGeom>
              <a:gdLst>
                <a:gd fmla="*/ 1042 w 1308" name="T0"/>
                <a:gd fmla="*/ 96 h 618" name="T1"/>
                <a:gd fmla="*/ 602 w 1308" name="T2"/>
                <a:gd fmla="*/ 0 h 618" name="T3"/>
                <a:gd fmla="*/ 0 w 1308" name="T4"/>
                <a:gd fmla="*/ 602 h 618" name="T5"/>
                <a:gd fmla="*/ 301 w 1308" name="T6"/>
                <a:gd fmla="*/ 618 h 618" name="T7"/>
                <a:gd fmla="*/ 1042 w 1308" name="T8"/>
                <a:gd fmla="*/ 506 h 618" name="T9"/>
                <a:gd fmla="*/ 1308 w 1308" name="T10"/>
                <a:gd fmla="*/ 301 h 618" name="T11"/>
                <a:gd fmla="*/ 1042 w 1308" name="T12"/>
                <a:gd fmla="*/ 96 h 618" name="T13"/>
              </a:gdLst>
              <a:cxnLst>
                <a:cxn ang="0">
                  <a:pos x="T0" y="T1"/>
                </a:cxn>
                <a:cxn ang="0">
                  <a:pos x="T2" y="T3"/>
                </a:cxn>
                <a:cxn ang="0">
                  <a:pos x="T4" y="T5"/>
                </a:cxn>
                <a:cxn ang="0">
                  <a:pos x="T6" y="T7"/>
                </a:cxn>
                <a:cxn ang="0">
                  <a:pos x="T8" y="T9"/>
                </a:cxn>
                <a:cxn ang="0">
                  <a:pos x="T10" y="T11"/>
                </a:cxn>
                <a:cxn ang="0">
                  <a:pos x="T12" y="T13"/>
                </a:cxn>
              </a:cxnLst>
              <a:rect b="b" l="0" r="r" t="0"/>
              <a:pathLst>
                <a:path h="618" w="130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rgbClr val="38542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 name="Freeform 9"/>
            <p:cNvSpPr/>
            <p:nvPr/>
          </p:nvSpPr>
          <p:spPr bwMode="auto">
            <a:xfrm>
              <a:off x="3225" y="2159"/>
              <a:ext cx="3094" cy="2381"/>
            </a:xfrm>
            <a:custGeom>
              <a:gdLst>
                <a:gd fmla="*/ 1308 w 1308" name="T0"/>
                <a:gd fmla="*/ 0 h 1007" name="T1"/>
                <a:gd fmla="*/ 1042 w 1308" name="T2"/>
                <a:gd fmla="*/ 205 h 1007" name="T3"/>
                <a:gd fmla="*/ 301 w 1308" name="T4"/>
                <a:gd fmla="*/ 317 h 1007" name="T5"/>
                <a:gd fmla="*/ 0 w 1308" name="T6"/>
                <a:gd fmla="*/ 301 h 1007" name="T7"/>
                <a:gd fmla="*/ 96 w 1308" name="T8"/>
                <a:gd fmla="*/ 741 h 1007" name="T9"/>
                <a:gd fmla="*/ 301 w 1308" name="T10"/>
                <a:gd fmla="*/ 1007 h 1007" name="T11"/>
                <a:gd fmla="*/ 301 w 1308" name="T12"/>
                <a:gd fmla="*/ 1007 h 1007" name="T13"/>
                <a:gd fmla="*/ 1013 w 1308" name="T14"/>
                <a:gd fmla="*/ 712 h 1007" name="T15"/>
                <a:gd fmla="*/ 1308 w 1308" name="T16"/>
                <a:gd fmla="*/ 0 h 1007" name="T17"/>
                <a:gd fmla="*/ 1308 w 1308" name="T18"/>
                <a:gd fmla="*/ 0 h 100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6" w="1308">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rgbClr val="CBDAC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9" name="Freeform 11"/>
            <p:cNvSpPr/>
            <p:nvPr/>
          </p:nvSpPr>
          <p:spPr bwMode="auto">
            <a:xfrm>
              <a:off x="3937" y="-34"/>
              <a:ext cx="2193" cy="2399"/>
            </a:xfrm>
            <a:custGeom>
              <a:gdLst>
                <a:gd fmla="*/ 552 w 927" name="T0"/>
                <a:gd fmla="*/ 303 h 1014" name="T1"/>
                <a:gd fmla="*/ 815 w 927" name="T2"/>
                <a:gd fmla="*/ 1014 h 1014" name="T3"/>
                <a:gd fmla="*/ 926 w 927" name="T4"/>
                <a:gd fmla="*/ 927 h 1014" name="T5"/>
                <a:gd fmla="*/ 927 w 927" name="T6"/>
                <a:gd fmla="*/ 927 h 1014" name="T7"/>
                <a:gd fmla="*/ 656 w 927" name="T8"/>
                <a:gd fmla="*/ 271 h 1014" name="T9"/>
                <a:gd fmla="*/ 0 w 927" name="T10"/>
                <a:gd fmla="*/ 0 h 1014" name="T11"/>
                <a:gd fmla="*/ 552 w 927" name="T12"/>
                <a:gd fmla="*/ 303 h 1014" name="T13"/>
              </a:gdLst>
              <a:cxnLst>
                <a:cxn ang="0">
                  <a:pos x="T0" y="T1"/>
                </a:cxn>
                <a:cxn ang="0">
                  <a:pos x="T2" y="T3"/>
                </a:cxn>
                <a:cxn ang="0">
                  <a:pos x="T4" y="T5"/>
                </a:cxn>
                <a:cxn ang="0">
                  <a:pos x="T6" y="T7"/>
                </a:cxn>
                <a:cxn ang="0">
                  <a:pos x="T8" y="T9"/>
                </a:cxn>
                <a:cxn ang="0">
                  <a:pos x="T10" y="T11"/>
                </a:cxn>
                <a:cxn ang="0">
                  <a:pos x="T12" y="T13"/>
                </a:cxn>
              </a:cxnLst>
              <a:rect b="b" l="0" r="r" t="0"/>
              <a:pathLst>
                <a:path h="1014" w="926">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rgbClr val="C8CE9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0" name="Freeform 12"/>
            <p:cNvSpPr/>
            <p:nvPr/>
          </p:nvSpPr>
          <p:spPr bwMode="auto">
            <a:xfrm>
              <a:off x="3937" y="-34"/>
              <a:ext cx="1928" cy="2399"/>
            </a:xfrm>
            <a:custGeom>
              <a:gdLst>
                <a:gd fmla="*/ 0 w 815" name="T0"/>
                <a:gd fmla="*/ 1 h 1014" name="T1"/>
                <a:gd fmla="*/ 0 w 815" name="T2"/>
                <a:gd fmla="*/ 927 h 1014" name="T3"/>
                <a:gd fmla="*/ 815 w 815" name="T4"/>
                <a:gd fmla="*/ 1014 h 1014" name="T5"/>
                <a:gd fmla="*/ 552 w 815" name="T6"/>
                <a:gd fmla="*/ 286 h 1014" name="T7"/>
                <a:gd fmla="*/ 0 w 815" name="T8"/>
                <a:gd fmla="*/ 0 h 1014" name="T9"/>
                <a:gd fmla="*/ 0 w 815" name="T10"/>
                <a:gd fmla="*/ 1 h 1014" name="T11"/>
              </a:gdLst>
              <a:cxnLst>
                <a:cxn ang="0">
                  <a:pos x="T0" y="T1"/>
                </a:cxn>
                <a:cxn ang="0">
                  <a:pos x="T2" y="T3"/>
                </a:cxn>
                <a:cxn ang="0">
                  <a:pos x="T4" y="T5"/>
                </a:cxn>
                <a:cxn ang="0">
                  <a:pos x="T6" y="T7"/>
                </a:cxn>
                <a:cxn ang="0">
                  <a:pos x="T8" y="T9"/>
                </a:cxn>
                <a:cxn ang="0">
                  <a:pos x="T10" y="T11"/>
                </a:cxn>
              </a:cxnLst>
              <a:rect b="b" l="0" r="r" t="0"/>
              <a:pathLst>
                <a:path h="1014" w="815">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rgbClr val="38542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1" name="Freeform 13"/>
            <p:cNvSpPr/>
            <p:nvPr/>
          </p:nvSpPr>
          <p:spPr bwMode="auto">
            <a:xfrm>
              <a:off x="3566" y="253"/>
              <a:ext cx="1902" cy="2277"/>
            </a:xfrm>
            <a:custGeom>
              <a:gdLst>
                <a:gd fmla="*/ 804 w 804" name="T0"/>
                <a:gd fmla="*/ 875 h 963" name="T1"/>
                <a:gd fmla="*/ 589 w 804" name="T2"/>
                <a:gd fmla="*/ 278 h 963" name="T3"/>
                <a:gd fmla="*/ 157 w 804" name="T4"/>
                <a:gd fmla="*/ 0 h 963" name="T5"/>
                <a:gd fmla="*/ 102 w 804" name="T6"/>
                <a:gd fmla="*/ 119 h 963" name="T7"/>
                <a:gd fmla="*/ 4 w 804" name="T8"/>
                <a:gd fmla="*/ 653 h 963" name="T9"/>
                <a:gd fmla="*/ 0 w 804" name="T10"/>
                <a:gd fmla="*/ 806 h 963" name="T11"/>
                <a:gd fmla="*/ 4 w 804" name="T12"/>
                <a:gd fmla="*/ 959 h 963" name="T13"/>
                <a:gd fmla="*/ 157 w 804" name="T14"/>
                <a:gd fmla="*/ 963 h 963" name="T15"/>
                <a:gd fmla="*/ 310 w 804" name="T16"/>
                <a:gd fmla="*/ 959 h 963" name="T17"/>
                <a:gd fmla="*/ 804 w 804" name="T18"/>
                <a:gd fmla="*/ 875 h 9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3" w="804">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blipFill rotWithShape="1">
              <a:blip r:embed="rId3"/>
              <a:stretch>
                <a:fillRect/>
              </a:stretch>
            </a:bli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grpSp>
      <p:grpSp>
        <p:nvGrpSpPr>
          <p:cNvPr id="14" name="Group 13"/>
          <p:cNvGrpSpPr/>
          <p:nvPr/>
        </p:nvGrpSpPr>
        <p:grpSpPr>
          <a:xfrm>
            <a:off x="7891737" y="4601650"/>
            <a:ext cx="755703" cy="755703"/>
            <a:chOff x="7891737" y="4601650"/>
            <a:chExt cx="755703" cy="755703"/>
          </a:xfrm>
        </p:grpSpPr>
        <p:sp>
          <p:nvSpPr>
            <p:cNvPr id="21" name="Oval 20"/>
            <p:cNvSpPr/>
            <p:nvPr/>
          </p:nvSpPr>
          <p:spPr>
            <a:xfrm>
              <a:off x="7891737" y="4601650"/>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4" name="Freeform 23"/>
            <p:cNvSpPr/>
            <p:nvPr/>
          </p:nvSpPr>
          <p:spPr bwMode="auto">
            <a:xfrm>
              <a:off x="8099876" y="4820373"/>
              <a:ext cx="349218" cy="320594"/>
            </a:xfrm>
            <a:custGeom>
              <a:gdLst>
                <a:gd fmla="*/ 29 w 85" name="T0"/>
                <a:gd fmla="*/ 0 h 78" name="T1"/>
                <a:gd fmla="*/ 34 w 85" name="T2"/>
                <a:gd fmla="*/ 29 h 78" name="T3"/>
                <a:gd fmla="*/ 8 w 85" name="T4"/>
                <a:gd fmla="*/ 29 h 78" name="T5"/>
                <a:gd fmla="*/ 6 w 85" name="T6"/>
                <a:gd fmla="*/ 29 h 78" name="T7"/>
                <a:gd fmla="*/ 0 w 85" name="T8"/>
                <a:gd fmla="*/ 35 h 78" name="T9"/>
                <a:gd fmla="*/ 0 w 85" name="T10"/>
                <a:gd fmla="*/ 35 h 78" name="T11"/>
                <a:gd fmla="*/ 4 w 85" name="T12"/>
                <a:gd fmla="*/ 42 h 78" name="T13"/>
                <a:gd fmla="*/ 0 w 85" name="T14"/>
                <a:gd fmla="*/ 47 h 78" name="T15"/>
                <a:gd fmla="*/ 0 w 85" name="T16"/>
                <a:gd fmla="*/ 47 h 78" name="T17"/>
                <a:gd fmla="*/ 5 w 85" name="T18"/>
                <a:gd fmla="*/ 54 h 78" name="T19"/>
                <a:gd fmla="*/ 4 w 85" name="T20"/>
                <a:gd fmla="*/ 58 h 78" name="T21"/>
                <a:gd fmla="*/ 4 w 85" name="T22"/>
                <a:gd fmla="*/ 58 h 78" name="T23"/>
                <a:gd fmla="*/ 10 w 85" name="T24"/>
                <a:gd fmla="*/ 65 h 78" name="T25"/>
                <a:gd fmla="*/ 11 w 85" name="T26"/>
                <a:gd fmla="*/ 65 h 78" name="T27"/>
                <a:gd fmla="*/ 9 w 85" name="T28"/>
                <a:gd fmla="*/ 70 h 78" name="T29"/>
                <a:gd fmla="*/ 9 w 85" name="T30"/>
                <a:gd fmla="*/ 70 h 78" name="T31"/>
                <a:gd fmla="*/ 15 w 85" name="T32"/>
                <a:gd fmla="*/ 77 h 78" name="T33"/>
                <a:gd fmla="*/ 29 w 85" name="T34"/>
                <a:gd fmla="*/ 77 h 78" name="T35"/>
                <a:gd fmla="*/ 45 w 85" name="T36"/>
                <a:gd fmla="*/ 77 h 78" name="T37"/>
                <a:gd fmla="*/ 46 w 85" name="T38"/>
                <a:gd fmla="*/ 77 h 78" name="T39"/>
                <a:gd fmla="*/ 51 w 85" name="T40"/>
                <a:gd fmla="*/ 71 h 78" name="T41"/>
                <a:gd fmla="*/ 66 w 85" name="T42"/>
                <a:gd fmla="*/ 69 h 78" name="T43"/>
                <a:gd fmla="*/ 66 w 85" name="T44"/>
                <a:gd fmla="*/ 78 h 78" name="T45"/>
                <a:gd fmla="*/ 85 w 85" name="T46"/>
                <a:gd fmla="*/ 78 h 78" name="T47"/>
                <a:gd fmla="*/ 85 w 85" name="T48"/>
                <a:gd fmla="*/ 25 h 78" name="T49"/>
                <a:gd fmla="*/ 66 w 85" name="T50"/>
                <a:gd fmla="*/ 25 h 78" name="T51"/>
                <a:gd fmla="*/ 66 w 85" name="T52"/>
                <a:gd fmla="*/ 32 h 78" name="T53"/>
                <a:gd fmla="*/ 61 w 85" name="T54"/>
                <a:gd fmla="*/ 32 h 78" name="T55"/>
                <a:gd fmla="*/ 29 w 85" name="T56"/>
                <a:gd fmla="*/ 0 h 7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8" w="85">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15" name="Group 14"/>
          <p:cNvGrpSpPr/>
          <p:nvPr/>
        </p:nvGrpSpPr>
        <p:grpSpPr>
          <a:xfrm>
            <a:off x="3544559" y="4601650"/>
            <a:ext cx="755703" cy="755703"/>
            <a:chOff x="3544559" y="4601650"/>
            <a:chExt cx="755703" cy="755703"/>
          </a:xfrm>
        </p:grpSpPr>
        <p:sp>
          <p:nvSpPr>
            <p:cNvPr id="23" name="Oval 22"/>
            <p:cNvSpPr/>
            <p:nvPr/>
          </p:nvSpPr>
          <p:spPr>
            <a:xfrm flipH="1">
              <a:off x="3544559" y="460165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5" name="Freeform 24"/>
            <p:cNvSpPr>
              <a:spLocks noEditPoints="1"/>
            </p:cNvSpPr>
            <p:nvPr/>
          </p:nvSpPr>
          <p:spPr bwMode="auto">
            <a:xfrm>
              <a:off x="3753526" y="4820373"/>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13" name="Group 12"/>
          <p:cNvGrpSpPr/>
          <p:nvPr/>
        </p:nvGrpSpPr>
        <p:grpSpPr>
          <a:xfrm>
            <a:off x="7891737" y="2283399"/>
            <a:ext cx="755703" cy="755703"/>
            <a:chOff x="7891737" y="2283399"/>
            <a:chExt cx="755703" cy="755703"/>
          </a:xfrm>
        </p:grpSpPr>
        <p:sp>
          <p:nvSpPr>
            <p:cNvPr id="20" name="Oval 19"/>
            <p:cNvSpPr/>
            <p:nvPr/>
          </p:nvSpPr>
          <p:spPr>
            <a:xfrm>
              <a:off x="7891737" y="2283399"/>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6" name="Freeform 25"/>
            <p:cNvSpPr>
              <a:spLocks noEditPoints="1"/>
            </p:cNvSpPr>
            <p:nvPr/>
          </p:nvSpPr>
          <p:spPr bwMode="auto">
            <a:xfrm>
              <a:off x="8111199" y="2469466"/>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12" name="Group 11"/>
          <p:cNvGrpSpPr/>
          <p:nvPr/>
        </p:nvGrpSpPr>
        <p:grpSpPr>
          <a:xfrm>
            <a:off x="3544559" y="2283399"/>
            <a:ext cx="755703" cy="755703"/>
            <a:chOff x="3544559" y="2283399"/>
            <a:chExt cx="755703" cy="755703"/>
          </a:xfrm>
        </p:grpSpPr>
        <p:sp>
          <p:nvSpPr>
            <p:cNvPr id="22" name="Oval 21"/>
            <p:cNvSpPr/>
            <p:nvPr/>
          </p:nvSpPr>
          <p:spPr>
            <a:xfrm flipH="1">
              <a:off x="3544559" y="2283399"/>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7" name="Freeform 26"/>
            <p:cNvSpPr>
              <a:spLocks noEditPoints="1"/>
            </p:cNvSpPr>
            <p:nvPr/>
          </p:nvSpPr>
          <p:spPr bwMode="auto">
            <a:xfrm>
              <a:off x="3784059" y="2442750"/>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31" name="Group 30"/>
          <p:cNvGrpSpPr/>
          <p:nvPr/>
        </p:nvGrpSpPr>
        <p:grpSpPr>
          <a:xfrm>
            <a:off x="8715831" y="2086955"/>
            <a:ext cx="2990246" cy="1148590"/>
            <a:chOff x="8647438" y="2306010"/>
            <a:chExt cx="2990246" cy="1148590"/>
          </a:xfrm>
        </p:grpSpPr>
        <p:sp>
          <p:nvSpPr>
            <p:cNvPr id="29" name="Rectangle 28"/>
            <p:cNvSpPr/>
            <p:nvPr/>
          </p:nvSpPr>
          <p:spPr>
            <a:xfrm>
              <a:off x="8647437" y="2623603"/>
              <a:ext cx="2990246" cy="82296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p>
          </p:txBody>
        </p:sp>
        <p:sp>
          <p:nvSpPr>
            <p:cNvPr id="30" name="TextBox 29"/>
            <p:cNvSpPr txBox="1"/>
            <p:nvPr/>
          </p:nvSpPr>
          <p:spPr>
            <a:xfrm>
              <a:off x="8647439" y="2306010"/>
              <a:ext cx="844867" cy="365760"/>
            </a:xfrm>
            <a:prstGeom prst="rect">
              <a:avLst/>
            </a:prstGeom>
            <a:noFill/>
          </p:spPr>
          <p:txBody>
            <a:bodyPr rtlCol="0" wrap="none">
              <a:spAutoFit/>
            </a:bodyPr>
            <a:lstStyle/>
            <a:p>
              <a:r>
                <a:rPr b="1" lang="en-US" smtClean="0"/>
                <a:t>PENCIL</a:t>
              </a:r>
            </a:p>
          </p:txBody>
        </p:sp>
      </p:grpSp>
      <p:grpSp>
        <p:nvGrpSpPr>
          <p:cNvPr id="32" name="Group 31"/>
          <p:cNvGrpSpPr/>
          <p:nvPr/>
        </p:nvGrpSpPr>
        <p:grpSpPr>
          <a:xfrm>
            <a:off x="8715831" y="4409614"/>
            <a:ext cx="2990246" cy="1148590"/>
            <a:chOff x="8647438" y="2306010"/>
            <a:chExt cx="2990246" cy="1148590"/>
          </a:xfrm>
        </p:grpSpPr>
        <p:sp>
          <p:nvSpPr>
            <p:cNvPr id="33" name="Rectangle 32"/>
            <p:cNvSpPr/>
            <p:nvPr/>
          </p:nvSpPr>
          <p:spPr>
            <a:xfrm>
              <a:off x="8647437" y="2623603"/>
              <a:ext cx="2990246" cy="82296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p>
          </p:txBody>
        </p:sp>
        <p:sp>
          <p:nvSpPr>
            <p:cNvPr id="34" name="TextBox 33"/>
            <p:cNvSpPr txBox="1"/>
            <p:nvPr/>
          </p:nvSpPr>
          <p:spPr>
            <a:xfrm>
              <a:off x="8647439" y="2306010"/>
              <a:ext cx="815089" cy="365760"/>
            </a:xfrm>
            <a:prstGeom prst="rect">
              <a:avLst/>
            </a:prstGeom>
            <a:noFill/>
          </p:spPr>
          <p:txBody>
            <a:bodyPr rtlCol="0" wrap="none">
              <a:spAutoFit/>
            </a:bodyPr>
            <a:lstStyle/>
            <a:p>
              <a:r>
                <a:rPr b="1" lang="en-US" smtClean="0"/>
                <a:t>AGREE</a:t>
              </a:r>
            </a:p>
          </p:txBody>
        </p:sp>
      </p:grpSp>
      <p:grpSp>
        <p:nvGrpSpPr>
          <p:cNvPr id="35" name="Group 34"/>
          <p:cNvGrpSpPr/>
          <p:nvPr/>
        </p:nvGrpSpPr>
        <p:grpSpPr>
          <a:xfrm flipH="1">
            <a:off x="488284" y="4409614"/>
            <a:ext cx="2990246" cy="1148590"/>
            <a:chOff x="8647438" y="2306010"/>
            <a:chExt cx="2990246" cy="1148590"/>
          </a:xfrm>
        </p:grpSpPr>
        <p:sp>
          <p:nvSpPr>
            <p:cNvPr id="36" name="Rectangle 35"/>
            <p:cNvSpPr/>
            <p:nvPr/>
          </p:nvSpPr>
          <p:spPr>
            <a:xfrm>
              <a:off x="8647438" y="2623602"/>
              <a:ext cx="2990246" cy="822960"/>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p>
          </p:txBody>
        </p:sp>
        <p:sp>
          <p:nvSpPr>
            <p:cNvPr id="37" name="TextBox 36"/>
            <p:cNvSpPr txBox="1"/>
            <p:nvPr/>
          </p:nvSpPr>
          <p:spPr>
            <a:xfrm>
              <a:off x="8695210" y="2306010"/>
              <a:ext cx="1181417" cy="365760"/>
            </a:xfrm>
            <a:prstGeom prst="rect">
              <a:avLst/>
            </a:prstGeom>
            <a:noFill/>
          </p:spPr>
          <p:txBody>
            <a:bodyPr rtlCol="0" wrap="none">
              <a:spAutoFit/>
            </a:bodyPr>
            <a:lstStyle/>
            <a:p>
              <a:pPr algn="r"/>
              <a:r>
                <a:rPr b="1" lang="en-US" smtClean="0"/>
                <a:t>AIR PLANE</a:t>
              </a:r>
            </a:p>
          </p:txBody>
        </p:sp>
      </p:grpSp>
      <p:grpSp>
        <p:nvGrpSpPr>
          <p:cNvPr id="38" name="Group 37"/>
          <p:cNvGrpSpPr/>
          <p:nvPr/>
        </p:nvGrpSpPr>
        <p:grpSpPr>
          <a:xfrm flipH="1">
            <a:off x="488284" y="2086955"/>
            <a:ext cx="2990246" cy="1148590"/>
            <a:chOff x="8647438" y="2306010"/>
            <a:chExt cx="2990246" cy="1148590"/>
          </a:xfrm>
        </p:grpSpPr>
        <p:sp>
          <p:nvSpPr>
            <p:cNvPr id="39" name="Rectangle 38"/>
            <p:cNvSpPr/>
            <p:nvPr/>
          </p:nvSpPr>
          <p:spPr>
            <a:xfrm>
              <a:off x="8647439" y="2623603"/>
              <a:ext cx="2990246" cy="822960"/>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p>
          </p:txBody>
        </p:sp>
        <p:sp>
          <p:nvSpPr>
            <p:cNvPr id="40" name="TextBox 39"/>
            <p:cNvSpPr txBox="1"/>
            <p:nvPr/>
          </p:nvSpPr>
          <p:spPr>
            <a:xfrm>
              <a:off x="8698844" y="2306010"/>
              <a:ext cx="1407227" cy="365760"/>
            </a:xfrm>
            <a:prstGeom prst="rect">
              <a:avLst/>
            </a:prstGeom>
            <a:noFill/>
          </p:spPr>
          <p:txBody>
            <a:bodyPr rtlCol="0" wrap="none">
              <a:spAutoFit/>
            </a:bodyPr>
            <a:lstStyle/>
            <a:p>
              <a:pPr algn="r"/>
              <a:r>
                <a:rPr b="1" lang="en-US" smtClean="0"/>
                <a:t>BRIGHT IDEA</a:t>
              </a:r>
            </a:p>
          </p:txBody>
        </p:sp>
      </p:gr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16" name="图片 15"/>
          <p:cNvPicPr>
            <a:picLocks noChangeAspect="1"/>
          </p:cNvPicPr>
          <p:nvPr/>
        </p:nvPicPr>
        <p:blipFill>
          <a:blip r:embed="rId4"/>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ppt_y</p:attrName>
                                        </p:attrNameLst>
                                      </p:cBhvr>
                                      <p:tavLst>
                                        <p:tav tm="0">
                                          <p:val>
                                            <p:strVal val="#ppt_y+#ppt_h*1.125000"/>
                                          </p:val>
                                        </p:tav>
                                        <p:tav tm="100000">
                                          <p:val>
                                            <p:strVal val="#ppt_y"/>
                                          </p:val>
                                        </p:tav>
                                      </p:tavLst>
                                    </p:anim>
                                    <p:animEffect filter="wipe(up)" transition="in">
                                      <p:cBhvr>
                                        <p:cTn dur="500" id="8"/>
                                        <p:tgtEl>
                                          <p:spTgt spid="4"/>
                                        </p:tgtEl>
                                      </p:cBhvr>
                                    </p:animEffect>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Effect filter="fade" transition="in">
                                      <p:cBhvr>
                                        <p:cTn dur="500" id="14"/>
                                        <p:tgtEl>
                                          <p:spTgt spid="12"/>
                                        </p:tgtEl>
                                      </p:cBhvr>
                                    </p:animEffect>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38"/>
                                        </p:tgtEl>
                                        <p:attrNameLst>
                                          <p:attrName>style.visibility</p:attrName>
                                        </p:attrNameLst>
                                      </p:cBhvr>
                                      <p:to>
                                        <p:strVal val="visible"/>
                                      </p:to>
                                    </p:set>
                                    <p:animEffect filter="fade" transition="in">
                                      <p:cBhvr>
                                        <p:cTn dur="500" id="18"/>
                                        <p:tgtEl>
                                          <p:spTgt spid="38"/>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childTnLst>
                          </p:cTn>
                        </p:par>
                        <p:par>
                          <p:cTn fill="hold" id="25" nodeType="afterGroup">
                            <p:stCondLst>
                              <p:cond delay="2000"/>
                            </p:stCondLst>
                            <p:childTnLst>
                              <p:par>
                                <p:cTn fill="hold" id="26" nodeType="afterEffect" presetClass="entr" presetID="10" presetSubtype="0">
                                  <p:stCondLst>
                                    <p:cond delay="0"/>
                                  </p:stCondLst>
                                  <p:childTnLst>
                                    <p:set>
                                      <p:cBhvr>
                                        <p:cTn dur="1" fill="hold" id="27">
                                          <p:stCondLst>
                                            <p:cond delay="0"/>
                                          </p:stCondLst>
                                        </p:cTn>
                                        <p:tgtEl>
                                          <p:spTgt spid="31"/>
                                        </p:tgtEl>
                                        <p:attrNameLst>
                                          <p:attrName>style.visibility</p:attrName>
                                        </p:attrNameLst>
                                      </p:cBhvr>
                                      <p:to>
                                        <p:strVal val="visible"/>
                                      </p:to>
                                    </p:set>
                                    <p:animEffect filter="fade" transition="in">
                                      <p:cBhvr>
                                        <p:cTn dur="500" id="28"/>
                                        <p:tgtEl>
                                          <p:spTgt spid="31"/>
                                        </p:tgtEl>
                                      </p:cBhvr>
                                    </p:animEffect>
                                  </p:childTnLst>
                                </p:cTn>
                              </p:par>
                            </p:childTnLst>
                          </p:cTn>
                        </p:par>
                        <p:par>
                          <p:cTn fill="hold" id="29" nodeType="afterGroup">
                            <p:stCondLst>
                              <p:cond delay="2500"/>
                            </p:stCondLst>
                            <p:childTnLst>
                              <p:par>
                                <p:cTn fill="hold" id="30" nodeType="afterEffect" presetClass="entr" presetID="53" presetSubtype="0">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p:cTn dur="500" fill="hold" id="32"/>
                                        <p:tgtEl>
                                          <p:spTgt spid="15"/>
                                        </p:tgtEl>
                                        <p:attrNameLst>
                                          <p:attrName>ppt_w</p:attrName>
                                        </p:attrNameLst>
                                      </p:cBhvr>
                                      <p:tavLst>
                                        <p:tav tm="0">
                                          <p:val>
                                            <p:fltVal val="0"/>
                                          </p:val>
                                        </p:tav>
                                        <p:tav tm="100000">
                                          <p:val>
                                            <p:strVal val="#ppt_w"/>
                                          </p:val>
                                        </p:tav>
                                      </p:tavLst>
                                    </p:anim>
                                    <p:anim calcmode="lin" valueType="num">
                                      <p:cBhvr>
                                        <p:cTn dur="500" fill="hold" id="33"/>
                                        <p:tgtEl>
                                          <p:spTgt spid="15"/>
                                        </p:tgtEl>
                                        <p:attrNameLst>
                                          <p:attrName>ppt_h</p:attrName>
                                        </p:attrNameLst>
                                      </p:cBhvr>
                                      <p:tavLst>
                                        <p:tav tm="0">
                                          <p:val>
                                            <p:fltVal val="0"/>
                                          </p:val>
                                        </p:tav>
                                        <p:tav tm="100000">
                                          <p:val>
                                            <p:strVal val="#ppt_h"/>
                                          </p:val>
                                        </p:tav>
                                      </p:tavLst>
                                    </p:anim>
                                    <p:animEffect filter="fade" transition="in">
                                      <p:cBhvr>
                                        <p:cTn dur="500" id="34"/>
                                        <p:tgtEl>
                                          <p:spTgt spid="15"/>
                                        </p:tgtEl>
                                      </p:cBhvr>
                                    </p:animEffect>
                                  </p:childTnLst>
                                </p:cTn>
                              </p:par>
                            </p:childTnLst>
                          </p:cTn>
                        </p:par>
                        <p:par>
                          <p:cTn fill="hold" id="35" nodeType="afterGroup">
                            <p:stCondLst>
                              <p:cond delay="3000"/>
                            </p:stCondLst>
                            <p:childTnLst>
                              <p:par>
                                <p:cTn fill="hold" id="36" nodeType="afterEffect" presetClass="entr" presetID="10" presetSubtype="0">
                                  <p:stCondLst>
                                    <p:cond delay="0"/>
                                  </p:stCondLst>
                                  <p:childTnLst>
                                    <p:set>
                                      <p:cBhvr>
                                        <p:cTn dur="1" fill="hold" id="37">
                                          <p:stCondLst>
                                            <p:cond delay="0"/>
                                          </p:stCondLst>
                                        </p:cTn>
                                        <p:tgtEl>
                                          <p:spTgt spid="35"/>
                                        </p:tgtEl>
                                        <p:attrNameLst>
                                          <p:attrName>style.visibility</p:attrName>
                                        </p:attrNameLst>
                                      </p:cBhvr>
                                      <p:to>
                                        <p:strVal val="visible"/>
                                      </p:to>
                                    </p:set>
                                    <p:animEffect filter="fade" transition="in">
                                      <p:cBhvr>
                                        <p:cTn dur="500" id="38"/>
                                        <p:tgtEl>
                                          <p:spTgt spid="35"/>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4000"/>
                            </p:stCondLst>
                            <p:childTnLst>
                              <p:par>
                                <p:cTn fill="hold" id="46" nodeType="afterEffect" presetClass="entr" presetID="10" presetSubtype="0">
                                  <p:stCondLst>
                                    <p:cond delay="0"/>
                                  </p:stCondLst>
                                  <p:childTnLst>
                                    <p:set>
                                      <p:cBhvr>
                                        <p:cTn dur="1" fill="hold" id="47">
                                          <p:stCondLst>
                                            <p:cond delay="0"/>
                                          </p:stCondLst>
                                        </p:cTn>
                                        <p:tgtEl>
                                          <p:spTgt spid="32"/>
                                        </p:tgtEl>
                                        <p:attrNameLst>
                                          <p:attrName>style.visibility</p:attrName>
                                        </p:attrNameLst>
                                      </p:cBhvr>
                                      <p:to>
                                        <p:strVal val="visible"/>
                                      </p:to>
                                    </p:set>
                                    <p:animEffect filter="fade" transition="in">
                                      <p:cBhvr>
                                        <p:cTn dur="500" id="48"/>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Group 14"/>
          <p:cNvGrpSpPr/>
          <p:nvPr/>
        </p:nvGrpSpPr>
        <p:grpSpPr>
          <a:xfrm>
            <a:off x="1596236" y="1916860"/>
            <a:ext cx="3618636" cy="3618636"/>
            <a:chOff x="1596236" y="1916860"/>
            <a:chExt cx="3618636" cy="3618636"/>
          </a:xfrm>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flipH="1" flipV="1" rot="21042706">
                <a:off x="492166" y="943009"/>
                <a:ext cx="2501891" cy="2526741"/>
              </a:xfrm>
              <a:prstGeom prst="pie">
                <a:avLst>
                  <a:gd fmla="val 11380473" name="adj1"/>
                  <a:gd fmla="val 17324098" name="adj2"/>
                </a:avLst>
              </a:prstGeom>
              <a:solidFill>
                <a:srgbClr val="C8CE9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饼形 34"/>
              <p:cNvSpPr/>
              <p:nvPr/>
            </p:nvSpPr>
            <p:spPr>
              <a:xfrm flipH="1" rot="3744982">
                <a:off x="460637" y="928018"/>
                <a:ext cx="2516650" cy="2576371"/>
              </a:xfrm>
              <a:prstGeom prst="pie">
                <a:avLst>
                  <a:gd fmla="val 14491545" name="adj1"/>
                  <a:gd fmla="val 18667710" name="adj2"/>
                </a:avLst>
              </a:prstGeom>
              <a:solidFill>
                <a:srgbClr val="38542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饼形 35"/>
              <p:cNvSpPr/>
              <p:nvPr/>
            </p:nvSpPr>
            <p:spPr>
              <a:xfrm flipH="1" rot="21042706">
                <a:off x="495434" y="949839"/>
                <a:ext cx="2516650" cy="2508067"/>
              </a:xfrm>
              <a:prstGeom prst="pie">
                <a:avLst>
                  <a:gd fmla="val 14294322" name="adj1"/>
                  <a:gd fmla="val 17762499" name="adj2"/>
                </a:avLst>
              </a:prstGeom>
              <a:solidFill>
                <a:srgbClr val="D3DCBA"/>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饼形 36"/>
              <p:cNvSpPr/>
              <p:nvPr/>
            </p:nvSpPr>
            <p:spPr>
              <a:xfrm rot="21042706">
                <a:off x="356968" y="796740"/>
                <a:ext cx="2822019" cy="2822019"/>
              </a:xfrm>
              <a:prstGeom prst="pie">
                <a:avLst>
                  <a:gd fmla="val 5027616" name="adj1"/>
                  <a:gd fmla="val 15181466" name="adj2"/>
                </a:avLst>
              </a:prstGeom>
              <a:solidFill>
                <a:srgbClr val="385424"/>
              </a:solidFill>
              <a:ln>
                <a:noFill/>
              </a:ln>
              <a:effectLst>
                <a:outerShdw algn="tl" blurRad="635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9" name="Freeform 11"/>
            <p:cNvSpPr/>
            <p:nvPr/>
          </p:nvSpPr>
          <p:spPr bwMode="auto">
            <a:xfrm>
              <a:off x="2884969" y="4040434"/>
              <a:ext cx="356512" cy="640666"/>
            </a:xfrm>
            <a:custGeom>
              <a:gdLst>
                <a:gd fmla="*/ 200 w 200" name="T0"/>
                <a:gd fmla="*/ 62 h 360" name="T1"/>
                <a:gd fmla="*/ 143 w 200" name="T2"/>
                <a:gd fmla="*/ 62 h 360" name="T3"/>
                <a:gd fmla="*/ 128 w 200" name="T4"/>
                <a:gd fmla="*/ 83 h 360" name="T5"/>
                <a:gd fmla="*/ 128 w 200" name="T6"/>
                <a:gd fmla="*/ 125 h 360" name="T7"/>
                <a:gd fmla="*/ 200 w 200" name="T8"/>
                <a:gd fmla="*/ 125 h 360" name="T9"/>
                <a:gd fmla="*/ 200 w 200" name="T10"/>
                <a:gd fmla="*/ 183 h 360" name="T11"/>
                <a:gd fmla="*/ 128 w 200" name="T12"/>
                <a:gd fmla="*/ 183 h 360" name="T13"/>
                <a:gd fmla="*/ 128 w 200" name="T14"/>
                <a:gd fmla="*/ 360 h 360" name="T15"/>
                <a:gd fmla="*/ 61 w 200" name="T16"/>
                <a:gd fmla="*/ 360 h 360" name="T17"/>
                <a:gd fmla="*/ 61 w 200" name="T18"/>
                <a:gd fmla="*/ 183 h 360" name="T19"/>
                <a:gd fmla="*/ 0 w 200" name="T20"/>
                <a:gd fmla="*/ 183 h 360" name="T21"/>
                <a:gd fmla="*/ 0 w 200" name="T22"/>
                <a:gd fmla="*/ 125 h 360" name="T23"/>
                <a:gd fmla="*/ 61 w 200" name="T24"/>
                <a:gd fmla="*/ 125 h 360" name="T25"/>
                <a:gd fmla="*/ 61 w 200" name="T26"/>
                <a:gd fmla="*/ 90 h 360" name="T27"/>
                <a:gd fmla="*/ 143 w 200" name="T28"/>
                <a:gd fmla="*/ 0 h 360" name="T29"/>
                <a:gd fmla="*/ 200 w 200" name="T30"/>
                <a:gd fmla="*/ 0 h 360" name="T31"/>
                <a:gd fmla="*/ 200 w 200" name="T32"/>
                <a:gd fmla="*/ 62 h 36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0" w="20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2"/>
            </a:solidFill>
            <a:ln>
              <a:noFill/>
            </a:ln>
          </p:spPr>
          <p:txBody>
            <a:bodyPr anchor="t" anchorCtr="0" bIns="45720" compatLnSpc="1" lIns="91440" numCol="1" rIns="91440" tIns="45720" vert="horz" wrap="square"/>
            <a:lstStyle/>
            <a:p>
              <a:endParaRPr lang="en-US"/>
            </a:p>
          </p:txBody>
        </p:sp>
        <p:sp>
          <p:nvSpPr>
            <p:cNvPr id="10" name="AutoShape 14"/>
            <p:cNvSpPr/>
            <p:nvPr/>
          </p:nvSpPr>
          <p:spPr bwMode="auto">
            <a:xfrm>
              <a:off x="4345325" y="3331603"/>
              <a:ext cx="373905" cy="340913"/>
            </a:xfrm>
            <a:custGeom>
              <a:gdLst>
                <a:gd fmla="*/ 2147483646 w 21590" name="T0"/>
                <a:gd fmla="*/ 303068522 h 16690" name="T1"/>
                <a:gd fmla="*/ 2147483646 w 21590" name="T2"/>
                <a:gd fmla="*/ 614467900 h 16690" name="T3"/>
                <a:gd fmla="*/ 0 w 21590" name="T4"/>
                <a:gd fmla="*/ 2147483646 h 16690" name="T5"/>
                <a:gd fmla="*/ 782832664 w 21590" name="T6"/>
                <a:gd fmla="*/ 1946161268 h 16690" name="T7"/>
                <a:gd fmla="*/ 286036553 w 21590" name="T8"/>
                <a:gd fmla="*/ 1513714635 h 16690" name="T9"/>
                <a:gd fmla="*/ 511874951 w 21590" name="T10"/>
                <a:gd fmla="*/ 1496463517 h 16690" name="T11"/>
                <a:gd fmla="*/ 90358306 w 21590" name="T12"/>
                <a:gd fmla="*/ 891067454 h 16690" name="T13"/>
                <a:gd fmla="*/ 316196704 w 21590" name="T14"/>
                <a:gd fmla="*/ 942966873 h 16690" name="T15"/>
                <a:gd fmla="*/ 150558932 w 21590" name="T16"/>
                <a:gd fmla="*/ 112721961 h 16690" name="T17"/>
                <a:gd fmla="*/ 1279628774 w 21590" name="T18"/>
                <a:gd fmla="*/ 770017444 h 16690" name="T19"/>
                <a:gd fmla="*/ 2147483646 w 21590" name="T20"/>
                <a:gd fmla="*/ 199269682 h 16690" name="T21"/>
                <a:gd fmla="*/ 2147483646 w 21590" name="T22"/>
                <a:gd fmla="*/ 60822541 h 16690" name="T23"/>
                <a:gd fmla="*/ 2147483646 w 21590" name="T24"/>
                <a:gd fmla="*/ 389470283 h 16690" name="T25"/>
                <a:gd fmla="*/ 2147483646 w 21590" name="T26"/>
                <a:gd fmla="*/ 303068522 h 16690" name="T27"/>
                <a:gd fmla="*/ 2147483646 w 21590" name="T28"/>
                <a:gd fmla="*/ 303068522 h 1669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6690" w="215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bIns="0" lIns="0" rIns="0" tIns="0"/>
            <a:lstStyle/>
            <a:p>
              <a:endParaRPr lang="en-GB"/>
            </a:p>
          </p:txBody>
        </p:sp>
        <p:sp>
          <p:nvSpPr>
            <p:cNvPr id="11" name="AutoShape 13"/>
            <p:cNvSpPr/>
            <p:nvPr/>
          </p:nvSpPr>
          <p:spPr bwMode="auto">
            <a:xfrm>
              <a:off x="3546424" y="2542702"/>
              <a:ext cx="294897" cy="381142"/>
            </a:xfrm>
            <a:custGeom>
              <a:gdLst>
                <a:gd fmla="*/ 536544193 w 21545" name="T0"/>
                <a:gd fmla="*/ 1809212526 h 21515" name="T1"/>
                <a:gd fmla="*/ 494557843 w 21545" name="T2"/>
                <a:gd fmla="*/ 2087334032 h 21515" name="T3"/>
                <a:gd fmla="*/ 447328334 w 21545" name="T4"/>
                <a:gd fmla="*/ 2147483646 h 21515" name="T5"/>
                <a:gd fmla="*/ 312790812 w 21545" name="T6"/>
                <a:gd fmla="*/ 2147483646 h 21515" name="T7"/>
                <a:gd fmla="*/ 284619960 w 21545" name="T8"/>
                <a:gd fmla="*/ 2147483646 h 21515" name="T9"/>
                <a:gd fmla="*/ 273483974 w 21545" name="T10"/>
                <a:gd fmla="*/ 2147483646 h 21515" name="T11"/>
                <a:gd fmla="*/ 260976991 w 21545" name="T12"/>
                <a:gd fmla="*/ 2147483646 h 21515" name="T13"/>
                <a:gd fmla="*/ 299689027 w 21545" name="T14"/>
                <a:gd fmla="*/ 2000438612 h 21515" name="T15"/>
                <a:gd fmla="*/ 394144999 w 21545" name="T16"/>
                <a:gd fmla="*/ 1331084764 h 21515" name="T17"/>
                <a:gd fmla="*/ 400100348 w 21545" name="T18"/>
                <a:gd fmla="*/ 1282667061 h 21515" name="T19"/>
                <a:gd fmla="*/ 371871543 w 21545" name="T20"/>
                <a:gd fmla="*/ 1098026760 h 21515" name="T21"/>
                <a:gd fmla="*/ 381102730 w 21545" name="T22"/>
                <a:gd fmla="*/ 887045795 h 21515" name="T23"/>
                <a:gd fmla="*/ 505693789 w 21545" name="T24"/>
                <a:gd fmla="*/ 633070619 h 21515" name="T25"/>
                <a:gd fmla="*/ 619864179 w 21545" name="T26"/>
                <a:gd fmla="*/ 647402006 h 21515" name="T27"/>
                <a:gd fmla="*/ 676979112 w 21545" name="T28"/>
                <a:gd fmla="*/ 782589932 h 21515" name="T29"/>
                <a:gd fmla="*/ 671678000 w 21545" name="T30"/>
                <a:gd fmla="*/ 988144878 h 21515" name="T31"/>
                <a:gd fmla="*/ 610036708 w 21545" name="T32"/>
                <a:gd fmla="*/ 1347613164 h 21515" name="T33"/>
                <a:gd fmla="*/ 597531247 w 21545" name="T34"/>
                <a:gd fmla="*/ 1544390415 h 21515" name="T35"/>
                <a:gd fmla="*/ 653334619 w 21545" name="T36"/>
                <a:gd fmla="*/ 1682804821 h 21515" name="T37"/>
                <a:gd fmla="*/ 760239621 w 21545" name="T38"/>
                <a:gd fmla="*/ 1732257195 h 21515" name="T39"/>
                <a:gd fmla="*/ 934799218 w 21545" name="T40"/>
                <a:gd fmla="*/ 1561950859 h 21515" name="T41"/>
                <a:gd fmla="*/ 1044978534 w 21545" name="T42"/>
                <a:gd fmla="*/ 1052963259 h 21515" name="T43"/>
                <a:gd fmla="*/ 1049564369 w 21545" name="T44"/>
                <a:gd fmla="*/ 834236692 h 21515" name="T45"/>
                <a:gd fmla="*/ 975475570 w 21545" name="T46"/>
                <a:gd fmla="*/ 495688256 h 21515" name="T47"/>
                <a:gd fmla="*/ 810147120 w 21545" name="T48"/>
                <a:gd fmla="*/ 310013335 h 21515" name="T49"/>
                <a:gd fmla="*/ 563464522 w 21545" name="T50"/>
                <a:gd fmla="*/ 284707291 h 21515" name="T51"/>
                <a:gd fmla="*/ 240012011 w 21545" name="T52"/>
                <a:gd fmla="*/ 668188978 h 21515" name="T53"/>
                <a:gd fmla="*/ 184922353 w 21545" name="T54"/>
                <a:gd fmla="*/ 1038759595 h 21515" name="T55"/>
                <a:gd fmla="*/ 229470826 w 21545" name="T56"/>
                <a:gd fmla="*/ 1310167541 h 21515" name="T57"/>
                <a:gd fmla="*/ 259666953 w 21545" name="T58"/>
                <a:gd fmla="*/ 1374985922 h 21515" name="T59"/>
                <a:gd fmla="*/ 251805281 w 21545" name="T60"/>
                <a:gd fmla="*/ 1501393627 h 21515" name="T61"/>
                <a:gd fmla="*/ 211127445 w 21545" name="T62"/>
                <a:gd fmla="*/ 1612435275 h 21515" name="T63"/>
                <a:gd fmla="*/ 169141056 w 21545" name="T64"/>
                <a:gd fmla="*/ 1586094610 h 21515" name="T65"/>
                <a:gd fmla="*/ 9706996 w 21545" name="T66"/>
                <a:gd fmla="*/ 1180533357 h 21515" name="T67"/>
                <a:gd fmla="*/ 9706996 w 21545" name="T68"/>
                <a:gd fmla="*/ 828813250 h 21515" name="T69"/>
                <a:gd fmla="*/ 71407764 w 21545" name="T70"/>
                <a:gd fmla="*/ 548367058 h 21515" name="T71"/>
                <a:gd fmla="*/ 299092743 w 21545" name="T72"/>
                <a:gd fmla="*/ 161528642 h 21515" name="T73"/>
                <a:gd fmla="*/ 556197612 w 21545" name="T74"/>
                <a:gd fmla="*/ 15366057 h 21515" name="T75"/>
                <a:gd fmla="*/ 661852052 w 21545" name="T76"/>
                <a:gd fmla="*/ 1162343 h 21515" name="T77"/>
                <a:gd fmla="*/ 946590965 w 21545" name="T78"/>
                <a:gd fmla="*/ 88962082 h 21515" name="T79"/>
                <a:gd fmla="*/ 1142710303 w 21545" name="T80"/>
                <a:gd fmla="*/ 322022613 h 21515" name="T81"/>
                <a:gd fmla="*/ 1263491803 w 21545" name="T82"/>
                <a:gd fmla="*/ 681488322 h 21515" name="T83"/>
                <a:gd fmla="*/ 1283145221 w 21545" name="T84"/>
                <a:gd fmla="*/ 929912333 h 21515" name="T85"/>
                <a:gd fmla="*/ 1269387676 w 21545" name="T86"/>
                <a:gd fmla="*/ 1186988842 h 21515" name="T87"/>
                <a:gd fmla="*/ 1016809205 w 21545" name="T88"/>
                <a:gd fmla="*/ 1888362344 h 21515" name="T89"/>
                <a:gd fmla="*/ 901328778 w 21545" name="T90"/>
                <a:gd fmla="*/ 1976292333 h 21515" name="T91"/>
                <a:gd fmla="*/ 753687987 w 21545" name="T92"/>
                <a:gd fmla="*/ 2007021870 h 21515" name="T93"/>
                <a:gd fmla="*/ 623140016 w 21545" name="T94"/>
                <a:gd fmla="*/ 1944400504 h 21515" name="T95"/>
                <a:gd fmla="*/ 536544193 w 21545" name="T96"/>
                <a:gd fmla="*/ 1809212526 h 21515" name="T97"/>
                <a:gd fmla="*/ 536544193 w 21545" name="T98"/>
                <a:gd fmla="*/ 1809212526 h 2151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515" w="2154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bIns="0" lIns="0" rIns="0" tIns="0"/>
            <a:lstStyle/>
            <a:p>
              <a:endParaRPr lang="en-GB"/>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gdLst>
                  <a:gd fmla="*/ 0 w 21594" name="T0"/>
                  <a:gd fmla="*/ 0 h 21481" name="T1"/>
                  <a:gd fmla="*/ 0 w 21594" name="T2"/>
                  <a:gd fmla="*/ 0 h 21481" name="T3"/>
                  <a:gd fmla="*/ 0 w 21594" name="T4"/>
                  <a:gd fmla="*/ 0 h 21481" name="T5"/>
                  <a:gd fmla="*/ 0 w 21594" name="T6"/>
                  <a:gd fmla="*/ 0 h 21481" name="T7"/>
                  <a:gd fmla="*/ 0 w 21594" name="T8"/>
                  <a:gd fmla="*/ 0 h 21481" name="T9"/>
                  <a:gd fmla="*/ 0 w 21594" name="T10"/>
                  <a:gd fmla="*/ 0 h 21481" name="T11"/>
                  <a:gd fmla="*/ 0 w 21594" name="T12"/>
                  <a:gd fmla="*/ 0 h 21481" name="T13"/>
                  <a:gd fmla="*/ 0 w 21594" name="T14"/>
                  <a:gd fmla="*/ 0 h 21481" name="T15"/>
                  <a:gd fmla="*/ 0 w 21594" name="T16"/>
                  <a:gd fmla="*/ 0 h 21481" name="T17"/>
                  <a:gd fmla="*/ 0 w 21594" name="T18"/>
                  <a:gd fmla="*/ 0 h 21481" name="T19"/>
                  <a:gd fmla="*/ 0 w 21594" name="T20"/>
                  <a:gd fmla="*/ 0 h 21481" name="T21"/>
                  <a:gd fmla="*/ 0 w 21594" name="T22"/>
                  <a:gd fmla="*/ 0 h 21481" name="T23"/>
                  <a:gd fmla="*/ 0 w 21594" name="T24"/>
                  <a:gd fmla="*/ 0 h 21481" name="T25"/>
                  <a:gd fmla="*/ 0 w 21594" name="T26"/>
                  <a:gd fmla="*/ 0 h 21481" name="T27"/>
                  <a:gd fmla="*/ 0 w 21594" name="T28"/>
                  <a:gd fmla="*/ 0 h 21481" name="T29"/>
                  <a:gd fmla="*/ 0 w 21594" name="T30"/>
                  <a:gd fmla="*/ 0 h 21481" name="T31"/>
                  <a:gd fmla="*/ 0 w 21594" name="T32"/>
                  <a:gd fmla="*/ 0 h 21481" name="T33"/>
                  <a:gd fmla="*/ 0 w 21594" name="T34"/>
                  <a:gd fmla="*/ 0 h 21481" name="T35"/>
                  <a:gd fmla="*/ 0 w 21594" name="T36"/>
                  <a:gd fmla="*/ 0 h 21481" name="T37"/>
                  <a:gd fmla="*/ 0 w 21594" name="T38"/>
                  <a:gd fmla="*/ 0 h 21481" name="T39"/>
                  <a:gd fmla="*/ 0 w 21594" name="T40"/>
                  <a:gd fmla="*/ 0 h 21481" name="T41"/>
                  <a:gd fmla="*/ 0 w 21594" name="T42"/>
                  <a:gd fmla="*/ 0 h 21481" name="T43"/>
                  <a:gd fmla="*/ 0 w 21594" name="T44"/>
                  <a:gd fmla="*/ 0 h 21481" name="T45"/>
                  <a:gd fmla="*/ 0 w 21594" name="T46"/>
                  <a:gd fmla="*/ 0 h 21481" name="T47"/>
                  <a:gd fmla="*/ 0 w 21594" name="T48"/>
                  <a:gd fmla="*/ 0 h 21481" name="T49"/>
                  <a:gd fmla="*/ 0 w 21594" name="T50"/>
                  <a:gd fmla="*/ 0 h 21481" name="T51"/>
                  <a:gd fmla="*/ 0 w 21594" name="T52"/>
                  <a:gd fmla="*/ 0 h 21481" name="T53"/>
                  <a:gd fmla="*/ 0 w 21594" name="T54"/>
                  <a:gd fmla="*/ 0 h 21481" name="T55"/>
                  <a:gd fmla="*/ 0 w 21594" name="T56"/>
                  <a:gd fmla="*/ 0 h 21481" name="T57"/>
                  <a:gd fmla="*/ 0 w 21594" name="T58"/>
                  <a:gd fmla="*/ 0 h 21481" name="T59"/>
                  <a:gd fmla="*/ 0 w 21594" name="T60"/>
                  <a:gd fmla="*/ 0 h 21481" name="T61"/>
                  <a:gd fmla="*/ 0 w 21594" name="T62"/>
                  <a:gd fmla="*/ 0 h 21481" name="T63"/>
                  <a:gd fmla="*/ 0 w 21594" name="T64"/>
                  <a:gd fmla="*/ 0 h 21481" name="T65"/>
                  <a:gd fmla="*/ 0 w 21594" name="T66"/>
                  <a:gd fmla="*/ 0 h 21481" name="T67"/>
                  <a:gd fmla="*/ 0 w 21594" name="T68"/>
                  <a:gd fmla="*/ 0 h 21481" name="T69"/>
                  <a:gd fmla="*/ 0 w 21594" name="T70"/>
                  <a:gd fmla="*/ 0 h 21481" name="T71"/>
                  <a:gd fmla="*/ 0 w 21594" name="T72"/>
                  <a:gd fmla="*/ 0 h 21481" name="T73"/>
                  <a:gd fmla="*/ 0 w 21594" name="T74"/>
                  <a:gd fmla="*/ 0 h 21481" name="T75"/>
                  <a:gd fmla="*/ 0 w 21594" name="T76"/>
                  <a:gd fmla="*/ 0 h 2148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1481" w="21594">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grp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p>
                <a:endParaRPr lang="en-GB"/>
              </a:p>
            </p:txBody>
          </p:sp>
          <p:sp>
            <p:nvSpPr>
              <p:cNvPr id="14" name="AutoShape 28"/>
              <p:cNvSpPr/>
              <p:nvPr/>
            </p:nvSpPr>
            <p:spPr bwMode="auto">
              <a:xfrm>
                <a:off x="1719507" y="1963838"/>
                <a:ext cx="182530" cy="17538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1600" w="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grp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p>
                <a:endParaRPr lang="en-GB"/>
              </a:p>
            </p:txBody>
          </p:sp>
        </p:grpSp>
        <p:sp>
          <p:nvSpPr>
            <p:cNvPr id="22" name="TextBox 21"/>
            <p:cNvSpPr txBox="1"/>
            <p:nvPr/>
          </p:nvSpPr>
          <p:spPr>
            <a:xfrm>
              <a:off x="3369279" y="2989112"/>
              <a:ext cx="581342" cy="365760"/>
            </a:xfrm>
            <a:prstGeom prst="rect">
              <a:avLst/>
            </a:prstGeom>
            <a:noFill/>
          </p:spPr>
          <p:txBody>
            <a:bodyPr rtlCol="0" wrap="none">
              <a:spAutoFit/>
            </a:bodyPr>
            <a:lstStyle/>
            <a:p>
              <a:r>
                <a:rPr b="1" lang="en-US" smtClean="0">
                  <a:solidFill>
                    <a:schemeClr val="bg2"/>
                  </a:solidFill>
                </a:rPr>
                <a:t>27%</a:t>
              </a:r>
            </a:p>
          </p:txBody>
        </p:sp>
        <p:sp>
          <p:nvSpPr>
            <p:cNvPr id="34" name="TextBox 33"/>
            <p:cNvSpPr txBox="1"/>
            <p:nvPr/>
          </p:nvSpPr>
          <p:spPr>
            <a:xfrm>
              <a:off x="4203757" y="3809017"/>
              <a:ext cx="581342" cy="365760"/>
            </a:xfrm>
            <a:prstGeom prst="rect">
              <a:avLst/>
            </a:prstGeom>
            <a:noFill/>
          </p:spPr>
          <p:txBody>
            <a:bodyPr rtlCol="0" wrap="none">
              <a:spAutoFit/>
            </a:bodyPr>
            <a:lstStyle/>
            <a:p>
              <a:r>
                <a:rPr b="1" lang="en-US" smtClean="0">
                  <a:solidFill>
                    <a:schemeClr val="bg2"/>
                  </a:solidFill>
                </a:rPr>
                <a:t>14%</a:t>
              </a:r>
            </a:p>
          </p:txBody>
        </p:sp>
        <p:sp>
          <p:nvSpPr>
            <p:cNvPr id="35" name="TextBox 34"/>
            <p:cNvSpPr txBox="1"/>
            <p:nvPr/>
          </p:nvSpPr>
          <p:spPr>
            <a:xfrm>
              <a:off x="2383833" y="2943400"/>
              <a:ext cx="581342" cy="365760"/>
            </a:xfrm>
            <a:prstGeom prst="rect">
              <a:avLst/>
            </a:prstGeom>
            <a:noFill/>
          </p:spPr>
          <p:txBody>
            <a:bodyPr rtlCol="0" wrap="none">
              <a:spAutoFit/>
            </a:bodyPr>
            <a:lstStyle/>
            <a:p>
              <a:r>
                <a:rPr b="1" lang="en-US" smtClean="0">
                  <a:solidFill>
                    <a:schemeClr val="bg2"/>
                  </a:solidFill>
                </a:rPr>
                <a:t>35%</a:t>
              </a:r>
            </a:p>
          </p:txBody>
        </p:sp>
        <p:sp>
          <p:nvSpPr>
            <p:cNvPr id="36" name="TextBox 35"/>
            <p:cNvSpPr txBox="1"/>
            <p:nvPr/>
          </p:nvSpPr>
          <p:spPr>
            <a:xfrm>
              <a:off x="2764969" y="4753971"/>
              <a:ext cx="581342" cy="365760"/>
            </a:xfrm>
            <a:prstGeom prst="rect">
              <a:avLst/>
            </a:prstGeom>
            <a:noFill/>
          </p:spPr>
          <p:txBody>
            <a:bodyPr rtlCol="0" wrap="none">
              <a:spAutoFit/>
            </a:bodyPr>
            <a:lstStyle/>
            <a:p>
              <a:r>
                <a:rPr b="1" lang="en-US" smtClean="0">
                  <a:solidFill>
                    <a:schemeClr val="bg2"/>
                  </a:solidFill>
                </a:rPr>
                <a:t>69%</a:t>
              </a:r>
            </a:p>
          </p:txBody>
        </p:sp>
      </p:grpSp>
      <p:sp>
        <p:nvSpPr>
          <p:cNvPr id="37" name="TextBox 36"/>
          <p:cNvSpPr txBox="1"/>
          <p:nvPr/>
        </p:nvSpPr>
        <p:spPr>
          <a:xfrm>
            <a:off x="6619052" y="1899334"/>
            <a:ext cx="1907103" cy="457200"/>
          </a:xfrm>
          <a:prstGeom prst="rect">
            <a:avLst/>
          </a:prstGeom>
          <a:noFill/>
        </p:spPr>
        <p:txBody>
          <a:bodyPr rtlCol="0" wrap="none">
            <a:spAutoFit/>
          </a:bodyPr>
          <a:lstStyle/>
          <a:p>
            <a:r>
              <a:rPr b="1" lang="en-US" smtClean="0" sz="2400"/>
              <a:t>Data Diagram</a:t>
            </a:r>
          </a:p>
        </p:txBody>
      </p:sp>
      <p:sp>
        <p:nvSpPr>
          <p:cNvPr id="38" name="Freeform 5"/>
          <p:cNvSpPr>
            <a:spLocks noEditPoints="1"/>
          </p:cNvSpPr>
          <p:nvPr/>
        </p:nvSpPr>
        <p:spPr bwMode="auto">
          <a:xfrm>
            <a:off x="6827415" y="3128742"/>
            <a:ext cx="601933" cy="574214"/>
          </a:xfrm>
          <a:custGeom>
            <a:gdLst>
              <a:gd fmla="*/ 488 w 501" name="T0"/>
              <a:gd fmla="*/ 12 h 434" name="T1"/>
              <a:gd fmla="*/ 459 w 501" name="T2"/>
              <a:gd fmla="*/ 0 h 434" name="T3"/>
              <a:gd fmla="*/ 42 w 501" name="T4"/>
              <a:gd fmla="*/ 0 h 434" name="T5"/>
              <a:gd fmla="*/ 12 w 501" name="T6"/>
              <a:gd fmla="*/ 12 h 434" name="T7"/>
              <a:gd fmla="*/ 0 w 501" name="T8"/>
              <a:gd fmla="*/ 42 h 434" name="T9"/>
              <a:gd fmla="*/ 0 w 501" name="T10"/>
              <a:gd fmla="*/ 325 h 434" name="T11"/>
              <a:gd fmla="*/ 12 w 501" name="T12"/>
              <a:gd fmla="*/ 355 h 434" name="T13"/>
              <a:gd fmla="*/ 42 w 501" name="T14"/>
              <a:gd fmla="*/ 367 h 434" name="T15"/>
              <a:gd fmla="*/ 184 w 501" name="T16"/>
              <a:gd fmla="*/ 367 h 434" name="T17"/>
              <a:gd fmla="*/ 179 w 501" name="T18"/>
              <a:gd fmla="*/ 387 h 434" name="T19"/>
              <a:gd fmla="*/ 171 w 501" name="T20"/>
              <a:gd fmla="*/ 406 h 434" name="T21"/>
              <a:gd fmla="*/ 167 w 501" name="T22"/>
              <a:gd fmla="*/ 417 h 434" name="T23"/>
              <a:gd fmla="*/ 172 w 501" name="T24"/>
              <a:gd fmla="*/ 429 h 434" name="T25"/>
              <a:gd fmla="*/ 184 w 501" name="T26"/>
              <a:gd fmla="*/ 434 h 434" name="T27"/>
              <a:gd fmla="*/ 317 w 501" name="T28"/>
              <a:gd fmla="*/ 434 h 434" name="T29"/>
              <a:gd fmla="*/ 329 w 501" name="T30"/>
              <a:gd fmla="*/ 429 h 434" name="T31"/>
              <a:gd fmla="*/ 334 w 501" name="T32"/>
              <a:gd fmla="*/ 417 h 434" name="T33"/>
              <a:gd fmla="*/ 330 w 501" name="T34"/>
              <a:gd fmla="*/ 406 h 434" name="T35"/>
              <a:gd fmla="*/ 321 w 501" name="T36"/>
              <a:gd fmla="*/ 387 h 434" name="T37"/>
              <a:gd fmla="*/ 317 w 501" name="T38"/>
              <a:gd fmla="*/ 367 h 434" name="T39"/>
              <a:gd fmla="*/ 459 w 501" name="T40"/>
              <a:gd fmla="*/ 367 h 434" name="T41"/>
              <a:gd fmla="*/ 488 w 501" name="T42"/>
              <a:gd fmla="*/ 355 h 434" name="T43"/>
              <a:gd fmla="*/ 501 w 501" name="T44"/>
              <a:gd fmla="*/ 325 h 434" name="T45"/>
              <a:gd fmla="*/ 501 w 501" name="T46"/>
              <a:gd fmla="*/ 42 h 434" name="T47"/>
              <a:gd fmla="*/ 488 w 501" name="T48"/>
              <a:gd fmla="*/ 12 h 434" name="T49"/>
              <a:gd fmla="*/ 467 w 501" name="T50"/>
              <a:gd fmla="*/ 259 h 434" name="T51"/>
              <a:gd fmla="*/ 465 w 501" name="T52"/>
              <a:gd fmla="*/ 264 h 434" name="T53"/>
              <a:gd fmla="*/ 459 w 501" name="T54"/>
              <a:gd fmla="*/ 267 h 434" name="T55"/>
              <a:gd fmla="*/ 42 w 501" name="T56"/>
              <a:gd fmla="*/ 267 h 434" name="T57"/>
              <a:gd fmla="*/ 36 w 501" name="T58"/>
              <a:gd fmla="*/ 264 h 434" name="T59"/>
              <a:gd fmla="*/ 33 w 501" name="T60"/>
              <a:gd fmla="*/ 259 h 434" name="T61"/>
              <a:gd fmla="*/ 33 w 501" name="T62"/>
              <a:gd fmla="*/ 42 h 434" name="T63"/>
              <a:gd fmla="*/ 36 w 501" name="T64"/>
              <a:gd fmla="*/ 36 h 434" name="T65"/>
              <a:gd fmla="*/ 42 w 501" name="T66"/>
              <a:gd fmla="*/ 33 h 434" name="T67"/>
              <a:gd fmla="*/ 459 w 501" name="T68"/>
              <a:gd fmla="*/ 33 h 434" name="T69"/>
              <a:gd fmla="*/ 465 w 501" name="T70"/>
              <a:gd fmla="*/ 36 h 434" name="T71"/>
              <a:gd fmla="*/ 467 w 501" name="T72"/>
              <a:gd fmla="*/ 42 h 434" name="T73"/>
              <a:gd fmla="*/ 467 w 501" name="T74"/>
              <a:gd fmla="*/ 259 h 434" name="T75"/>
              <a:gd fmla="*/ 467 w 501" name="T76"/>
              <a:gd fmla="*/ 259 h 434" name="T77"/>
              <a:gd fmla="*/ 467 w 501" name="T78"/>
              <a:gd fmla="*/ 259 h 4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3" w="501">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385424"/>
          </a:solidFill>
          <a:ln>
            <a:noFill/>
          </a:ln>
        </p:spPr>
        <p:txBody>
          <a:bodyPr anchor="t" anchorCtr="0" bIns="45720" compatLnSpc="1" lIns="91440" numCol="1" rIns="91440" tIns="45720" vert="horz" wrap="square"/>
          <a:lstStyle/>
          <a:p>
            <a:endParaRPr lang="en-GB"/>
          </a:p>
        </p:txBody>
      </p:sp>
      <p:sp>
        <p:nvSpPr>
          <p:cNvPr id="39" name="Freeform 13"/>
          <p:cNvSpPr>
            <a:spLocks noEditPoints="1"/>
          </p:cNvSpPr>
          <p:nvPr/>
        </p:nvSpPr>
        <p:spPr bwMode="auto">
          <a:xfrm>
            <a:off x="9249329" y="3128742"/>
            <a:ext cx="393836" cy="597436"/>
          </a:xfrm>
          <a:custGeom>
            <a:gdLst>
              <a:gd fmla="*/ 615 w 704" name="T0"/>
              <a:gd fmla="*/ 0 h 1176" name="T1"/>
              <a:gd fmla="*/ 89 w 704" name="T2"/>
              <a:gd fmla="*/ 0 h 1176" name="T3"/>
              <a:gd fmla="*/ 0 w 704" name="T4"/>
              <a:gd fmla="*/ 89 h 1176" name="T5"/>
              <a:gd fmla="*/ 0 w 704" name="T6"/>
              <a:gd fmla="*/ 1087 h 1176" name="T7"/>
              <a:gd fmla="*/ 89 w 704" name="T8"/>
              <a:gd fmla="*/ 1176 h 1176" name="T9"/>
              <a:gd fmla="*/ 615 w 704" name="T10"/>
              <a:gd fmla="*/ 1176 h 1176" name="T11"/>
              <a:gd fmla="*/ 704 w 704" name="T12"/>
              <a:gd fmla="*/ 1087 h 1176" name="T13"/>
              <a:gd fmla="*/ 704 w 704" name="T14"/>
              <a:gd fmla="*/ 89 h 1176" name="T15"/>
              <a:gd fmla="*/ 615 w 704" name="T16"/>
              <a:gd fmla="*/ 0 h 1176" name="T17"/>
              <a:gd fmla="*/ 387 w 704" name="T18"/>
              <a:gd fmla="*/ 1084 h 1176" name="T19"/>
              <a:gd fmla="*/ 375 w 704" name="T20"/>
              <a:gd fmla="*/ 1097 h 1176" name="T21"/>
              <a:gd fmla="*/ 329 w 704" name="T22"/>
              <a:gd fmla="*/ 1097 h 1176" name="T23"/>
              <a:gd fmla="*/ 317 w 704" name="T24"/>
              <a:gd fmla="*/ 1084 h 1176" name="T25"/>
              <a:gd fmla="*/ 317 w 704" name="T26"/>
              <a:gd fmla="*/ 1044 h 1176" name="T27"/>
              <a:gd fmla="*/ 322 w 704" name="T28"/>
              <a:gd fmla="*/ 1033 h 1176" name="T29"/>
              <a:gd fmla="*/ 345 w 704" name="T30"/>
              <a:gd fmla="*/ 1017 h 1176" name="T31"/>
              <a:gd fmla="*/ 359 w 704" name="T32"/>
              <a:gd fmla="*/ 1017 h 1176" name="T33"/>
              <a:gd fmla="*/ 382 w 704" name="T34"/>
              <a:gd fmla="*/ 1033 h 1176" name="T35"/>
              <a:gd fmla="*/ 387 w 704" name="T36"/>
              <a:gd fmla="*/ 1044 h 1176" name="T37"/>
              <a:gd fmla="*/ 387 w 704" name="T38"/>
              <a:gd fmla="*/ 1084 h 1176" name="T39"/>
              <a:gd fmla="*/ 598 w 704" name="T40"/>
              <a:gd fmla="*/ 962 h 1176" name="T41"/>
              <a:gd fmla="*/ 106 w 704" name="T42"/>
              <a:gd fmla="*/ 962 h 1176" name="T43"/>
              <a:gd fmla="*/ 106 w 704" name="T44"/>
              <a:gd fmla="*/ 135 h 1176" name="T45"/>
              <a:gd fmla="*/ 598 w 704" name="T46"/>
              <a:gd fmla="*/ 135 h 1176" name="T47"/>
              <a:gd fmla="*/ 598 w 704" name="T48"/>
              <a:gd fmla="*/ 962 h 1176" name="T49"/>
              <a:gd fmla="*/ 598 w 704" name="T50"/>
              <a:gd fmla="*/ 962 h 1176" name="T51"/>
              <a:gd fmla="*/ 598 w 704" name="T52"/>
              <a:gd fmla="*/ 962 h 11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76" w="704">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385424"/>
          </a:solidFill>
          <a:ln>
            <a:noFill/>
          </a:ln>
        </p:spPr>
        <p:txBody>
          <a:bodyPr anchor="t" anchorCtr="0" bIns="45720" compatLnSpc="1" lIns="91440" numCol="1" rIns="91440" tIns="45720" vert="horz" wrap="square"/>
          <a:lstStyle/>
          <a:p>
            <a:endParaRPr lang="en-GB"/>
          </a:p>
        </p:txBody>
      </p:sp>
      <p:sp>
        <p:nvSpPr>
          <p:cNvPr id="40" name="Rectangle 39"/>
          <p:cNvSpPr/>
          <p:nvPr/>
        </p:nvSpPr>
        <p:spPr>
          <a:xfrm>
            <a:off x="6619049" y="2325184"/>
            <a:ext cx="4182234" cy="640080"/>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1" name="TextBox 40"/>
          <p:cNvSpPr txBox="1"/>
          <p:nvPr/>
        </p:nvSpPr>
        <p:spPr>
          <a:xfrm>
            <a:off x="7437015" y="3251414"/>
            <a:ext cx="892493" cy="579120"/>
          </a:xfrm>
          <a:prstGeom prst="rect">
            <a:avLst/>
          </a:prstGeom>
          <a:noFill/>
        </p:spPr>
        <p:txBody>
          <a:bodyPr rtlCol="0" wrap="none">
            <a:spAutoFit/>
          </a:bodyPr>
          <a:lstStyle/>
          <a:p>
            <a:r>
              <a:rPr b="1" lang="en-US" smtClean="0" sz="3200"/>
              <a:t>42%</a:t>
            </a:r>
          </a:p>
        </p:txBody>
      </p:sp>
      <p:sp>
        <p:nvSpPr>
          <p:cNvPr id="42" name="TextBox 41"/>
          <p:cNvSpPr txBox="1"/>
          <p:nvPr/>
        </p:nvSpPr>
        <p:spPr>
          <a:xfrm>
            <a:off x="9643164" y="3251414"/>
            <a:ext cx="892493" cy="579120"/>
          </a:xfrm>
          <a:prstGeom prst="rect">
            <a:avLst/>
          </a:prstGeom>
          <a:noFill/>
        </p:spPr>
        <p:txBody>
          <a:bodyPr rtlCol="0" wrap="none">
            <a:spAutoFit/>
          </a:bodyPr>
          <a:lstStyle/>
          <a:p>
            <a:r>
              <a:rPr b="1" lang="en-US" smtClean="0" sz="3200"/>
              <a:t>58%</a:t>
            </a:r>
          </a:p>
        </p:txBody>
      </p:sp>
      <p:sp>
        <p:nvSpPr>
          <p:cNvPr id="43" name="Rectangle 42"/>
          <p:cNvSpPr/>
          <p:nvPr/>
        </p:nvSpPr>
        <p:spPr>
          <a:xfrm>
            <a:off x="6715573" y="4249731"/>
            <a:ext cx="1730518" cy="1371600"/>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4" name="TextBox 43"/>
          <p:cNvSpPr txBox="1"/>
          <p:nvPr/>
        </p:nvSpPr>
        <p:spPr>
          <a:xfrm>
            <a:off x="7004909" y="3798189"/>
            <a:ext cx="962169" cy="365760"/>
          </a:xfrm>
          <a:prstGeom prst="rect">
            <a:avLst/>
          </a:prstGeom>
          <a:noFill/>
        </p:spPr>
        <p:txBody>
          <a:bodyPr rtlCol="0" wrap="none">
            <a:spAutoFit/>
          </a:bodyPr>
          <a:lstStyle/>
          <a:p>
            <a:pPr algn="ctr"/>
            <a:r>
              <a:rPr b="1" lang="en-US" smtClean="0"/>
              <a:t>Desktop</a:t>
            </a:r>
          </a:p>
        </p:txBody>
      </p:sp>
      <p:sp>
        <p:nvSpPr>
          <p:cNvPr id="45" name="TextBox 44"/>
          <p:cNvSpPr txBox="1"/>
          <p:nvPr/>
        </p:nvSpPr>
        <p:spPr>
          <a:xfrm>
            <a:off x="9338482" y="3798189"/>
            <a:ext cx="852805" cy="365760"/>
          </a:xfrm>
          <a:prstGeom prst="rect">
            <a:avLst/>
          </a:prstGeom>
          <a:noFill/>
        </p:spPr>
        <p:txBody>
          <a:bodyPr rtlCol="0" wrap="none">
            <a:spAutoFit/>
          </a:bodyPr>
          <a:lstStyle/>
          <a:p>
            <a:pPr algn="ctr"/>
            <a:r>
              <a:rPr b="1" lang="en-US" smtClean="0"/>
              <a:t>Mobile</a:t>
            </a:r>
          </a:p>
        </p:txBody>
      </p:sp>
      <p:sp>
        <p:nvSpPr>
          <p:cNvPr id="46" name="Rectangle 45"/>
          <p:cNvSpPr/>
          <p:nvPr/>
        </p:nvSpPr>
        <p:spPr>
          <a:xfrm>
            <a:off x="9167289" y="4249731"/>
            <a:ext cx="1763947" cy="1371600"/>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16" name="图片 15"/>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4">
                                  <p:stCondLst>
                                    <p:cond delay="0"/>
                                  </p:stCondLst>
                                  <p:childTnLst>
                                    <p:set>
                                      <p:cBhvr>
                                        <p:cTn dur="1" fill="hold" id="12">
                                          <p:stCondLst>
                                            <p:cond delay="0"/>
                                          </p:stCondLst>
                                        </p:cTn>
                                        <p:tgtEl>
                                          <p:spTgt spid="37"/>
                                        </p:tgtEl>
                                        <p:attrNameLst>
                                          <p:attrName>style.visibility</p:attrName>
                                        </p:attrNameLst>
                                      </p:cBhvr>
                                      <p:to>
                                        <p:strVal val="visible"/>
                                      </p:to>
                                    </p:set>
                                    <p:animEffect filter="wipe(down)" transition="in">
                                      <p:cBhvr>
                                        <p:cTn dur="500" id="13"/>
                                        <p:tgtEl>
                                          <p:spTgt spid="37"/>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40"/>
                                        </p:tgtEl>
                                        <p:attrNameLst>
                                          <p:attrName>style.visibility</p:attrName>
                                        </p:attrNameLst>
                                      </p:cBhvr>
                                      <p:to>
                                        <p:strVal val="visible"/>
                                      </p:to>
                                    </p:set>
                                    <p:animEffect filter="wipe(left)" transition="in">
                                      <p:cBhvr>
                                        <p:cTn dur="500" id="17"/>
                                        <p:tgtEl>
                                          <p:spTgt spid="40"/>
                                        </p:tgtEl>
                                      </p:cBhvr>
                                    </p:animEffect>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43"/>
                                        </p:tgtEl>
                                        <p:attrNameLst>
                                          <p:attrName>style.visibility</p:attrName>
                                        </p:attrNameLst>
                                      </p:cBhvr>
                                      <p:to>
                                        <p:strVal val="visible"/>
                                      </p:to>
                                    </p:set>
                                    <p:animEffect filter="wipe(left)" transition="in">
                                      <p:cBhvr>
                                        <p:cTn dur="500" id="21"/>
                                        <p:tgtEl>
                                          <p:spTgt spid="43"/>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46"/>
                                        </p:tgtEl>
                                        <p:attrNameLst>
                                          <p:attrName>style.visibility</p:attrName>
                                        </p:attrNameLst>
                                      </p:cBhvr>
                                      <p:to>
                                        <p:strVal val="visible"/>
                                      </p:to>
                                    </p:set>
                                    <p:animEffect filter="wipe(left)" transition="in">
                                      <p:cBhvr>
                                        <p:cTn dur="500" id="25"/>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40"/>
      <p:bldP grpId="0" spid="43"/>
      <p:bldP grpId="0" spid="4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descr="740f85c247b87b0cdcacec13298340ca" id="4" name="图片 3"/>
          <p:cNvPicPr>
            <a:picLocks noChangeAspect="1"/>
          </p:cNvPicPr>
          <p:nvPr/>
        </p:nvPicPr>
        <p:blipFill>
          <a:blip r:embed="rId3"/>
          <a:stretch>
            <a:fillRect/>
          </a:stretch>
        </p:blipFill>
        <p:spPr>
          <a:xfrm>
            <a:off x="1590675" y="2777490"/>
            <a:ext cx="2948305" cy="2990850"/>
          </a:xfrm>
          <a:prstGeom prst="rect">
            <a:avLst/>
          </a:prstGeom>
        </p:spPr>
      </p:pic>
      <p:pic>
        <p:nvPicPr>
          <p:cNvPr descr="83162e21b1591c259cf04fe93fa16326" id="6" name="图片 5"/>
          <p:cNvPicPr>
            <a:picLocks noChangeAspect="1"/>
          </p:cNvPicPr>
          <p:nvPr/>
        </p:nvPicPr>
        <p:blipFill>
          <a:blip r:embed="rId4"/>
          <a:stretch>
            <a:fillRect/>
          </a:stretch>
        </p:blipFill>
        <p:spPr>
          <a:xfrm>
            <a:off x="8528050" y="1504315"/>
            <a:ext cx="1971040" cy="2119630"/>
          </a:xfrm>
          <a:prstGeom prst="rect">
            <a:avLst/>
          </a:prstGeom>
        </p:spPr>
      </p:pic>
      <p:sp>
        <p:nvSpPr>
          <p:cNvPr id="17" name="TextBox 16"/>
          <p:cNvSpPr txBox="1"/>
          <p:nvPr/>
        </p:nvSpPr>
        <p:spPr>
          <a:xfrm>
            <a:off x="4369724" y="2777500"/>
            <a:ext cx="1097280" cy="1188720"/>
          </a:xfrm>
          <a:prstGeom prst="rect">
            <a:avLst/>
          </a:prstGeom>
          <a:noFill/>
        </p:spPr>
        <p:txBody>
          <a:bodyPr rtlCol="0" wrap="none">
            <a:spAutoFit/>
          </a:bodyPr>
          <a:lstStyle/>
          <a:p>
            <a:pPr algn="ctr"/>
            <a:r>
              <a:rPr lang="en-US" smtClean="0" sz="7200">
                <a:solidFill>
                  <a:schemeClr val="bg1"/>
                </a:solidFill>
                <a:latin charset="-122" panose="02010600040101010101" typeface="华文中宋"/>
                <a:ea charset="-122" panose="02010600040101010101" typeface="华文中宋"/>
              </a:rPr>
              <a:t>03</a:t>
            </a:r>
          </a:p>
        </p:txBody>
      </p:sp>
      <p:cxnSp>
        <p:nvCxnSpPr>
          <p:cNvPr id="7" name="直接连接符 6"/>
          <p:cNvCxnSpPr/>
          <p:nvPr/>
        </p:nvCxnSpPr>
        <p:spPr>
          <a:xfrm flipH="1">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1" y="2847340"/>
            <a:ext cx="3108960" cy="518160"/>
          </a:xfrm>
          <a:prstGeom prst="rect">
            <a:avLst/>
          </a:prstGeom>
          <a:noFill/>
        </p:spPr>
        <p:txBody>
          <a:bodyPr rtlCol="0" wrap="square">
            <a:spAutoFit/>
          </a:bodyPr>
          <a:lstStyle/>
          <a:p>
            <a:pPr algn="dist"/>
            <a:r>
              <a:rPr b="1" lang="en-US" smtClean="0" sz="2800">
                <a:solidFill>
                  <a:schemeClr val="bg1"/>
                </a:solidFill>
              </a:rPr>
              <a:t>单击此处添加标题</a:t>
            </a:r>
          </a:p>
        </p:txBody>
      </p:sp>
      <p:sp>
        <p:nvSpPr>
          <p:cNvPr id="8" name="TextBox 5"/>
          <p:cNvSpPr txBox="1"/>
          <p:nvPr/>
        </p:nvSpPr>
        <p:spPr>
          <a:xfrm>
            <a:off x="5736979" y="3326130"/>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9" name="TextBox 5"/>
          <p:cNvSpPr txBox="1"/>
          <p:nvPr/>
        </p:nvSpPr>
        <p:spPr>
          <a:xfrm>
            <a:off x="7235580" y="3326130"/>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12" name="TextBox 5"/>
          <p:cNvSpPr txBox="1"/>
          <p:nvPr/>
        </p:nvSpPr>
        <p:spPr>
          <a:xfrm>
            <a:off x="5736979" y="3651884"/>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14" name="TextBox 5"/>
          <p:cNvSpPr txBox="1"/>
          <p:nvPr/>
        </p:nvSpPr>
        <p:spPr>
          <a:xfrm>
            <a:off x="7235580" y="3651884"/>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Tree>
    <p:custDataLst>
      <p:tags r:id="rId5"/>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23" presetSubtype="16">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500" fill="hold" id="15"/>
                                        <p:tgtEl>
                                          <p:spTgt spid="6"/>
                                        </p:tgtEl>
                                        <p:attrNameLst>
                                          <p:attrName>ppt_w</p:attrName>
                                        </p:attrNameLst>
                                      </p:cBhvr>
                                      <p:tavLst>
                                        <p:tav tm="0">
                                          <p:val>
                                            <p:fltVal val="0"/>
                                          </p:val>
                                        </p:tav>
                                        <p:tav tm="100000">
                                          <p:val>
                                            <p:strVal val="#ppt_w"/>
                                          </p:val>
                                        </p:tav>
                                      </p:tavLst>
                                    </p:anim>
                                    <p:anim calcmode="lin" valueType="num">
                                      <p:cBhvr>
                                        <p:cTn dur="500" fill="hold" id="16"/>
                                        <p:tgtEl>
                                          <p:spTgt spid="6"/>
                                        </p:tgtEl>
                                        <p:attrNameLst>
                                          <p:attrName>ppt_h</p:attrName>
                                        </p:attrNameLst>
                                      </p:cBhvr>
                                      <p:tavLst>
                                        <p:tav tm="0">
                                          <p:val>
                                            <p:fltVal val="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17"/>
                                        </p:tgtEl>
                                        <p:attrNameLst>
                                          <p:attrName>style.visibility</p:attrName>
                                        </p:attrNameLst>
                                      </p:cBhvr>
                                      <p:to>
                                        <p:strVal val="visible"/>
                                      </p:to>
                                    </p:set>
                                    <p:animEffect filter="wipe(left)" transition="in">
                                      <p:cBhvr>
                                        <p:cTn dur="500" id="25"/>
                                        <p:tgtEl>
                                          <p:spTgt spid="17"/>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10"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500" id="30"/>
                                        <p:tgtEl>
                                          <p:spTgt spid="7"/>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3"/>
                                        </p:tgtEl>
                                        <p:attrNameLst>
                                          <p:attrName>style.visibility</p:attrName>
                                        </p:attrNameLst>
                                      </p:cBhvr>
                                      <p:to>
                                        <p:strVal val="visible"/>
                                      </p:to>
                                    </p:set>
                                    <p:animEffect filter="fade" transition="in">
                                      <p:cBhvr>
                                        <p:cTn dur="500" id="33"/>
                                        <p:tgtEl>
                                          <p:spTgt spid="13"/>
                                        </p:tgtEl>
                                      </p:cBhvr>
                                    </p:animEffect>
                                  </p:childTnLst>
                                </p:cTn>
                              </p:par>
                            </p:childTnLst>
                          </p:cTn>
                        </p:par>
                        <p:par>
                          <p:cTn fill="hold" id="34" nodeType="afterGroup">
                            <p:stCondLst>
                              <p:cond delay="500"/>
                            </p:stCondLst>
                            <p:childTnLst>
                              <p:par>
                                <p:cTn fill="hold" grpId="0" id="35" nodeType="afterEffect" presetClass="entr" presetID="2" presetSubtype="2">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250" fill="hold" id="37"/>
                                        <p:tgtEl>
                                          <p:spTgt spid="8"/>
                                        </p:tgtEl>
                                        <p:attrNameLst>
                                          <p:attrName>ppt_x</p:attrName>
                                        </p:attrNameLst>
                                      </p:cBhvr>
                                      <p:tavLst>
                                        <p:tav tm="0">
                                          <p:val>
                                            <p:strVal val="1+#ppt_w/2"/>
                                          </p:val>
                                        </p:tav>
                                        <p:tav tm="100000">
                                          <p:val>
                                            <p:strVal val="#ppt_x"/>
                                          </p:val>
                                        </p:tav>
                                      </p:tavLst>
                                    </p:anim>
                                    <p:anim calcmode="lin" valueType="num">
                                      <p:cBhvr additive="base">
                                        <p:cTn dur="250" fill="hold" id="38"/>
                                        <p:tgtEl>
                                          <p:spTgt spid="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750"/>
                            </p:stCondLst>
                            <p:childTnLst>
                              <p:par>
                                <p:cTn fill="hold" grpId="0" id="40" nodeType="afterEffect" presetClass="entr" presetID="2" presetSubtype="2">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additive="base">
                                        <p:cTn dur="250" fill="hold" id="42"/>
                                        <p:tgtEl>
                                          <p:spTgt spid="9"/>
                                        </p:tgtEl>
                                        <p:attrNameLst>
                                          <p:attrName>ppt_x</p:attrName>
                                        </p:attrNameLst>
                                      </p:cBhvr>
                                      <p:tavLst>
                                        <p:tav tm="0">
                                          <p:val>
                                            <p:strVal val="1+#ppt_w/2"/>
                                          </p:val>
                                        </p:tav>
                                        <p:tav tm="100000">
                                          <p:val>
                                            <p:strVal val="#ppt_x"/>
                                          </p:val>
                                        </p:tav>
                                      </p:tavLst>
                                    </p:anim>
                                    <p:anim calcmode="lin" valueType="num">
                                      <p:cBhvr additive="base">
                                        <p:cTn dur="250" fill="hold" id="43"/>
                                        <p:tgtEl>
                                          <p:spTgt spid="9"/>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1000"/>
                            </p:stCondLst>
                            <p:childTnLst>
                              <p:par>
                                <p:cTn fill="hold" grpId="0" id="45" nodeType="afterEffect" presetClass="entr" presetID="2" presetSubtype="2">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250" fill="hold" id="47"/>
                                        <p:tgtEl>
                                          <p:spTgt spid="12"/>
                                        </p:tgtEl>
                                        <p:attrNameLst>
                                          <p:attrName>ppt_x</p:attrName>
                                        </p:attrNameLst>
                                      </p:cBhvr>
                                      <p:tavLst>
                                        <p:tav tm="0">
                                          <p:val>
                                            <p:strVal val="1+#ppt_w/2"/>
                                          </p:val>
                                        </p:tav>
                                        <p:tav tm="100000">
                                          <p:val>
                                            <p:strVal val="#ppt_x"/>
                                          </p:val>
                                        </p:tav>
                                      </p:tavLst>
                                    </p:anim>
                                    <p:anim calcmode="lin" valueType="num">
                                      <p:cBhvr additive="base">
                                        <p:cTn dur="250" fill="hold" id="48"/>
                                        <p:tgtEl>
                                          <p:spTgt spid="12"/>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1250"/>
                            </p:stCondLst>
                            <p:childTnLst>
                              <p:par>
                                <p:cTn fill="hold" grpId="0" id="50" nodeType="afterEffect" presetClass="entr" presetID="2" presetSubtype="2">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additive="base">
                                        <p:cTn dur="250" fill="hold" id="52"/>
                                        <p:tgtEl>
                                          <p:spTgt spid="14"/>
                                        </p:tgtEl>
                                        <p:attrNameLst>
                                          <p:attrName>ppt_x</p:attrName>
                                        </p:attrNameLst>
                                      </p:cBhvr>
                                      <p:tavLst>
                                        <p:tav tm="0">
                                          <p:val>
                                            <p:strVal val="1+#ppt_w/2"/>
                                          </p:val>
                                        </p:tav>
                                        <p:tav tm="100000">
                                          <p:val>
                                            <p:strVal val="#ppt_x"/>
                                          </p:val>
                                        </p:tav>
                                      </p:tavLst>
                                    </p:anim>
                                    <p:anim calcmode="lin" valueType="num">
                                      <p:cBhvr additive="base">
                                        <p:cTn dur="250" fill="hold" id="53"/>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
      <p:bldP grpId="0" spid="17"/>
      <p:bldP grpId="0" spid="13"/>
      <p:bldP grpId="0" spid="8"/>
      <p:bldP grpId="0" spid="9"/>
      <p:bldP grpId="0" spid="12"/>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Shape 5"/>
          <p:cNvSpPr/>
          <p:nvPr/>
        </p:nvSpPr>
        <p:spPr>
          <a:xfrm>
            <a:off x="3309886" y="1654788"/>
            <a:ext cx="5551533" cy="3469707"/>
          </a:xfrm>
          <a:prstGeom prst="swooshArrow">
            <a:avLst>
              <a:gd fmla="val 25000" name="adj1"/>
              <a:gd fmla="val 25000" name="adj2"/>
            </a:avLst>
          </a:prstGeom>
          <a:solidFill>
            <a:schemeClr val="bg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7" name="Oval 6"/>
          <p:cNvSpPr/>
          <p:nvPr/>
        </p:nvSpPr>
        <p:spPr>
          <a:xfrm>
            <a:off x="4014931" y="4049580"/>
            <a:ext cx="144340" cy="14434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9" name="Oval 8"/>
          <p:cNvSpPr/>
          <p:nvPr/>
        </p:nvSpPr>
        <p:spPr>
          <a:xfrm>
            <a:off x="5289008" y="3106514"/>
            <a:ext cx="260922" cy="260922"/>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1" name="Oval 10"/>
          <p:cNvSpPr/>
          <p:nvPr/>
        </p:nvSpPr>
        <p:spPr>
          <a:xfrm>
            <a:off x="6821231" y="2532624"/>
            <a:ext cx="360850" cy="36085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4" name="TextBox 13"/>
          <p:cNvSpPr txBox="1"/>
          <p:nvPr/>
        </p:nvSpPr>
        <p:spPr>
          <a:xfrm>
            <a:off x="6678442" y="1828221"/>
            <a:ext cx="646430" cy="365760"/>
          </a:xfrm>
          <a:prstGeom prst="rect">
            <a:avLst/>
          </a:prstGeom>
          <a:noFill/>
        </p:spPr>
        <p:txBody>
          <a:bodyPr rtlCol="0" wrap="none">
            <a:spAutoFit/>
          </a:bodyPr>
          <a:lstStyle/>
          <a:p>
            <a:pPr algn="ctr"/>
            <a:r>
              <a:rPr b="1" lang="en-US" smtClean="0"/>
              <a:t>2019</a:t>
            </a:r>
          </a:p>
        </p:txBody>
      </p:sp>
      <p:sp>
        <p:nvSpPr>
          <p:cNvPr id="15" name="TextBox 14"/>
          <p:cNvSpPr txBox="1"/>
          <p:nvPr/>
        </p:nvSpPr>
        <p:spPr>
          <a:xfrm>
            <a:off x="5089923" y="2402111"/>
            <a:ext cx="646430" cy="365760"/>
          </a:xfrm>
          <a:prstGeom prst="rect">
            <a:avLst/>
          </a:prstGeom>
          <a:noFill/>
        </p:spPr>
        <p:txBody>
          <a:bodyPr rtlCol="0" wrap="none">
            <a:spAutoFit/>
          </a:bodyPr>
          <a:lstStyle/>
          <a:p>
            <a:pPr algn="ctr"/>
            <a:r>
              <a:rPr b="1" lang="en-US" smtClean="0"/>
              <a:t>2018</a:t>
            </a:r>
          </a:p>
        </p:txBody>
      </p:sp>
      <p:sp>
        <p:nvSpPr>
          <p:cNvPr id="16" name="TextBox 15"/>
          <p:cNvSpPr txBox="1"/>
          <p:nvPr/>
        </p:nvSpPr>
        <p:spPr>
          <a:xfrm>
            <a:off x="3763886" y="3257488"/>
            <a:ext cx="646430" cy="365760"/>
          </a:xfrm>
          <a:prstGeom prst="rect">
            <a:avLst/>
          </a:prstGeom>
          <a:noFill/>
        </p:spPr>
        <p:txBody>
          <a:bodyPr rtlCol="0" wrap="none">
            <a:spAutoFit/>
          </a:bodyPr>
          <a:lstStyle/>
          <a:p>
            <a:pPr algn="ctr"/>
            <a:r>
              <a:rPr b="1" lang="en-US" smtClean="0"/>
              <a:t>2017</a:t>
            </a:r>
          </a:p>
        </p:txBody>
      </p:sp>
      <p:sp>
        <p:nvSpPr>
          <p:cNvPr id="20" name="Rectangle 19"/>
          <p:cNvSpPr/>
          <p:nvPr/>
        </p:nvSpPr>
        <p:spPr>
          <a:xfrm>
            <a:off x="9101702" y="2225942"/>
            <a:ext cx="2199773" cy="640080"/>
          </a:xfrm>
          <a:prstGeom prst="rect">
            <a:avLst/>
          </a:prstGeom>
        </p:spPr>
        <p:txBody>
          <a:bodyPr wrap="square">
            <a:spAutoFit/>
          </a:bodyPr>
          <a:lstStyle/>
          <a:p>
            <a:r>
              <a:rPr lang="en-GB" sz="1200"/>
              <a:t>Lorem ipsum dolor sit amet, consectetur adipiscing elit. Integer dolor quam, pretium</a:t>
            </a:r>
          </a:p>
        </p:txBody>
      </p:sp>
      <p:sp>
        <p:nvSpPr>
          <p:cNvPr id="21" name="TextBox 20"/>
          <p:cNvSpPr txBox="1"/>
          <p:nvPr/>
        </p:nvSpPr>
        <p:spPr>
          <a:xfrm>
            <a:off x="9101702" y="1890871"/>
            <a:ext cx="2074002" cy="365760"/>
          </a:xfrm>
          <a:prstGeom prst="rect">
            <a:avLst/>
          </a:prstGeom>
          <a:noFill/>
        </p:spPr>
        <p:txBody>
          <a:bodyPr rtlCol="0" wrap="none">
            <a:spAutoFit/>
          </a:bodyPr>
          <a:lstStyle/>
          <a:p>
            <a:r>
              <a:rPr b="1" lang="en-US" smtClean="0"/>
              <a:t>Complete &amp; Success</a:t>
            </a:r>
          </a:p>
        </p:txBody>
      </p:sp>
      <p:sp>
        <p:nvSpPr>
          <p:cNvPr id="23" name="TextBox 22"/>
          <p:cNvSpPr txBox="1"/>
          <p:nvPr/>
        </p:nvSpPr>
        <p:spPr>
          <a:xfrm>
            <a:off x="2888409" y="5212036"/>
            <a:ext cx="646430" cy="365760"/>
          </a:xfrm>
          <a:prstGeom prst="rect">
            <a:avLst/>
          </a:prstGeom>
          <a:noFill/>
        </p:spPr>
        <p:txBody>
          <a:bodyPr rtlCol="0" wrap="none">
            <a:spAutoFit/>
          </a:bodyPr>
          <a:lstStyle/>
          <a:p>
            <a:pPr algn="ctr"/>
            <a:r>
              <a:rPr b="1" lang="en-US" smtClean="0"/>
              <a:t>2012</a:t>
            </a:r>
          </a:p>
        </p:txBody>
      </p:sp>
      <p:sp>
        <p:nvSpPr>
          <p:cNvPr id="24" name="Rectangle 23"/>
          <p:cNvSpPr/>
          <p:nvPr/>
        </p:nvSpPr>
        <p:spPr>
          <a:xfrm>
            <a:off x="2111737" y="5594703"/>
            <a:ext cx="2199773" cy="640080"/>
          </a:xfrm>
          <a:prstGeom prst="rect">
            <a:avLst/>
          </a:prstGeom>
        </p:spPr>
        <p:txBody>
          <a:bodyPr wrap="square">
            <a:spAutoFit/>
          </a:bodyPr>
          <a:lstStyle/>
          <a:p>
            <a:pPr algn="ctr"/>
            <a:r>
              <a:rPr lang="en-GB" sz="1200"/>
              <a:t>Lorem ipsum dolor sit amet, consectetur adipiscing elit. Integer dolor quam, pretium</a:t>
            </a:r>
          </a:p>
        </p:txBody>
      </p:sp>
      <p:grpSp>
        <p:nvGrpSpPr>
          <p:cNvPr id="25" name="Group 24"/>
          <p:cNvGrpSpPr/>
          <p:nvPr/>
        </p:nvGrpSpPr>
        <p:grpSpPr>
          <a:xfrm>
            <a:off x="6573848" y="4336598"/>
            <a:ext cx="1920591" cy="764721"/>
            <a:chOff x="8508022" y="2061983"/>
            <a:chExt cx="1920591" cy="764721"/>
          </a:xfrm>
        </p:grpSpPr>
        <p:sp>
          <p:nvSpPr>
            <p:cNvPr id="26" name="TextBox 25"/>
            <p:cNvSpPr txBox="1"/>
            <p:nvPr/>
          </p:nvSpPr>
          <p:spPr>
            <a:xfrm>
              <a:off x="8508023" y="2061983"/>
              <a:ext cx="1112448" cy="365760"/>
            </a:xfrm>
            <a:prstGeom prst="rect">
              <a:avLst/>
            </a:prstGeom>
            <a:noFill/>
          </p:spPr>
          <p:txBody>
            <a:bodyPr rtlCol="0" wrap="none">
              <a:spAutoFit/>
            </a:bodyPr>
            <a:lstStyle/>
            <a:p>
              <a:r>
                <a:rPr b="1" lang="en-US" smtClean="0"/>
                <a:t>Teal Color</a:t>
              </a:r>
            </a:p>
          </p:txBody>
        </p:sp>
        <p:sp>
          <p:nvSpPr>
            <p:cNvPr id="27" name="Rectangle 26"/>
            <p:cNvSpPr/>
            <p:nvPr/>
          </p:nvSpPr>
          <p:spPr>
            <a:xfrm>
              <a:off x="8508022" y="2365039"/>
              <a:ext cx="1920590" cy="457200"/>
            </a:xfrm>
            <a:prstGeom prst="rect">
              <a:avLst/>
            </a:prstGeom>
          </p:spPr>
          <p:txBody>
            <a:bodyPr wrap="square">
              <a:spAutoFit/>
            </a:bodyPr>
            <a:lstStyle/>
            <a:p>
              <a:r>
                <a:rPr lang="en-GB" sz="1200"/>
                <a:t>Lorem ipsum dolor sit consectetur adipiscing elit. </a:t>
              </a:r>
            </a:p>
          </p:txBody>
        </p:sp>
      </p:grpSp>
      <p:grpSp>
        <p:nvGrpSpPr>
          <p:cNvPr id="28" name="Group 27"/>
          <p:cNvGrpSpPr/>
          <p:nvPr/>
        </p:nvGrpSpPr>
        <p:grpSpPr>
          <a:xfrm>
            <a:off x="6569131" y="5476313"/>
            <a:ext cx="1920591" cy="764721"/>
            <a:chOff x="8508022" y="2061983"/>
            <a:chExt cx="1920591" cy="764721"/>
          </a:xfrm>
        </p:grpSpPr>
        <p:sp>
          <p:nvSpPr>
            <p:cNvPr id="29" name="TextBox 28"/>
            <p:cNvSpPr txBox="1"/>
            <p:nvPr/>
          </p:nvSpPr>
          <p:spPr>
            <a:xfrm>
              <a:off x="8508021" y="2061983"/>
              <a:ext cx="1183005" cy="365760"/>
            </a:xfrm>
            <a:prstGeom prst="rect">
              <a:avLst/>
            </a:prstGeom>
            <a:noFill/>
          </p:spPr>
          <p:txBody>
            <a:bodyPr rtlCol="0" wrap="none">
              <a:spAutoFit/>
            </a:bodyPr>
            <a:lstStyle/>
            <a:p>
              <a:r>
                <a:rPr b="1" lang="en-US" smtClean="0"/>
                <a:t>Gold Color</a:t>
              </a:r>
            </a:p>
          </p:txBody>
        </p:sp>
        <p:sp>
          <p:nvSpPr>
            <p:cNvPr id="30" name="Rectangle 29"/>
            <p:cNvSpPr/>
            <p:nvPr/>
          </p:nvSpPr>
          <p:spPr>
            <a:xfrm>
              <a:off x="8508023" y="2365039"/>
              <a:ext cx="1920590" cy="457200"/>
            </a:xfrm>
            <a:prstGeom prst="rect">
              <a:avLst/>
            </a:prstGeom>
          </p:spPr>
          <p:txBody>
            <a:bodyPr wrap="square">
              <a:spAutoFit/>
            </a:bodyPr>
            <a:lstStyle/>
            <a:p>
              <a:r>
                <a:rPr lang="en-GB" sz="1200"/>
                <a:t>Lorem ipsum dolor sit consectetur adipiscing elit. </a:t>
              </a:r>
            </a:p>
          </p:txBody>
        </p:sp>
      </p:grpSp>
      <p:grpSp>
        <p:nvGrpSpPr>
          <p:cNvPr id="31" name="Group 30"/>
          <p:cNvGrpSpPr/>
          <p:nvPr/>
        </p:nvGrpSpPr>
        <p:grpSpPr>
          <a:xfrm>
            <a:off x="9236288" y="4336598"/>
            <a:ext cx="1920591" cy="764721"/>
            <a:chOff x="8508022" y="2061983"/>
            <a:chExt cx="1920591" cy="764721"/>
          </a:xfrm>
        </p:grpSpPr>
        <p:sp>
          <p:nvSpPr>
            <p:cNvPr id="32" name="TextBox 31"/>
            <p:cNvSpPr txBox="1"/>
            <p:nvPr/>
          </p:nvSpPr>
          <p:spPr>
            <a:xfrm>
              <a:off x="8508023" y="2061983"/>
              <a:ext cx="1184592" cy="365760"/>
            </a:xfrm>
            <a:prstGeom prst="rect">
              <a:avLst/>
            </a:prstGeom>
            <a:noFill/>
          </p:spPr>
          <p:txBody>
            <a:bodyPr rtlCol="0" wrap="none">
              <a:spAutoFit/>
            </a:bodyPr>
            <a:lstStyle/>
            <a:p>
              <a:r>
                <a:rPr b="1" lang="en-US" smtClean="0"/>
                <a:t>Dark Color</a:t>
              </a:r>
            </a:p>
          </p:txBody>
        </p:sp>
        <p:sp>
          <p:nvSpPr>
            <p:cNvPr id="33" name="Rectangle 32"/>
            <p:cNvSpPr/>
            <p:nvPr/>
          </p:nvSpPr>
          <p:spPr>
            <a:xfrm>
              <a:off x="8508024" y="2365039"/>
              <a:ext cx="1920590" cy="457200"/>
            </a:xfrm>
            <a:prstGeom prst="rect">
              <a:avLst/>
            </a:prstGeom>
          </p:spPr>
          <p:txBody>
            <a:bodyPr wrap="square">
              <a:spAutoFit/>
            </a:bodyPr>
            <a:lstStyle/>
            <a:p>
              <a:r>
                <a:rPr lang="en-GB" sz="1200"/>
                <a:t>Lorem ipsum dolor sit consectetur adipiscing elit. </a:t>
              </a:r>
            </a:p>
          </p:txBody>
        </p:sp>
      </p:grpSp>
      <p:grpSp>
        <p:nvGrpSpPr>
          <p:cNvPr id="34" name="Group 33"/>
          <p:cNvGrpSpPr/>
          <p:nvPr/>
        </p:nvGrpSpPr>
        <p:grpSpPr>
          <a:xfrm>
            <a:off x="9236288" y="5476313"/>
            <a:ext cx="1920591" cy="764721"/>
            <a:chOff x="8508022" y="2061983"/>
            <a:chExt cx="1920591" cy="764721"/>
          </a:xfrm>
        </p:grpSpPr>
        <p:sp>
          <p:nvSpPr>
            <p:cNvPr id="35" name="TextBox 34"/>
            <p:cNvSpPr txBox="1"/>
            <p:nvPr/>
          </p:nvSpPr>
          <p:spPr>
            <a:xfrm>
              <a:off x="8508023" y="2061983"/>
              <a:ext cx="1184592" cy="365760"/>
            </a:xfrm>
            <a:prstGeom prst="rect">
              <a:avLst/>
            </a:prstGeom>
            <a:noFill/>
          </p:spPr>
          <p:txBody>
            <a:bodyPr rtlCol="0" wrap="none">
              <a:spAutoFit/>
            </a:bodyPr>
            <a:lstStyle/>
            <a:p>
              <a:r>
                <a:rPr b="1" lang="en-US" smtClean="0"/>
                <a:t>Dark Color</a:t>
              </a:r>
            </a:p>
          </p:txBody>
        </p:sp>
        <p:sp>
          <p:nvSpPr>
            <p:cNvPr id="36" name="Rectangle 35"/>
            <p:cNvSpPr/>
            <p:nvPr/>
          </p:nvSpPr>
          <p:spPr>
            <a:xfrm>
              <a:off x="8508024" y="2365039"/>
              <a:ext cx="1920590" cy="457200"/>
            </a:xfrm>
            <a:prstGeom prst="rect">
              <a:avLst/>
            </a:prstGeom>
          </p:spPr>
          <p:txBody>
            <a:bodyPr wrap="square">
              <a:spAutoFit/>
            </a:bodyPr>
            <a:lstStyle/>
            <a:p>
              <a:r>
                <a:rPr lang="en-GB" sz="1200"/>
                <a:t>Lorem ipsum dolor sit consectetur adipiscing elit. </a:t>
              </a:r>
            </a:p>
          </p:txBody>
        </p:sp>
      </p:grpSp>
      <p:grpSp>
        <p:nvGrpSpPr>
          <p:cNvPr id="5" name="Group 4"/>
          <p:cNvGrpSpPr/>
          <p:nvPr/>
        </p:nvGrpSpPr>
        <p:grpSpPr>
          <a:xfrm>
            <a:off x="5966424" y="5581435"/>
            <a:ext cx="555357" cy="555357"/>
            <a:chOff x="5966424" y="5581435"/>
            <a:chExt cx="555357" cy="555357"/>
          </a:xfrm>
          <a:solidFill>
            <a:srgbClr val="385424"/>
          </a:solidFill>
        </p:grpSpPr>
        <p:sp>
          <p:nvSpPr>
            <p:cNvPr id="39" name="Freeform 52"/>
            <p:cNvSpPr>
              <a:spLocks noEditPoints="1"/>
            </p:cNvSpPr>
            <p:nvPr/>
          </p:nvSpPr>
          <p:spPr bwMode="auto">
            <a:xfrm>
              <a:off x="5966424" y="5581435"/>
              <a:ext cx="555357" cy="555357"/>
            </a:xfrm>
            <a:custGeom>
              <a:gdLst>
                <a:gd fmla="*/ 173 w 346" name="T0"/>
                <a:gd fmla="*/ 324 h 346" name="T1"/>
                <a:gd fmla="*/ 201 w 346" name="T2"/>
                <a:gd fmla="*/ 321 h 346" name="T3"/>
                <a:gd fmla="*/ 211 w 346" name="T4"/>
                <a:gd fmla="*/ 345 h 346" name="T5"/>
                <a:gd fmla="*/ 271 w 346" name="T6"/>
                <a:gd fmla="*/ 320 h 346" name="T7"/>
                <a:gd fmla="*/ 260 w 346" name="T8"/>
                <a:gd fmla="*/ 296 h 346" name="T9"/>
                <a:gd fmla="*/ 298 w 346" name="T10"/>
                <a:gd fmla="*/ 258 h 346" name="T11"/>
                <a:gd fmla="*/ 322 w 346" name="T12"/>
                <a:gd fmla="*/ 268 h 346" name="T13"/>
                <a:gd fmla="*/ 346 w 346" name="T14"/>
                <a:gd fmla="*/ 208 h 346" name="T15"/>
                <a:gd fmla="*/ 322 w 346" name="T16"/>
                <a:gd fmla="*/ 198 h 346" name="T17"/>
                <a:gd fmla="*/ 321 w 346" name="T18"/>
                <a:gd fmla="*/ 145 h 346" name="T19"/>
                <a:gd fmla="*/ 345 w 346" name="T20"/>
                <a:gd fmla="*/ 135 h 346" name="T21"/>
                <a:gd fmla="*/ 320 w 346" name="T22"/>
                <a:gd fmla="*/ 75 h 346" name="T23"/>
                <a:gd fmla="*/ 296 w 346" name="T24"/>
                <a:gd fmla="*/ 85 h 346" name="T25"/>
                <a:gd fmla="*/ 258 w 346" name="T26"/>
                <a:gd fmla="*/ 48 h 346" name="T27"/>
                <a:gd fmla="*/ 268 w 346" name="T28"/>
                <a:gd fmla="*/ 24 h 346" name="T29"/>
                <a:gd fmla="*/ 208 w 346" name="T30"/>
                <a:gd fmla="*/ 0 h 346" name="T31"/>
                <a:gd fmla="*/ 198 w 346" name="T32"/>
                <a:gd fmla="*/ 24 h 346" name="T33"/>
                <a:gd fmla="*/ 173 w 346" name="T34"/>
                <a:gd fmla="*/ 22 h 346" name="T35"/>
                <a:gd fmla="*/ 173 w 346" name="T36"/>
                <a:gd fmla="*/ 45 h 346" name="T37"/>
                <a:gd fmla="*/ 291 w 346" name="T38"/>
                <a:gd fmla="*/ 123 h 346" name="T39"/>
                <a:gd fmla="*/ 223 w 346" name="T40"/>
                <a:gd fmla="*/ 291 h 346" name="T41"/>
                <a:gd fmla="*/ 173 w 346" name="T42"/>
                <a:gd fmla="*/ 301 h 346" name="T43"/>
                <a:gd fmla="*/ 173 w 346" name="T44"/>
                <a:gd fmla="*/ 301 h 346" name="T45"/>
                <a:gd fmla="*/ 173 w 346" name="T46"/>
                <a:gd fmla="*/ 324 h 346" name="T47"/>
                <a:gd fmla="*/ 25 w 346" name="T48"/>
                <a:gd fmla="*/ 201 h 346" name="T49"/>
                <a:gd fmla="*/ 0 w 346" name="T50"/>
                <a:gd fmla="*/ 211 h 346" name="T51"/>
                <a:gd fmla="*/ 26 w 346" name="T52"/>
                <a:gd fmla="*/ 271 h 346" name="T53"/>
                <a:gd fmla="*/ 50 w 346" name="T54"/>
                <a:gd fmla="*/ 261 h 346" name="T55"/>
                <a:gd fmla="*/ 88 w 346" name="T56"/>
                <a:gd fmla="*/ 298 h 346" name="T57"/>
                <a:gd fmla="*/ 78 w 346" name="T58"/>
                <a:gd fmla="*/ 322 h 346" name="T59"/>
                <a:gd fmla="*/ 138 w 346" name="T60"/>
                <a:gd fmla="*/ 346 h 346" name="T61"/>
                <a:gd fmla="*/ 148 w 346" name="T62"/>
                <a:gd fmla="*/ 322 h 346" name="T63"/>
                <a:gd fmla="*/ 173 w 346" name="T64"/>
                <a:gd fmla="*/ 324 h 346" name="T65"/>
                <a:gd fmla="*/ 173 w 346" name="T66"/>
                <a:gd fmla="*/ 301 h 346" name="T67"/>
                <a:gd fmla="*/ 55 w 346" name="T68"/>
                <a:gd fmla="*/ 223 h 346" name="T69"/>
                <a:gd fmla="*/ 123 w 346" name="T70"/>
                <a:gd fmla="*/ 55 h 346" name="T71"/>
                <a:gd fmla="*/ 123 w 346" name="T72"/>
                <a:gd fmla="*/ 55 h 346" name="T73"/>
                <a:gd fmla="*/ 173 w 346" name="T74"/>
                <a:gd fmla="*/ 45 h 346" name="T75"/>
                <a:gd fmla="*/ 173 w 346" name="T76"/>
                <a:gd fmla="*/ 45 h 346" name="T77"/>
                <a:gd fmla="*/ 173 w 346" name="T78"/>
                <a:gd fmla="*/ 22 h 346" name="T79"/>
                <a:gd fmla="*/ 145 w 346" name="T80"/>
                <a:gd fmla="*/ 25 h 346" name="T81"/>
                <a:gd fmla="*/ 135 w 346" name="T82"/>
                <a:gd fmla="*/ 1 h 346" name="T83"/>
                <a:gd fmla="*/ 75 w 346" name="T84"/>
                <a:gd fmla="*/ 26 h 346" name="T85"/>
                <a:gd fmla="*/ 85 w 346" name="T86"/>
                <a:gd fmla="*/ 50 h 346" name="T87"/>
                <a:gd fmla="*/ 48 w 346" name="T88"/>
                <a:gd fmla="*/ 88 h 346" name="T89"/>
                <a:gd fmla="*/ 24 w 346" name="T90"/>
                <a:gd fmla="*/ 78 h 346" name="T91"/>
                <a:gd fmla="*/ 0 w 346" name="T92"/>
                <a:gd fmla="*/ 138 h 346" name="T93"/>
                <a:gd fmla="*/ 24 w 346" name="T94"/>
                <a:gd fmla="*/ 148 h 346" name="T95"/>
                <a:gd fmla="*/ 25 w 346" name="T96"/>
                <a:gd fmla="*/ 201 h 3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46" w="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anchor="t" anchorCtr="0" bIns="45720" compatLnSpc="1" lIns="91440" numCol="1" rIns="91440" tIns="45720" vert="horz" wrap="square"/>
            <a:lstStyle/>
            <a:p>
              <a:endParaRPr lang="en-US"/>
            </a:p>
          </p:txBody>
        </p:sp>
        <p:grpSp>
          <p:nvGrpSpPr>
            <p:cNvPr id="41" name="Group 40"/>
            <p:cNvGrpSpPr/>
            <p:nvPr/>
          </p:nvGrpSpPr>
          <p:grpSpPr>
            <a:xfrm>
              <a:off x="6095312" y="5748113"/>
              <a:ext cx="282246" cy="246604"/>
              <a:chOff x="6357938" y="3535363"/>
              <a:chExt cx="465138" cy="406400"/>
            </a:xfrm>
            <a:grpFill/>
          </p:grpSpPr>
          <p:sp>
            <p:nvSpPr>
              <p:cNvPr id="42" name="AutoShape 43"/>
              <p:cNvSpPr/>
              <p:nvPr/>
            </p:nvSpPr>
            <p:spPr bwMode="auto">
              <a:xfrm>
                <a:off x="6357938" y="3535363"/>
                <a:ext cx="465138" cy="3341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3" name="AutoShape 44"/>
              <p:cNvSpPr/>
              <p:nvPr/>
            </p:nvSpPr>
            <p:spPr bwMode="auto">
              <a:xfrm>
                <a:off x="6779419" y="3680619"/>
                <a:ext cx="28575" cy="1595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4" name="AutoShape 45"/>
              <p:cNvSpPr/>
              <p:nvPr/>
            </p:nvSpPr>
            <p:spPr bwMode="auto">
              <a:xfrm>
                <a:off x="6764338" y="3854450"/>
                <a:ext cx="58738"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0" name="Group 9"/>
          <p:cNvGrpSpPr/>
          <p:nvPr/>
        </p:nvGrpSpPr>
        <p:grpSpPr>
          <a:xfrm>
            <a:off x="8647910" y="5581435"/>
            <a:ext cx="555357" cy="555357"/>
            <a:chOff x="8647910" y="5581435"/>
            <a:chExt cx="555357" cy="555357"/>
          </a:xfrm>
          <a:solidFill>
            <a:srgbClr val="385424"/>
          </a:solidFill>
        </p:grpSpPr>
        <p:sp>
          <p:nvSpPr>
            <p:cNvPr id="40" name="Freeform 52"/>
            <p:cNvSpPr>
              <a:spLocks noEditPoints="1"/>
            </p:cNvSpPr>
            <p:nvPr/>
          </p:nvSpPr>
          <p:spPr bwMode="auto">
            <a:xfrm>
              <a:off x="8647910" y="5581435"/>
              <a:ext cx="555357" cy="555357"/>
            </a:xfrm>
            <a:custGeom>
              <a:gdLst>
                <a:gd fmla="*/ 173 w 346" name="T0"/>
                <a:gd fmla="*/ 324 h 346" name="T1"/>
                <a:gd fmla="*/ 201 w 346" name="T2"/>
                <a:gd fmla="*/ 321 h 346" name="T3"/>
                <a:gd fmla="*/ 211 w 346" name="T4"/>
                <a:gd fmla="*/ 345 h 346" name="T5"/>
                <a:gd fmla="*/ 271 w 346" name="T6"/>
                <a:gd fmla="*/ 320 h 346" name="T7"/>
                <a:gd fmla="*/ 260 w 346" name="T8"/>
                <a:gd fmla="*/ 296 h 346" name="T9"/>
                <a:gd fmla="*/ 298 w 346" name="T10"/>
                <a:gd fmla="*/ 258 h 346" name="T11"/>
                <a:gd fmla="*/ 322 w 346" name="T12"/>
                <a:gd fmla="*/ 268 h 346" name="T13"/>
                <a:gd fmla="*/ 346 w 346" name="T14"/>
                <a:gd fmla="*/ 208 h 346" name="T15"/>
                <a:gd fmla="*/ 322 w 346" name="T16"/>
                <a:gd fmla="*/ 198 h 346" name="T17"/>
                <a:gd fmla="*/ 321 w 346" name="T18"/>
                <a:gd fmla="*/ 145 h 346" name="T19"/>
                <a:gd fmla="*/ 345 w 346" name="T20"/>
                <a:gd fmla="*/ 135 h 346" name="T21"/>
                <a:gd fmla="*/ 320 w 346" name="T22"/>
                <a:gd fmla="*/ 75 h 346" name="T23"/>
                <a:gd fmla="*/ 296 w 346" name="T24"/>
                <a:gd fmla="*/ 85 h 346" name="T25"/>
                <a:gd fmla="*/ 258 w 346" name="T26"/>
                <a:gd fmla="*/ 48 h 346" name="T27"/>
                <a:gd fmla="*/ 268 w 346" name="T28"/>
                <a:gd fmla="*/ 24 h 346" name="T29"/>
                <a:gd fmla="*/ 208 w 346" name="T30"/>
                <a:gd fmla="*/ 0 h 346" name="T31"/>
                <a:gd fmla="*/ 198 w 346" name="T32"/>
                <a:gd fmla="*/ 24 h 346" name="T33"/>
                <a:gd fmla="*/ 173 w 346" name="T34"/>
                <a:gd fmla="*/ 22 h 346" name="T35"/>
                <a:gd fmla="*/ 173 w 346" name="T36"/>
                <a:gd fmla="*/ 45 h 346" name="T37"/>
                <a:gd fmla="*/ 291 w 346" name="T38"/>
                <a:gd fmla="*/ 123 h 346" name="T39"/>
                <a:gd fmla="*/ 223 w 346" name="T40"/>
                <a:gd fmla="*/ 291 h 346" name="T41"/>
                <a:gd fmla="*/ 173 w 346" name="T42"/>
                <a:gd fmla="*/ 301 h 346" name="T43"/>
                <a:gd fmla="*/ 173 w 346" name="T44"/>
                <a:gd fmla="*/ 301 h 346" name="T45"/>
                <a:gd fmla="*/ 173 w 346" name="T46"/>
                <a:gd fmla="*/ 324 h 346" name="T47"/>
                <a:gd fmla="*/ 25 w 346" name="T48"/>
                <a:gd fmla="*/ 201 h 346" name="T49"/>
                <a:gd fmla="*/ 0 w 346" name="T50"/>
                <a:gd fmla="*/ 211 h 346" name="T51"/>
                <a:gd fmla="*/ 26 w 346" name="T52"/>
                <a:gd fmla="*/ 271 h 346" name="T53"/>
                <a:gd fmla="*/ 50 w 346" name="T54"/>
                <a:gd fmla="*/ 261 h 346" name="T55"/>
                <a:gd fmla="*/ 88 w 346" name="T56"/>
                <a:gd fmla="*/ 298 h 346" name="T57"/>
                <a:gd fmla="*/ 78 w 346" name="T58"/>
                <a:gd fmla="*/ 322 h 346" name="T59"/>
                <a:gd fmla="*/ 138 w 346" name="T60"/>
                <a:gd fmla="*/ 346 h 346" name="T61"/>
                <a:gd fmla="*/ 148 w 346" name="T62"/>
                <a:gd fmla="*/ 322 h 346" name="T63"/>
                <a:gd fmla="*/ 173 w 346" name="T64"/>
                <a:gd fmla="*/ 324 h 346" name="T65"/>
                <a:gd fmla="*/ 173 w 346" name="T66"/>
                <a:gd fmla="*/ 301 h 346" name="T67"/>
                <a:gd fmla="*/ 55 w 346" name="T68"/>
                <a:gd fmla="*/ 223 h 346" name="T69"/>
                <a:gd fmla="*/ 123 w 346" name="T70"/>
                <a:gd fmla="*/ 55 h 346" name="T71"/>
                <a:gd fmla="*/ 123 w 346" name="T72"/>
                <a:gd fmla="*/ 55 h 346" name="T73"/>
                <a:gd fmla="*/ 173 w 346" name="T74"/>
                <a:gd fmla="*/ 45 h 346" name="T75"/>
                <a:gd fmla="*/ 173 w 346" name="T76"/>
                <a:gd fmla="*/ 45 h 346" name="T77"/>
                <a:gd fmla="*/ 173 w 346" name="T78"/>
                <a:gd fmla="*/ 22 h 346" name="T79"/>
                <a:gd fmla="*/ 145 w 346" name="T80"/>
                <a:gd fmla="*/ 25 h 346" name="T81"/>
                <a:gd fmla="*/ 135 w 346" name="T82"/>
                <a:gd fmla="*/ 1 h 346" name="T83"/>
                <a:gd fmla="*/ 75 w 346" name="T84"/>
                <a:gd fmla="*/ 26 h 346" name="T85"/>
                <a:gd fmla="*/ 85 w 346" name="T86"/>
                <a:gd fmla="*/ 50 h 346" name="T87"/>
                <a:gd fmla="*/ 48 w 346" name="T88"/>
                <a:gd fmla="*/ 88 h 346" name="T89"/>
                <a:gd fmla="*/ 24 w 346" name="T90"/>
                <a:gd fmla="*/ 78 h 346" name="T91"/>
                <a:gd fmla="*/ 0 w 346" name="T92"/>
                <a:gd fmla="*/ 138 h 346" name="T93"/>
                <a:gd fmla="*/ 24 w 346" name="T94"/>
                <a:gd fmla="*/ 148 h 346" name="T95"/>
                <a:gd fmla="*/ 25 w 346" name="T96"/>
                <a:gd fmla="*/ 201 h 3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46" w="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anchor="t" anchorCtr="0" bIns="45720" compatLnSpc="1" lIns="91440" numCol="1" rIns="91440" tIns="45720" vert="horz" wrap="square"/>
            <a:lstStyle/>
            <a:p>
              <a:endParaRPr lang="en-US"/>
            </a:p>
          </p:txBody>
        </p:sp>
        <p:grpSp>
          <p:nvGrpSpPr>
            <p:cNvPr id="45" name="Group 44"/>
            <p:cNvGrpSpPr/>
            <p:nvPr/>
          </p:nvGrpSpPr>
          <p:grpSpPr>
            <a:xfrm>
              <a:off x="8789869" y="5722368"/>
              <a:ext cx="281764" cy="281764"/>
              <a:chOff x="8216107" y="2577307"/>
              <a:chExt cx="464344" cy="464344"/>
            </a:xfrm>
            <a:grpFill/>
          </p:grpSpPr>
          <p:sp>
            <p:nvSpPr>
              <p:cNvPr id="46" name="AutoShape 52"/>
              <p:cNvSpPr/>
              <p:nvPr/>
            </p:nvSpPr>
            <p:spPr bwMode="auto">
              <a:xfrm>
                <a:off x="8216107" y="2577307"/>
                <a:ext cx="464344" cy="464344"/>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7" name="AutoShape 53"/>
              <p:cNvSpPr/>
              <p:nvPr/>
            </p:nvSpPr>
            <p:spPr bwMode="auto">
              <a:xfrm>
                <a:off x="8390732" y="2736850"/>
                <a:ext cx="125413" cy="130175"/>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8" name="AutoShape 54"/>
              <p:cNvSpPr/>
              <p:nvPr/>
            </p:nvSpPr>
            <p:spPr bwMode="auto">
              <a:xfrm>
                <a:off x="8375650" y="2896394"/>
                <a:ext cx="70644" cy="73819"/>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9" name="AutoShape 55"/>
              <p:cNvSpPr/>
              <p:nvPr/>
            </p:nvSpPr>
            <p:spPr bwMode="auto">
              <a:xfrm>
                <a:off x="8448675" y="2649538"/>
                <a:ext cx="71438" cy="74613"/>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8" name="Group 7"/>
          <p:cNvGrpSpPr/>
          <p:nvPr/>
        </p:nvGrpSpPr>
        <p:grpSpPr>
          <a:xfrm>
            <a:off x="8647910" y="4436939"/>
            <a:ext cx="555357" cy="555357"/>
            <a:chOff x="8647910" y="4436939"/>
            <a:chExt cx="555357" cy="555357"/>
          </a:xfrm>
          <a:solidFill>
            <a:srgbClr val="385424"/>
          </a:solidFill>
        </p:grpSpPr>
        <p:sp>
          <p:nvSpPr>
            <p:cNvPr id="38" name="Freeform 52"/>
            <p:cNvSpPr>
              <a:spLocks noEditPoints="1"/>
            </p:cNvSpPr>
            <p:nvPr/>
          </p:nvSpPr>
          <p:spPr bwMode="auto">
            <a:xfrm>
              <a:off x="8647910" y="4436939"/>
              <a:ext cx="555357" cy="555357"/>
            </a:xfrm>
            <a:custGeom>
              <a:gdLst>
                <a:gd fmla="*/ 173 w 346" name="T0"/>
                <a:gd fmla="*/ 324 h 346" name="T1"/>
                <a:gd fmla="*/ 201 w 346" name="T2"/>
                <a:gd fmla="*/ 321 h 346" name="T3"/>
                <a:gd fmla="*/ 211 w 346" name="T4"/>
                <a:gd fmla="*/ 345 h 346" name="T5"/>
                <a:gd fmla="*/ 271 w 346" name="T6"/>
                <a:gd fmla="*/ 320 h 346" name="T7"/>
                <a:gd fmla="*/ 260 w 346" name="T8"/>
                <a:gd fmla="*/ 296 h 346" name="T9"/>
                <a:gd fmla="*/ 298 w 346" name="T10"/>
                <a:gd fmla="*/ 258 h 346" name="T11"/>
                <a:gd fmla="*/ 322 w 346" name="T12"/>
                <a:gd fmla="*/ 268 h 346" name="T13"/>
                <a:gd fmla="*/ 346 w 346" name="T14"/>
                <a:gd fmla="*/ 208 h 346" name="T15"/>
                <a:gd fmla="*/ 322 w 346" name="T16"/>
                <a:gd fmla="*/ 198 h 346" name="T17"/>
                <a:gd fmla="*/ 321 w 346" name="T18"/>
                <a:gd fmla="*/ 145 h 346" name="T19"/>
                <a:gd fmla="*/ 345 w 346" name="T20"/>
                <a:gd fmla="*/ 135 h 346" name="T21"/>
                <a:gd fmla="*/ 320 w 346" name="T22"/>
                <a:gd fmla="*/ 75 h 346" name="T23"/>
                <a:gd fmla="*/ 296 w 346" name="T24"/>
                <a:gd fmla="*/ 85 h 346" name="T25"/>
                <a:gd fmla="*/ 258 w 346" name="T26"/>
                <a:gd fmla="*/ 48 h 346" name="T27"/>
                <a:gd fmla="*/ 268 w 346" name="T28"/>
                <a:gd fmla="*/ 24 h 346" name="T29"/>
                <a:gd fmla="*/ 208 w 346" name="T30"/>
                <a:gd fmla="*/ 0 h 346" name="T31"/>
                <a:gd fmla="*/ 198 w 346" name="T32"/>
                <a:gd fmla="*/ 24 h 346" name="T33"/>
                <a:gd fmla="*/ 173 w 346" name="T34"/>
                <a:gd fmla="*/ 22 h 346" name="T35"/>
                <a:gd fmla="*/ 173 w 346" name="T36"/>
                <a:gd fmla="*/ 45 h 346" name="T37"/>
                <a:gd fmla="*/ 291 w 346" name="T38"/>
                <a:gd fmla="*/ 123 h 346" name="T39"/>
                <a:gd fmla="*/ 223 w 346" name="T40"/>
                <a:gd fmla="*/ 291 h 346" name="T41"/>
                <a:gd fmla="*/ 173 w 346" name="T42"/>
                <a:gd fmla="*/ 301 h 346" name="T43"/>
                <a:gd fmla="*/ 173 w 346" name="T44"/>
                <a:gd fmla="*/ 301 h 346" name="T45"/>
                <a:gd fmla="*/ 173 w 346" name="T46"/>
                <a:gd fmla="*/ 324 h 346" name="T47"/>
                <a:gd fmla="*/ 25 w 346" name="T48"/>
                <a:gd fmla="*/ 201 h 346" name="T49"/>
                <a:gd fmla="*/ 0 w 346" name="T50"/>
                <a:gd fmla="*/ 211 h 346" name="T51"/>
                <a:gd fmla="*/ 26 w 346" name="T52"/>
                <a:gd fmla="*/ 271 h 346" name="T53"/>
                <a:gd fmla="*/ 50 w 346" name="T54"/>
                <a:gd fmla="*/ 261 h 346" name="T55"/>
                <a:gd fmla="*/ 88 w 346" name="T56"/>
                <a:gd fmla="*/ 298 h 346" name="T57"/>
                <a:gd fmla="*/ 78 w 346" name="T58"/>
                <a:gd fmla="*/ 322 h 346" name="T59"/>
                <a:gd fmla="*/ 138 w 346" name="T60"/>
                <a:gd fmla="*/ 346 h 346" name="T61"/>
                <a:gd fmla="*/ 148 w 346" name="T62"/>
                <a:gd fmla="*/ 322 h 346" name="T63"/>
                <a:gd fmla="*/ 173 w 346" name="T64"/>
                <a:gd fmla="*/ 324 h 346" name="T65"/>
                <a:gd fmla="*/ 173 w 346" name="T66"/>
                <a:gd fmla="*/ 301 h 346" name="T67"/>
                <a:gd fmla="*/ 55 w 346" name="T68"/>
                <a:gd fmla="*/ 223 h 346" name="T69"/>
                <a:gd fmla="*/ 123 w 346" name="T70"/>
                <a:gd fmla="*/ 55 h 346" name="T71"/>
                <a:gd fmla="*/ 123 w 346" name="T72"/>
                <a:gd fmla="*/ 55 h 346" name="T73"/>
                <a:gd fmla="*/ 173 w 346" name="T74"/>
                <a:gd fmla="*/ 45 h 346" name="T75"/>
                <a:gd fmla="*/ 173 w 346" name="T76"/>
                <a:gd fmla="*/ 45 h 346" name="T77"/>
                <a:gd fmla="*/ 173 w 346" name="T78"/>
                <a:gd fmla="*/ 22 h 346" name="T79"/>
                <a:gd fmla="*/ 145 w 346" name="T80"/>
                <a:gd fmla="*/ 25 h 346" name="T81"/>
                <a:gd fmla="*/ 135 w 346" name="T82"/>
                <a:gd fmla="*/ 1 h 346" name="T83"/>
                <a:gd fmla="*/ 75 w 346" name="T84"/>
                <a:gd fmla="*/ 26 h 346" name="T85"/>
                <a:gd fmla="*/ 85 w 346" name="T86"/>
                <a:gd fmla="*/ 50 h 346" name="T87"/>
                <a:gd fmla="*/ 48 w 346" name="T88"/>
                <a:gd fmla="*/ 88 h 346" name="T89"/>
                <a:gd fmla="*/ 24 w 346" name="T90"/>
                <a:gd fmla="*/ 78 h 346" name="T91"/>
                <a:gd fmla="*/ 0 w 346" name="T92"/>
                <a:gd fmla="*/ 138 h 346" name="T93"/>
                <a:gd fmla="*/ 24 w 346" name="T94"/>
                <a:gd fmla="*/ 148 h 346" name="T95"/>
                <a:gd fmla="*/ 25 w 346" name="T96"/>
                <a:gd fmla="*/ 201 h 3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46" w="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anchor="t" anchorCtr="0" bIns="45720" compatLnSpc="1" lIns="91440" numCol="1" rIns="91440" tIns="45720" vert="horz" wrap="square"/>
            <a:lstStyle/>
            <a:p>
              <a:endParaRPr lang="en-US"/>
            </a:p>
          </p:txBody>
        </p:sp>
        <p:grpSp>
          <p:nvGrpSpPr>
            <p:cNvPr id="50" name="Group 49"/>
            <p:cNvGrpSpPr/>
            <p:nvPr/>
          </p:nvGrpSpPr>
          <p:grpSpPr>
            <a:xfrm>
              <a:off x="8831951" y="4577836"/>
              <a:ext cx="193623" cy="282247"/>
              <a:chOff x="3582988" y="3510757"/>
              <a:chExt cx="319088" cy="465138"/>
            </a:xfrm>
            <a:grpFill/>
          </p:grpSpPr>
          <p:sp>
            <p:nvSpPr>
              <p:cNvPr id="51"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4" name="Group 3"/>
          <p:cNvGrpSpPr/>
          <p:nvPr/>
        </p:nvGrpSpPr>
        <p:grpSpPr>
          <a:xfrm>
            <a:off x="5966424" y="4436939"/>
            <a:ext cx="555357" cy="555357"/>
            <a:chOff x="5966424" y="4436939"/>
            <a:chExt cx="555357" cy="555357"/>
          </a:xfrm>
          <a:solidFill>
            <a:srgbClr val="385424"/>
          </a:solidFill>
        </p:grpSpPr>
        <p:sp>
          <p:nvSpPr>
            <p:cNvPr id="37" name="Freeform 52"/>
            <p:cNvSpPr>
              <a:spLocks noEditPoints="1"/>
            </p:cNvSpPr>
            <p:nvPr/>
          </p:nvSpPr>
          <p:spPr bwMode="auto">
            <a:xfrm>
              <a:off x="5966424" y="4436939"/>
              <a:ext cx="555357" cy="555357"/>
            </a:xfrm>
            <a:custGeom>
              <a:gdLst>
                <a:gd fmla="*/ 173 w 346" name="T0"/>
                <a:gd fmla="*/ 324 h 346" name="T1"/>
                <a:gd fmla="*/ 201 w 346" name="T2"/>
                <a:gd fmla="*/ 321 h 346" name="T3"/>
                <a:gd fmla="*/ 211 w 346" name="T4"/>
                <a:gd fmla="*/ 345 h 346" name="T5"/>
                <a:gd fmla="*/ 271 w 346" name="T6"/>
                <a:gd fmla="*/ 320 h 346" name="T7"/>
                <a:gd fmla="*/ 260 w 346" name="T8"/>
                <a:gd fmla="*/ 296 h 346" name="T9"/>
                <a:gd fmla="*/ 298 w 346" name="T10"/>
                <a:gd fmla="*/ 258 h 346" name="T11"/>
                <a:gd fmla="*/ 322 w 346" name="T12"/>
                <a:gd fmla="*/ 268 h 346" name="T13"/>
                <a:gd fmla="*/ 346 w 346" name="T14"/>
                <a:gd fmla="*/ 208 h 346" name="T15"/>
                <a:gd fmla="*/ 322 w 346" name="T16"/>
                <a:gd fmla="*/ 198 h 346" name="T17"/>
                <a:gd fmla="*/ 321 w 346" name="T18"/>
                <a:gd fmla="*/ 145 h 346" name="T19"/>
                <a:gd fmla="*/ 345 w 346" name="T20"/>
                <a:gd fmla="*/ 135 h 346" name="T21"/>
                <a:gd fmla="*/ 320 w 346" name="T22"/>
                <a:gd fmla="*/ 75 h 346" name="T23"/>
                <a:gd fmla="*/ 296 w 346" name="T24"/>
                <a:gd fmla="*/ 85 h 346" name="T25"/>
                <a:gd fmla="*/ 258 w 346" name="T26"/>
                <a:gd fmla="*/ 48 h 346" name="T27"/>
                <a:gd fmla="*/ 268 w 346" name="T28"/>
                <a:gd fmla="*/ 24 h 346" name="T29"/>
                <a:gd fmla="*/ 208 w 346" name="T30"/>
                <a:gd fmla="*/ 0 h 346" name="T31"/>
                <a:gd fmla="*/ 198 w 346" name="T32"/>
                <a:gd fmla="*/ 24 h 346" name="T33"/>
                <a:gd fmla="*/ 173 w 346" name="T34"/>
                <a:gd fmla="*/ 22 h 346" name="T35"/>
                <a:gd fmla="*/ 173 w 346" name="T36"/>
                <a:gd fmla="*/ 45 h 346" name="T37"/>
                <a:gd fmla="*/ 291 w 346" name="T38"/>
                <a:gd fmla="*/ 123 h 346" name="T39"/>
                <a:gd fmla="*/ 223 w 346" name="T40"/>
                <a:gd fmla="*/ 291 h 346" name="T41"/>
                <a:gd fmla="*/ 173 w 346" name="T42"/>
                <a:gd fmla="*/ 301 h 346" name="T43"/>
                <a:gd fmla="*/ 173 w 346" name="T44"/>
                <a:gd fmla="*/ 301 h 346" name="T45"/>
                <a:gd fmla="*/ 173 w 346" name="T46"/>
                <a:gd fmla="*/ 324 h 346" name="T47"/>
                <a:gd fmla="*/ 25 w 346" name="T48"/>
                <a:gd fmla="*/ 201 h 346" name="T49"/>
                <a:gd fmla="*/ 0 w 346" name="T50"/>
                <a:gd fmla="*/ 211 h 346" name="T51"/>
                <a:gd fmla="*/ 26 w 346" name="T52"/>
                <a:gd fmla="*/ 271 h 346" name="T53"/>
                <a:gd fmla="*/ 50 w 346" name="T54"/>
                <a:gd fmla="*/ 261 h 346" name="T55"/>
                <a:gd fmla="*/ 88 w 346" name="T56"/>
                <a:gd fmla="*/ 298 h 346" name="T57"/>
                <a:gd fmla="*/ 78 w 346" name="T58"/>
                <a:gd fmla="*/ 322 h 346" name="T59"/>
                <a:gd fmla="*/ 138 w 346" name="T60"/>
                <a:gd fmla="*/ 346 h 346" name="T61"/>
                <a:gd fmla="*/ 148 w 346" name="T62"/>
                <a:gd fmla="*/ 322 h 346" name="T63"/>
                <a:gd fmla="*/ 173 w 346" name="T64"/>
                <a:gd fmla="*/ 324 h 346" name="T65"/>
                <a:gd fmla="*/ 173 w 346" name="T66"/>
                <a:gd fmla="*/ 301 h 346" name="T67"/>
                <a:gd fmla="*/ 55 w 346" name="T68"/>
                <a:gd fmla="*/ 223 h 346" name="T69"/>
                <a:gd fmla="*/ 123 w 346" name="T70"/>
                <a:gd fmla="*/ 55 h 346" name="T71"/>
                <a:gd fmla="*/ 123 w 346" name="T72"/>
                <a:gd fmla="*/ 55 h 346" name="T73"/>
                <a:gd fmla="*/ 173 w 346" name="T74"/>
                <a:gd fmla="*/ 45 h 346" name="T75"/>
                <a:gd fmla="*/ 173 w 346" name="T76"/>
                <a:gd fmla="*/ 45 h 346" name="T77"/>
                <a:gd fmla="*/ 173 w 346" name="T78"/>
                <a:gd fmla="*/ 22 h 346" name="T79"/>
                <a:gd fmla="*/ 145 w 346" name="T80"/>
                <a:gd fmla="*/ 25 h 346" name="T81"/>
                <a:gd fmla="*/ 135 w 346" name="T82"/>
                <a:gd fmla="*/ 1 h 346" name="T83"/>
                <a:gd fmla="*/ 75 w 346" name="T84"/>
                <a:gd fmla="*/ 26 h 346" name="T85"/>
                <a:gd fmla="*/ 85 w 346" name="T86"/>
                <a:gd fmla="*/ 50 h 346" name="T87"/>
                <a:gd fmla="*/ 48 w 346" name="T88"/>
                <a:gd fmla="*/ 88 h 346" name="T89"/>
                <a:gd fmla="*/ 24 w 346" name="T90"/>
                <a:gd fmla="*/ 78 h 346" name="T91"/>
                <a:gd fmla="*/ 0 w 346" name="T92"/>
                <a:gd fmla="*/ 138 h 346" name="T93"/>
                <a:gd fmla="*/ 24 w 346" name="T94"/>
                <a:gd fmla="*/ 148 h 346" name="T95"/>
                <a:gd fmla="*/ 25 w 346" name="T96"/>
                <a:gd fmla="*/ 201 h 3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46" w="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anchor="t" anchorCtr="0" bIns="45720" compatLnSpc="1" lIns="91440" numCol="1" rIns="91440" tIns="45720" vert="horz" wrap="square"/>
            <a:lstStyle/>
            <a:p>
              <a:endParaRPr lang="en-US"/>
            </a:p>
          </p:txBody>
        </p:sp>
        <p:sp>
          <p:nvSpPr>
            <p:cNvPr id="53" name="AutoShape 149"/>
            <p:cNvSpPr/>
            <p:nvPr/>
          </p:nvSpPr>
          <p:spPr bwMode="auto">
            <a:xfrm>
              <a:off x="6104525" y="4610376"/>
              <a:ext cx="281764" cy="2027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4" name="TextBox 53"/>
          <p:cNvSpPr txBox="1"/>
          <p:nvPr/>
        </p:nvSpPr>
        <p:spPr>
          <a:xfrm>
            <a:off x="859393" y="1511574"/>
            <a:ext cx="1948378" cy="457200"/>
          </a:xfrm>
          <a:prstGeom prst="rect">
            <a:avLst/>
          </a:prstGeom>
          <a:noFill/>
        </p:spPr>
        <p:txBody>
          <a:bodyPr rtlCol="0" wrap="none">
            <a:spAutoFit/>
          </a:bodyPr>
          <a:lstStyle/>
          <a:p>
            <a:r>
              <a:rPr b="1" lang="en-US" smtClean="0" sz="2400"/>
              <a:t>Data Analysis </a:t>
            </a:r>
          </a:p>
        </p:txBody>
      </p:sp>
      <p:sp>
        <p:nvSpPr>
          <p:cNvPr id="55" name="TextBox 54"/>
          <p:cNvSpPr txBox="1"/>
          <p:nvPr/>
        </p:nvSpPr>
        <p:spPr>
          <a:xfrm>
            <a:off x="825178" y="1785071"/>
            <a:ext cx="1349692" cy="1005840"/>
          </a:xfrm>
          <a:prstGeom prst="rect">
            <a:avLst/>
          </a:prstGeom>
          <a:noFill/>
        </p:spPr>
        <p:txBody>
          <a:bodyPr rtlCol="0" wrap="none">
            <a:spAutoFit/>
          </a:bodyPr>
          <a:lstStyle/>
          <a:p>
            <a:r>
              <a:rPr lang="en-US" smtClean="0" sz="6000">
                <a:solidFill>
                  <a:srgbClr val="385424"/>
                </a:solidFill>
              </a:rPr>
              <a:t>75K</a:t>
            </a:r>
          </a:p>
        </p:txBody>
      </p:sp>
      <p:sp>
        <p:nvSpPr>
          <p:cNvPr id="56" name="Rectangle 55"/>
          <p:cNvSpPr/>
          <p:nvPr/>
        </p:nvSpPr>
        <p:spPr>
          <a:xfrm>
            <a:off x="2101961" y="1956283"/>
            <a:ext cx="2646163" cy="640080"/>
          </a:xfrm>
          <a:prstGeom prst="rect">
            <a:avLst/>
          </a:prstGeom>
        </p:spPr>
        <p:txBody>
          <a:bodyPr wrap="square">
            <a:spAutoFit/>
          </a:bodyPr>
          <a:lstStyle/>
          <a:p>
            <a:r>
              <a:rPr lang="en-GB" sz="1200"/>
              <a:t>Lorem ipsum dolor sit amet, consectetur adipiscing elit. Nulla pretium, lacus ac aliquet facilisis</a:t>
            </a:r>
          </a:p>
        </p:txBody>
      </p:sp>
      <p:sp>
        <p:nvSpPr>
          <p:cNvPr id="57" name="Rectangle 56"/>
          <p:cNvSpPr/>
          <p:nvPr/>
        </p:nvSpPr>
        <p:spPr>
          <a:xfrm>
            <a:off x="825179" y="2599385"/>
            <a:ext cx="3486332" cy="640080"/>
          </a:xfrm>
          <a:prstGeom prst="rect">
            <a:avLst/>
          </a:prstGeom>
        </p:spPr>
        <p:txBody>
          <a:bodyPr wrap="square">
            <a:spAutoFit/>
          </a:bodyPr>
          <a:lstStyle/>
          <a:p>
            <a:r>
              <a:rPr lang="en-GB" sz="1200"/>
              <a:t>Lorem ipsum dolor sit amet, consectetur adipiscing elit. Nulla pretium, lacus ac aliquet facilisis, diam metus ultricies nibh</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12" name="图片 11"/>
          <p:cNvPicPr>
            <a:picLocks noChangeAspect="1"/>
          </p:cNvPicPr>
          <p:nvPr/>
        </p:nvPicPr>
        <p:blipFill>
          <a:blip r:embed="rId3"/>
          <a:stretch>
            <a:fillRect/>
          </a:stretch>
        </p:blipFill>
        <p:spPr>
          <a:xfrm>
            <a:off x="523875" y="116840"/>
            <a:ext cx="782955" cy="842010"/>
          </a:xfrm>
          <a:prstGeom prst="rect">
            <a:avLst/>
          </a:prstGeom>
        </p:spPr>
      </p:pic>
    </p:spTree>
    <p:custDataLst>
      <p:tags r:id="rId4"/>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4"/>
                                        </p:tgtEl>
                                        <p:attrNameLst>
                                          <p:attrName>style.visibility</p:attrName>
                                        </p:attrNameLst>
                                      </p:cBhvr>
                                      <p:to>
                                        <p:strVal val="visible"/>
                                      </p:to>
                                    </p:set>
                                    <p:animEffect filter="fade" transition="in">
                                      <p:cBhvr>
                                        <p:cTn dur="500" id="7"/>
                                        <p:tgtEl>
                                          <p:spTgt spid="5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5"/>
                                        </p:tgtEl>
                                        <p:attrNameLst>
                                          <p:attrName>style.visibility</p:attrName>
                                        </p:attrNameLst>
                                      </p:cBhvr>
                                      <p:to>
                                        <p:strVal val="visible"/>
                                      </p:to>
                                    </p:set>
                                    <p:animEffect filter="fade" transition="in">
                                      <p:cBhvr>
                                        <p:cTn dur="500" id="11"/>
                                        <p:tgtEl>
                                          <p:spTgt spid="5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6"/>
                                        </p:tgtEl>
                                        <p:attrNameLst>
                                          <p:attrName>style.visibility</p:attrName>
                                        </p:attrNameLst>
                                      </p:cBhvr>
                                      <p:to>
                                        <p:strVal val="visible"/>
                                      </p:to>
                                    </p:set>
                                    <p:animEffect filter="fade" transition="in">
                                      <p:cBhvr>
                                        <p:cTn dur="500" id="15"/>
                                        <p:tgtEl>
                                          <p:spTgt spid="5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57"/>
                                        </p:tgtEl>
                                        <p:attrNameLst>
                                          <p:attrName>style.visibility</p:attrName>
                                        </p:attrNameLst>
                                      </p:cBhvr>
                                      <p:to>
                                        <p:strVal val="visible"/>
                                      </p:to>
                                    </p:set>
                                    <p:animEffect filter="fade" transition="in">
                                      <p:cBhvr>
                                        <p:cTn dur="500" id="19"/>
                                        <p:tgtEl>
                                          <p:spTgt spid="57"/>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3" presetSubtype="16">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10"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500" id="30"/>
                                        <p:tgtEl>
                                          <p:spTgt spid="7"/>
                                        </p:tgtEl>
                                      </p:cBhvr>
                                    </p:animEffect>
                                  </p:childTnLst>
                                </p:cTn>
                              </p:par>
                              <p:par>
                                <p:cTn fill="hold" id="31" nodeType="withEffect" presetClass="entr" presetID="10"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500" id="33"/>
                                        <p:tgtEl>
                                          <p:spTgt spid="9"/>
                                        </p:tgtEl>
                                      </p:cBhvr>
                                    </p:animEffect>
                                  </p:childTnLst>
                                </p:cTn>
                              </p:par>
                              <p:par>
                                <p:cTn fill="hold" id="34" nodeType="withEffect" presetClass="entr" presetID="10" presetSubtype="0">
                                  <p:stCondLst>
                                    <p:cond delay="0"/>
                                  </p:stCondLst>
                                  <p:childTnLst>
                                    <p:set>
                                      <p:cBhvr>
                                        <p:cTn dur="1" fill="hold" id="35">
                                          <p:stCondLst>
                                            <p:cond delay="0"/>
                                          </p:stCondLst>
                                        </p:cTn>
                                        <p:tgtEl>
                                          <p:spTgt spid="11"/>
                                        </p:tgtEl>
                                        <p:attrNameLst>
                                          <p:attrName>style.visibility</p:attrName>
                                        </p:attrNameLst>
                                      </p:cBhvr>
                                      <p:to>
                                        <p:strVal val="visible"/>
                                      </p:to>
                                    </p:set>
                                    <p:animEffect filter="fade" transition="in">
                                      <p:cBhvr>
                                        <p:cTn dur="500" id="36"/>
                                        <p:tgtEl>
                                          <p:spTgt spid="11"/>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14"/>
                                        </p:tgtEl>
                                        <p:attrNameLst>
                                          <p:attrName>style.visibility</p:attrName>
                                        </p:attrNameLst>
                                      </p:cBhvr>
                                      <p:to>
                                        <p:strVal val="visible"/>
                                      </p:to>
                                    </p:set>
                                    <p:animEffect filter="fade" transition="in">
                                      <p:cBhvr>
                                        <p:cTn dur="500" id="39"/>
                                        <p:tgtEl>
                                          <p:spTgt spid="14"/>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15"/>
                                        </p:tgtEl>
                                        <p:attrNameLst>
                                          <p:attrName>style.visibility</p:attrName>
                                        </p:attrNameLst>
                                      </p:cBhvr>
                                      <p:to>
                                        <p:strVal val="visible"/>
                                      </p:to>
                                    </p:set>
                                    <p:animEffect filter="fade" transition="in">
                                      <p:cBhvr>
                                        <p:cTn dur="500" id="42"/>
                                        <p:tgtEl>
                                          <p:spTgt spid="15"/>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16"/>
                                        </p:tgtEl>
                                        <p:attrNameLst>
                                          <p:attrName>style.visibility</p:attrName>
                                        </p:attrNameLst>
                                      </p:cBhvr>
                                      <p:to>
                                        <p:strVal val="visible"/>
                                      </p:to>
                                    </p:set>
                                    <p:animEffect filter="fade" transition="in">
                                      <p:cBhvr>
                                        <p:cTn dur="500" id="45"/>
                                        <p:tgtEl>
                                          <p:spTgt spid="16"/>
                                        </p:tgtEl>
                                      </p:cBhvr>
                                    </p:animEffect>
                                  </p:childTnLst>
                                </p:cTn>
                              </p:par>
                            </p:childTnLst>
                          </p:cTn>
                        </p:par>
                        <p:par>
                          <p:cTn fill="hold" id="46" nodeType="afterGroup">
                            <p:stCondLst>
                              <p:cond delay="500"/>
                            </p:stCondLst>
                            <p:childTnLst>
                              <p:par>
                                <p:cTn fill="hold" id="47" nodeType="afterEffect" presetClass="entr" presetID="53" presetSubtype="0">
                                  <p:stCondLst>
                                    <p:cond delay="0"/>
                                  </p:stCondLst>
                                  <p:childTnLst>
                                    <p:set>
                                      <p:cBhvr>
                                        <p:cTn dur="1" fill="hold" id="48">
                                          <p:stCondLst>
                                            <p:cond delay="0"/>
                                          </p:stCondLst>
                                        </p:cTn>
                                        <p:tgtEl>
                                          <p:spTgt spid="4"/>
                                        </p:tgtEl>
                                        <p:attrNameLst>
                                          <p:attrName>style.visibility</p:attrName>
                                        </p:attrNameLst>
                                      </p:cBhvr>
                                      <p:to>
                                        <p:strVal val="visible"/>
                                      </p:to>
                                    </p:set>
                                    <p:anim calcmode="lin" valueType="num">
                                      <p:cBhvr>
                                        <p:cTn dur="500" fill="hold" id="49"/>
                                        <p:tgtEl>
                                          <p:spTgt spid="4"/>
                                        </p:tgtEl>
                                        <p:attrNameLst>
                                          <p:attrName>ppt_w</p:attrName>
                                        </p:attrNameLst>
                                      </p:cBhvr>
                                      <p:tavLst>
                                        <p:tav tm="0">
                                          <p:val>
                                            <p:fltVal val="0"/>
                                          </p:val>
                                        </p:tav>
                                        <p:tav tm="100000">
                                          <p:val>
                                            <p:strVal val="#ppt_w"/>
                                          </p:val>
                                        </p:tav>
                                      </p:tavLst>
                                    </p:anim>
                                    <p:anim calcmode="lin" valueType="num">
                                      <p:cBhvr>
                                        <p:cTn dur="500" fill="hold" id="50"/>
                                        <p:tgtEl>
                                          <p:spTgt spid="4"/>
                                        </p:tgtEl>
                                        <p:attrNameLst>
                                          <p:attrName>ppt_h</p:attrName>
                                        </p:attrNameLst>
                                      </p:cBhvr>
                                      <p:tavLst>
                                        <p:tav tm="0">
                                          <p:val>
                                            <p:fltVal val="0"/>
                                          </p:val>
                                        </p:tav>
                                        <p:tav tm="100000">
                                          <p:val>
                                            <p:strVal val="#ppt_h"/>
                                          </p:val>
                                        </p:tav>
                                      </p:tavLst>
                                    </p:anim>
                                    <p:animEffect filter="fade" transition="in">
                                      <p:cBhvr>
                                        <p:cTn dur="500" id="51"/>
                                        <p:tgtEl>
                                          <p:spTgt spid="4"/>
                                        </p:tgtEl>
                                      </p:cBhvr>
                                    </p:animEffect>
                                  </p:childTnLst>
                                </p:cTn>
                              </p:par>
                            </p:childTnLst>
                          </p:cTn>
                        </p:par>
                        <p:par>
                          <p:cTn fill="hold" id="52" nodeType="afterGroup">
                            <p:stCondLst>
                              <p:cond delay="1000"/>
                            </p:stCondLst>
                            <p:childTnLst>
                              <p:par>
                                <p:cTn fill="hold" id="53" nodeType="afterEffect" presetClass="entr" presetID="22" presetSubtype="8">
                                  <p:stCondLst>
                                    <p:cond delay="0"/>
                                  </p:stCondLst>
                                  <p:childTnLst>
                                    <p:set>
                                      <p:cBhvr>
                                        <p:cTn dur="1" fill="hold" id="54">
                                          <p:stCondLst>
                                            <p:cond delay="0"/>
                                          </p:stCondLst>
                                        </p:cTn>
                                        <p:tgtEl>
                                          <p:spTgt spid="25"/>
                                        </p:tgtEl>
                                        <p:attrNameLst>
                                          <p:attrName>style.visibility</p:attrName>
                                        </p:attrNameLst>
                                      </p:cBhvr>
                                      <p:to>
                                        <p:strVal val="visible"/>
                                      </p:to>
                                    </p:set>
                                    <p:animEffect filter="wipe(left)" transition="in">
                                      <p:cBhvr>
                                        <p:cTn dur="500" id="55"/>
                                        <p:tgtEl>
                                          <p:spTgt spid="25"/>
                                        </p:tgtEl>
                                      </p:cBhvr>
                                    </p:animEffect>
                                  </p:childTnLst>
                                </p:cTn>
                              </p:par>
                            </p:childTnLst>
                          </p:cTn>
                        </p:par>
                        <p:par>
                          <p:cTn fill="hold" id="56" nodeType="afterGroup">
                            <p:stCondLst>
                              <p:cond delay="1500"/>
                            </p:stCondLst>
                            <p:childTnLst>
                              <p:par>
                                <p:cTn fill="hold" id="57" nodeType="afterEffect" presetClass="entr" presetID="53" presetSubtype="0">
                                  <p:stCondLst>
                                    <p:cond delay="0"/>
                                  </p:stCondLst>
                                  <p:childTnLst>
                                    <p:set>
                                      <p:cBhvr>
                                        <p:cTn dur="1" fill="hold" id="58">
                                          <p:stCondLst>
                                            <p:cond delay="0"/>
                                          </p:stCondLst>
                                        </p:cTn>
                                        <p:tgtEl>
                                          <p:spTgt spid="8"/>
                                        </p:tgtEl>
                                        <p:attrNameLst>
                                          <p:attrName>style.visibility</p:attrName>
                                        </p:attrNameLst>
                                      </p:cBhvr>
                                      <p:to>
                                        <p:strVal val="visible"/>
                                      </p:to>
                                    </p:set>
                                    <p:anim calcmode="lin" valueType="num">
                                      <p:cBhvr>
                                        <p:cTn dur="500" fill="hold" id="59"/>
                                        <p:tgtEl>
                                          <p:spTgt spid="8"/>
                                        </p:tgtEl>
                                        <p:attrNameLst>
                                          <p:attrName>ppt_w</p:attrName>
                                        </p:attrNameLst>
                                      </p:cBhvr>
                                      <p:tavLst>
                                        <p:tav tm="0">
                                          <p:val>
                                            <p:fltVal val="0"/>
                                          </p:val>
                                        </p:tav>
                                        <p:tav tm="100000">
                                          <p:val>
                                            <p:strVal val="#ppt_w"/>
                                          </p:val>
                                        </p:tav>
                                      </p:tavLst>
                                    </p:anim>
                                    <p:anim calcmode="lin" valueType="num">
                                      <p:cBhvr>
                                        <p:cTn dur="500" fill="hold" id="60"/>
                                        <p:tgtEl>
                                          <p:spTgt spid="8"/>
                                        </p:tgtEl>
                                        <p:attrNameLst>
                                          <p:attrName>ppt_h</p:attrName>
                                        </p:attrNameLst>
                                      </p:cBhvr>
                                      <p:tavLst>
                                        <p:tav tm="0">
                                          <p:val>
                                            <p:fltVal val="0"/>
                                          </p:val>
                                        </p:tav>
                                        <p:tav tm="100000">
                                          <p:val>
                                            <p:strVal val="#ppt_h"/>
                                          </p:val>
                                        </p:tav>
                                      </p:tavLst>
                                    </p:anim>
                                    <p:animEffect filter="fade" transition="in">
                                      <p:cBhvr>
                                        <p:cTn dur="500" id="61"/>
                                        <p:tgtEl>
                                          <p:spTgt spid="8"/>
                                        </p:tgtEl>
                                      </p:cBhvr>
                                    </p:animEffect>
                                  </p:childTnLst>
                                </p:cTn>
                              </p:par>
                            </p:childTnLst>
                          </p:cTn>
                        </p:par>
                        <p:par>
                          <p:cTn fill="hold" id="62" nodeType="afterGroup">
                            <p:stCondLst>
                              <p:cond delay="2000"/>
                            </p:stCondLst>
                            <p:childTnLst>
                              <p:par>
                                <p:cTn fill="hold" id="63" nodeType="afterEffect" presetClass="entr" presetID="22" presetSubtype="8">
                                  <p:stCondLst>
                                    <p:cond delay="0"/>
                                  </p:stCondLst>
                                  <p:childTnLst>
                                    <p:set>
                                      <p:cBhvr>
                                        <p:cTn dur="1" fill="hold" id="64">
                                          <p:stCondLst>
                                            <p:cond delay="0"/>
                                          </p:stCondLst>
                                        </p:cTn>
                                        <p:tgtEl>
                                          <p:spTgt spid="31"/>
                                        </p:tgtEl>
                                        <p:attrNameLst>
                                          <p:attrName>style.visibility</p:attrName>
                                        </p:attrNameLst>
                                      </p:cBhvr>
                                      <p:to>
                                        <p:strVal val="visible"/>
                                      </p:to>
                                    </p:set>
                                    <p:animEffect filter="wipe(left)" transition="in">
                                      <p:cBhvr>
                                        <p:cTn dur="500" id="65"/>
                                        <p:tgtEl>
                                          <p:spTgt spid="31"/>
                                        </p:tgtEl>
                                      </p:cBhvr>
                                    </p:animEffect>
                                  </p:childTnLst>
                                </p:cTn>
                              </p:par>
                            </p:childTnLst>
                          </p:cTn>
                        </p:par>
                        <p:par>
                          <p:cTn fill="hold" id="66" nodeType="afterGroup">
                            <p:stCondLst>
                              <p:cond delay="2500"/>
                            </p:stCondLst>
                            <p:childTnLst>
                              <p:par>
                                <p:cTn fill="hold" id="67" nodeType="afterEffect" presetClass="entr" presetID="53" presetSubtype="0">
                                  <p:stCondLst>
                                    <p:cond delay="0"/>
                                  </p:stCondLst>
                                  <p:childTnLst>
                                    <p:set>
                                      <p:cBhvr>
                                        <p:cTn dur="1" fill="hold" id="68">
                                          <p:stCondLst>
                                            <p:cond delay="0"/>
                                          </p:stCondLst>
                                        </p:cTn>
                                        <p:tgtEl>
                                          <p:spTgt spid="5"/>
                                        </p:tgtEl>
                                        <p:attrNameLst>
                                          <p:attrName>style.visibility</p:attrName>
                                        </p:attrNameLst>
                                      </p:cBhvr>
                                      <p:to>
                                        <p:strVal val="visible"/>
                                      </p:to>
                                    </p:set>
                                    <p:anim calcmode="lin" valueType="num">
                                      <p:cBhvr>
                                        <p:cTn dur="500" fill="hold" id="69"/>
                                        <p:tgtEl>
                                          <p:spTgt spid="5"/>
                                        </p:tgtEl>
                                        <p:attrNameLst>
                                          <p:attrName>ppt_w</p:attrName>
                                        </p:attrNameLst>
                                      </p:cBhvr>
                                      <p:tavLst>
                                        <p:tav tm="0">
                                          <p:val>
                                            <p:fltVal val="0"/>
                                          </p:val>
                                        </p:tav>
                                        <p:tav tm="100000">
                                          <p:val>
                                            <p:strVal val="#ppt_w"/>
                                          </p:val>
                                        </p:tav>
                                      </p:tavLst>
                                    </p:anim>
                                    <p:anim calcmode="lin" valueType="num">
                                      <p:cBhvr>
                                        <p:cTn dur="500" fill="hold" id="70"/>
                                        <p:tgtEl>
                                          <p:spTgt spid="5"/>
                                        </p:tgtEl>
                                        <p:attrNameLst>
                                          <p:attrName>ppt_h</p:attrName>
                                        </p:attrNameLst>
                                      </p:cBhvr>
                                      <p:tavLst>
                                        <p:tav tm="0">
                                          <p:val>
                                            <p:fltVal val="0"/>
                                          </p:val>
                                        </p:tav>
                                        <p:tav tm="100000">
                                          <p:val>
                                            <p:strVal val="#ppt_h"/>
                                          </p:val>
                                        </p:tav>
                                      </p:tavLst>
                                    </p:anim>
                                    <p:animEffect filter="fade" transition="in">
                                      <p:cBhvr>
                                        <p:cTn dur="500" id="71"/>
                                        <p:tgtEl>
                                          <p:spTgt spid="5"/>
                                        </p:tgtEl>
                                      </p:cBhvr>
                                    </p:animEffect>
                                  </p:childTnLst>
                                </p:cTn>
                              </p:par>
                            </p:childTnLst>
                          </p:cTn>
                        </p:par>
                        <p:par>
                          <p:cTn fill="hold" id="72" nodeType="afterGroup">
                            <p:stCondLst>
                              <p:cond delay="3000"/>
                            </p:stCondLst>
                            <p:childTnLst>
                              <p:par>
                                <p:cTn fill="hold" id="73" nodeType="afterEffect" presetClass="entr" presetID="22" presetSubtype="8">
                                  <p:stCondLst>
                                    <p:cond delay="0"/>
                                  </p:stCondLst>
                                  <p:childTnLst>
                                    <p:set>
                                      <p:cBhvr>
                                        <p:cTn dur="1" fill="hold" id="74">
                                          <p:stCondLst>
                                            <p:cond delay="0"/>
                                          </p:stCondLst>
                                        </p:cTn>
                                        <p:tgtEl>
                                          <p:spTgt spid="28"/>
                                        </p:tgtEl>
                                        <p:attrNameLst>
                                          <p:attrName>style.visibility</p:attrName>
                                        </p:attrNameLst>
                                      </p:cBhvr>
                                      <p:to>
                                        <p:strVal val="visible"/>
                                      </p:to>
                                    </p:set>
                                    <p:animEffect filter="wipe(left)" transition="in">
                                      <p:cBhvr>
                                        <p:cTn dur="500" id="75"/>
                                        <p:tgtEl>
                                          <p:spTgt spid="28"/>
                                        </p:tgtEl>
                                      </p:cBhvr>
                                    </p:animEffect>
                                  </p:childTnLst>
                                </p:cTn>
                              </p:par>
                            </p:childTnLst>
                          </p:cTn>
                        </p:par>
                        <p:par>
                          <p:cTn fill="hold" id="76" nodeType="afterGroup">
                            <p:stCondLst>
                              <p:cond delay="3500"/>
                            </p:stCondLst>
                            <p:childTnLst>
                              <p:par>
                                <p:cTn fill="hold" id="77" nodeType="afterEffect" presetClass="entr" presetID="53" presetSubtype="0">
                                  <p:stCondLst>
                                    <p:cond delay="0"/>
                                  </p:stCondLst>
                                  <p:childTnLst>
                                    <p:set>
                                      <p:cBhvr>
                                        <p:cTn dur="1" fill="hold" id="78">
                                          <p:stCondLst>
                                            <p:cond delay="0"/>
                                          </p:stCondLst>
                                        </p:cTn>
                                        <p:tgtEl>
                                          <p:spTgt spid="10"/>
                                        </p:tgtEl>
                                        <p:attrNameLst>
                                          <p:attrName>style.visibility</p:attrName>
                                        </p:attrNameLst>
                                      </p:cBhvr>
                                      <p:to>
                                        <p:strVal val="visible"/>
                                      </p:to>
                                    </p:set>
                                    <p:anim calcmode="lin" valueType="num">
                                      <p:cBhvr>
                                        <p:cTn dur="500" fill="hold" id="79"/>
                                        <p:tgtEl>
                                          <p:spTgt spid="10"/>
                                        </p:tgtEl>
                                        <p:attrNameLst>
                                          <p:attrName>ppt_w</p:attrName>
                                        </p:attrNameLst>
                                      </p:cBhvr>
                                      <p:tavLst>
                                        <p:tav tm="0">
                                          <p:val>
                                            <p:fltVal val="0"/>
                                          </p:val>
                                        </p:tav>
                                        <p:tav tm="100000">
                                          <p:val>
                                            <p:strVal val="#ppt_w"/>
                                          </p:val>
                                        </p:tav>
                                      </p:tavLst>
                                    </p:anim>
                                    <p:anim calcmode="lin" valueType="num">
                                      <p:cBhvr>
                                        <p:cTn dur="500" fill="hold" id="80"/>
                                        <p:tgtEl>
                                          <p:spTgt spid="10"/>
                                        </p:tgtEl>
                                        <p:attrNameLst>
                                          <p:attrName>ppt_h</p:attrName>
                                        </p:attrNameLst>
                                      </p:cBhvr>
                                      <p:tavLst>
                                        <p:tav tm="0">
                                          <p:val>
                                            <p:fltVal val="0"/>
                                          </p:val>
                                        </p:tav>
                                        <p:tav tm="100000">
                                          <p:val>
                                            <p:strVal val="#ppt_h"/>
                                          </p:val>
                                        </p:tav>
                                      </p:tavLst>
                                    </p:anim>
                                    <p:animEffect filter="fade" transition="in">
                                      <p:cBhvr>
                                        <p:cTn dur="500" id="81"/>
                                        <p:tgtEl>
                                          <p:spTgt spid="10"/>
                                        </p:tgtEl>
                                      </p:cBhvr>
                                    </p:animEffect>
                                  </p:childTnLst>
                                </p:cTn>
                              </p:par>
                            </p:childTnLst>
                          </p:cTn>
                        </p:par>
                        <p:par>
                          <p:cTn fill="hold" id="82" nodeType="afterGroup">
                            <p:stCondLst>
                              <p:cond delay="4000"/>
                            </p:stCondLst>
                            <p:childTnLst>
                              <p:par>
                                <p:cTn fill="hold" id="83" nodeType="afterEffect" presetClass="entr" presetID="22" presetSubtype="8">
                                  <p:stCondLst>
                                    <p:cond delay="0"/>
                                  </p:stCondLst>
                                  <p:childTnLst>
                                    <p:set>
                                      <p:cBhvr>
                                        <p:cTn dur="1" fill="hold" id="84">
                                          <p:stCondLst>
                                            <p:cond delay="0"/>
                                          </p:stCondLst>
                                        </p:cTn>
                                        <p:tgtEl>
                                          <p:spTgt spid="34"/>
                                        </p:tgtEl>
                                        <p:attrNameLst>
                                          <p:attrName>style.visibility</p:attrName>
                                        </p:attrNameLst>
                                      </p:cBhvr>
                                      <p:to>
                                        <p:strVal val="visible"/>
                                      </p:to>
                                    </p:set>
                                    <p:animEffect filter="wipe(left)" transition="in">
                                      <p:cBhvr>
                                        <p:cTn dur="500" id="85"/>
                                        <p:tgtEl>
                                          <p:spTgt spid="34"/>
                                        </p:tgtEl>
                                      </p:cBhvr>
                                    </p:animEffect>
                                  </p:childTnLst>
                                </p:cTn>
                              </p:par>
                            </p:childTnLst>
                          </p:cTn>
                        </p:par>
                      </p:childTnLst>
                    </p:cTn>
                  </p:par>
                  <p:par>
                    <p:cTn fill="hold" id="86" nodeType="clickPar">
                      <p:stCondLst>
                        <p:cond delay="indefinite"/>
                        <p:cond delay="0" evt="onBegin">
                          <p:tn val="85"/>
                        </p:cond>
                      </p:stCondLst>
                      <p:childTnLst>
                        <p:par>
                          <p:cTn fill="hold" id="87" nodeType="afterGroup">
                            <p:stCondLst>
                              <p:cond delay="0"/>
                            </p:stCondLst>
                            <p:childTnLst>
                              <p:par>
                                <p:cTn fill="hold" grpId="0" id="88" nodeType="clickEffect" presetClass="entr" presetID="23" presetSubtype="16">
                                  <p:stCondLst>
                                    <p:cond delay="0"/>
                                  </p:stCondLst>
                                  <p:childTnLst>
                                    <p:set>
                                      <p:cBhvr>
                                        <p:cTn dur="1" fill="hold" id="89">
                                          <p:stCondLst>
                                            <p:cond delay="0"/>
                                          </p:stCondLst>
                                        </p:cTn>
                                        <p:tgtEl>
                                          <p:spTgt spid="23"/>
                                        </p:tgtEl>
                                        <p:attrNameLst>
                                          <p:attrName>style.visibility</p:attrName>
                                        </p:attrNameLst>
                                      </p:cBhvr>
                                      <p:to>
                                        <p:strVal val="visible"/>
                                      </p:to>
                                    </p:set>
                                    <p:anim calcmode="lin" valueType="num">
                                      <p:cBhvr>
                                        <p:cTn dur="500" fill="hold" id="90"/>
                                        <p:tgtEl>
                                          <p:spTgt spid="23"/>
                                        </p:tgtEl>
                                        <p:attrNameLst>
                                          <p:attrName>ppt_w</p:attrName>
                                        </p:attrNameLst>
                                      </p:cBhvr>
                                      <p:tavLst>
                                        <p:tav tm="0">
                                          <p:val>
                                            <p:fltVal val="0"/>
                                          </p:val>
                                        </p:tav>
                                        <p:tav tm="100000">
                                          <p:val>
                                            <p:strVal val="#ppt_w"/>
                                          </p:val>
                                        </p:tav>
                                      </p:tavLst>
                                    </p:anim>
                                    <p:anim calcmode="lin" valueType="num">
                                      <p:cBhvr>
                                        <p:cTn dur="500" fill="hold" id="91"/>
                                        <p:tgtEl>
                                          <p:spTgt spid="23"/>
                                        </p:tgtEl>
                                        <p:attrNameLst>
                                          <p:attrName>ppt_h</p:attrName>
                                        </p:attrNameLst>
                                      </p:cBhvr>
                                      <p:tavLst>
                                        <p:tav tm="0">
                                          <p:val>
                                            <p:fltVal val="0"/>
                                          </p:val>
                                        </p:tav>
                                        <p:tav tm="100000">
                                          <p:val>
                                            <p:strVal val="#ppt_h"/>
                                          </p:val>
                                        </p:tav>
                                      </p:tavLst>
                                    </p:anim>
                                  </p:childTnLst>
                                </p:cTn>
                              </p:par>
                              <p:par>
                                <p:cTn fill="hold" grpId="0" id="92" nodeType="withEffect" presetClass="entr" presetID="23" presetSubtype="16">
                                  <p:stCondLst>
                                    <p:cond delay="0"/>
                                  </p:stCondLst>
                                  <p:childTnLst>
                                    <p:set>
                                      <p:cBhvr>
                                        <p:cTn dur="1" fill="hold" id="93">
                                          <p:stCondLst>
                                            <p:cond delay="0"/>
                                          </p:stCondLst>
                                        </p:cTn>
                                        <p:tgtEl>
                                          <p:spTgt spid="24"/>
                                        </p:tgtEl>
                                        <p:attrNameLst>
                                          <p:attrName>style.visibility</p:attrName>
                                        </p:attrNameLst>
                                      </p:cBhvr>
                                      <p:to>
                                        <p:strVal val="visible"/>
                                      </p:to>
                                    </p:set>
                                    <p:anim calcmode="lin" valueType="num">
                                      <p:cBhvr>
                                        <p:cTn dur="500" fill="hold" id="94"/>
                                        <p:tgtEl>
                                          <p:spTgt spid="24"/>
                                        </p:tgtEl>
                                        <p:attrNameLst>
                                          <p:attrName>ppt_w</p:attrName>
                                        </p:attrNameLst>
                                      </p:cBhvr>
                                      <p:tavLst>
                                        <p:tav tm="0">
                                          <p:val>
                                            <p:fltVal val="0"/>
                                          </p:val>
                                        </p:tav>
                                        <p:tav tm="100000">
                                          <p:val>
                                            <p:strVal val="#ppt_w"/>
                                          </p:val>
                                        </p:tav>
                                      </p:tavLst>
                                    </p:anim>
                                    <p:anim calcmode="lin" valueType="num">
                                      <p:cBhvr>
                                        <p:cTn dur="500" fill="hold" id="95"/>
                                        <p:tgtEl>
                                          <p:spTgt spid="24"/>
                                        </p:tgtEl>
                                        <p:attrNameLst>
                                          <p:attrName>ppt_h</p:attrName>
                                        </p:attrNameLst>
                                      </p:cBhvr>
                                      <p:tavLst>
                                        <p:tav tm="0">
                                          <p:val>
                                            <p:fltVal val="0"/>
                                          </p:val>
                                        </p:tav>
                                        <p:tav tm="100000">
                                          <p:val>
                                            <p:strVal val="#ppt_h"/>
                                          </p:val>
                                        </p:tav>
                                      </p:tavLst>
                                    </p:anim>
                                  </p:childTnLst>
                                </p:cTn>
                              </p:par>
                              <p:par>
                                <p:cTn fill="hold" grpId="0" id="96" nodeType="withEffect" presetClass="entr" presetID="23" presetSubtype="16">
                                  <p:stCondLst>
                                    <p:cond delay="0"/>
                                  </p:stCondLst>
                                  <p:childTnLst>
                                    <p:set>
                                      <p:cBhvr>
                                        <p:cTn dur="1" fill="hold" id="97">
                                          <p:stCondLst>
                                            <p:cond delay="0"/>
                                          </p:stCondLst>
                                        </p:cTn>
                                        <p:tgtEl>
                                          <p:spTgt spid="21"/>
                                        </p:tgtEl>
                                        <p:attrNameLst>
                                          <p:attrName>style.visibility</p:attrName>
                                        </p:attrNameLst>
                                      </p:cBhvr>
                                      <p:to>
                                        <p:strVal val="visible"/>
                                      </p:to>
                                    </p:set>
                                    <p:anim calcmode="lin" valueType="num">
                                      <p:cBhvr>
                                        <p:cTn dur="500" fill="hold" id="98"/>
                                        <p:tgtEl>
                                          <p:spTgt spid="21"/>
                                        </p:tgtEl>
                                        <p:attrNameLst>
                                          <p:attrName>ppt_w</p:attrName>
                                        </p:attrNameLst>
                                      </p:cBhvr>
                                      <p:tavLst>
                                        <p:tav tm="0">
                                          <p:val>
                                            <p:fltVal val="0"/>
                                          </p:val>
                                        </p:tav>
                                        <p:tav tm="100000">
                                          <p:val>
                                            <p:strVal val="#ppt_w"/>
                                          </p:val>
                                        </p:tav>
                                      </p:tavLst>
                                    </p:anim>
                                    <p:anim calcmode="lin" valueType="num">
                                      <p:cBhvr>
                                        <p:cTn dur="500" fill="hold" id="99"/>
                                        <p:tgtEl>
                                          <p:spTgt spid="21"/>
                                        </p:tgtEl>
                                        <p:attrNameLst>
                                          <p:attrName>ppt_h</p:attrName>
                                        </p:attrNameLst>
                                      </p:cBhvr>
                                      <p:tavLst>
                                        <p:tav tm="0">
                                          <p:val>
                                            <p:fltVal val="0"/>
                                          </p:val>
                                        </p:tav>
                                        <p:tav tm="100000">
                                          <p:val>
                                            <p:strVal val="#ppt_h"/>
                                          </p:val>
                                        </p:tav>
                                      </p:tavLst>
                                    </p:anim>
                                  </p:childTnLst>
                                </p:cTn>
                              </p:par>
                              <p:par>
                                <p:cTn fill="hold" grpId="0" id="100" nodeType="withEffect" presetClass="entr" presetID="23" presetSubtype="16">
                                  <p:stCondLst>
                                    <p:cond delay="0"/>
                                  </p:stCondLst>
                                  <p:childTnLst>
                                    <p:set>
                                      <p:cBhvr>
                                        <p:cTn dur="1" fill="hold" id="101">
                                          <p:stCondLst>
                                            <p:cond delay="0"/>
                                          </p:stCondLst>
                                        </p:cTn>
                                        <p:tgtEl>
                                          <p:spTgt spid="20"/>
                                        </p:tgtEl>
                                        <p:attrNameLst>
                                          <p:attrName>style.visibility</p:attrName>
                                        </p:attrNameLst>
                                      </p:cBhvr>
                                      <p:to>
                                        <p:strVal val="visible"/>
                                      </p:to>
                                    </p:set>
                                    <p:anim calcmode="lin" valueType="num">
                                      <p:cBhvr>
                                        <p:cTn dur="500" fill="hold" id="102"/>
                                        <p:tgtEl>
                                          <p:spTgt spid="20"/>
                                        </p:tgtEl>
                                        <p:attrNameLst>
                                          <p:attrName>ppt_w</p:attrName>
                                        </p:attrNameLst>
                                      </p:cBhvr>
                                      <p:tavLst>
                                        <p:tav tm="0">
                                          <p:val>
                                            <p:fltVal val="0"/>
                                          </p:val>
                                        </p:tav>
                                        <p:tav tm="100000">
                                          <p:val>
                                            <p:strVal val="#ppt_w"/>
                                          </p:val>
                                        </p:tav>
                                      </p:tavLst>
                                    </p:anim>
                                    <p:anim calcmode="lin" valueType="num">
                                      <p:cBhvr>
                                        <p:cTn dur="500" fill="hold" id="103"/>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20"/>
      <p:bldP grpId="0" spid="21"/>
      <p:bldP grpId="0" spid="23"/>
      <p:bldP grpId="0" spid="24"/>
      <p:bldP grpId="0" spid="54"/>
      <p:bldP grpId="0" spid="55"/>
      <p:bldP grpId="0" spid="56"/>
      <p:bldP grpId="0" spid="5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8" name="Group 77"/>
          <p:cNvGrpSpPr/>
          <p:nvPr/>
        </p:nvGrpSpPr>
        <p:grpSpPr>
          <a:xfrm>
            <a:off x="6517637" y="2152944"/>
            <a:ext cx="4594384" cy="4211955"/>
            <a:chOff x="6987639" y="2274060"/>
            <a:chExt cx="4176713" cy="3829050"/>
          </a:xfrm>
        </p:grpSpPr>
        <p:grpSp>
          <p:nvGrpSpPr>
            <p:cNvPr id="5" name="Group 5"/>
            <p:cNvGrpSpPr/>
            <p:nvPr/>
          </p:nvGrpSpPr>
          <p:grpSpPr>
            <a:xfrm>
              <a:off x="6987639" y="2274060"/>
              <a:ext cx="4176713" cy="3829050"/>
              <a:chOff x="1859" y="1160"/>
              <a:chExt cx="2631" cy="2412"/>
            </a:xfrm>
          </p:grpSpPr>
          <p:grpSp>
            <p:nvGrpSpPr>
              <p:cNvPr id="69" name="Group 6"/>
              <p:cNvGrpSpPr/>
              <p:nvPr/>
            </p:nvGrpSpPr>
            <p:grpSpPr>
              <a:xfrm>
                <a:off x="1859" y="1160"/>
                <a:ext cx="2631" cy="2412"/>
                <a:chOff x="1149" y="1417"/>
                <a:chExt cx="2540" cy="2328"/>
              </a:xfrm>
            </p:grpSpPr>
            <p:sp>
              <p:nvSpPr>
                <p:cNvPr id="71" name="Freeform 7"/>
                <p:cNvSpPr/>
                <p:nvPr/>
              </p:nvSpPr>
              <p:spPr bwMode="auto">
                <a:xfrm>
                  <a:off x="2419" y="1840"/>
                  <a:ext cx="1270" cy="1905"/>
                </a:xfrm>
                <a:custGeom>
                  <a:gdLst>
                    <a:gd fmla="*/ 0 w 1270" name="T0"/>
                    <a:gd fmla="*/ 1905 h 1905" name="T1"/>
                    <a:gd fmla="*/ 0 w 1270" name="T2"/>
                    <a:gd fmla="*/ 1481 h 1905" name="T3"/>
                    <a:gd fmla="*/ 423 w 1270" name="T4"/>
                    <a:gd fmla="*/ 1270 h 1905" name="T5"/>
                    <a:gd fmla="*/ 423 w 1270" name="T6"/>
                    <a:gd fmla="*/ 847 h 1905" name="T7"/>
                    <a:gd fmla="*/ 846 w 1270" name="T8"/>
                    <a:gd fmla="*/ 635 h 1905" name="T9"/>
                    <a:gd fmla="*/ 846 w 1270" name="T10"/>
                    <a:gd fmla="*/ 212 h 1905" name="T11"/>
                    <a:gd fmla="*/ 1270 w 1270" name="T12"/>
                    <a:gd fmla="*/ 0 h 1905" name="T13"/>
                    <a:gd fmla="*/ 1270 w 1270" name="T14"/>
                    <a:gd fmla="*/ 1270 h 1905" name="T15"/>
                    <a:gd fmla="*/ 0 w 1270" name="T16"/>
                    <a:gd fmla="*/ 1905 h 19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05" w="1270">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solidFill>
                <a:ln>
                  <a:noFill/>
                </a:ln>
                <a:extLst>
                  <a:ext uri="{91240B29-F687-4F45-9708-019B960494DF}">
                    <a14:hiddenLine w="9525">
                      <a:solidFill>
                        <a:srgbClr val="000000"/>
                      </a:solidFill>
                      <a:prstDash val="solid"/>
                      <a:round/>
                    </a14:hiddenLine>
                  </a:ext>
                </a:extLst>
              </p:spPr>
              <p:txBody>
                <a:bodyPr/>
                <a:lstStyle/>
                <a:p>
                  <a:endParaRPr lang="en-GB"/>
                </a:p>
              </p:txBody>
            </p:sp>
            <p:sp>
              <p:nvSpPr>
                <p:cNvPr id="72" name="Freeform 8"/>
                <p:cNvSpPr/>
                <p:nvPr/>
              </p:nvSpPr>
              <p:spPr bwMode="auto">
                <a:xfrm>
                  <a:off x="1149" y="2898"/>
                  <a:ext cx="1270" cy="847"/>
                </a:xfrm>
                <a:custGeom>
                  <a:gdLst>
                    <a:gd fmla="*/ 1270 w 1270" name="T0"/>
                    <a:gd fmla="*/ 423 h 847" name="T1"/>
                    <a:gd fmla="*/ 0 w 1270" name="T2"/>
                    <a:gd fmla="*/ 0 h 847" name="T3"/>
                    <a:gd fmla="*/ 0 w 1270" name="T4"/>
                    <a:gd fmla="*/ 423 h 847" name="T5"/>
                    <a:gd fmla="*/ 1270 w 1270" name="T6"/>
                    <a:gd fmla="*/ 847 h 847" name="T7"/>
                    <a:gd fmla="*/ 1270 w 1270" name="T8"/>
                    <a:gd fmla="*/ 423 h 847" name="T9"/>
                  </a:gdLst>
                  <a:cxnLst>
                    <a:cxn ang="0">
                      <a:pos x="T0" y="T1"/>
                    </a:cxn>
                    <a:cxn ang="0">
                      <a:pos x="T2" y="T3"/>
                    </a:cxn>
                    <a:cxn ang="0">
                      <a:pos x="T4" y="T5"/>
                    </a:cxn>
                    <a:cxn ang="0">
                      <a:pos x="T6" y="T7"/>
                    </a:cxn>
                    <a:cxn ang="0">
                      <a:pos x="T8" y="T9"/>
                    </a:cxn>
                  </a:cxnLst>
                  <a:rect b="b" l="0" r="r" t="0"/>
                  <a:pathLst>
                    <a:path h="846" w="1270">
                      <a:moveTo>
                        <a:pt x="1270" y="423"/>
                      </a:moveTo>
                      <a:lnTo>
                        <a:pt x="0" y="0"/>
                      </a:lnTo>
                      <a:lnTo>
                        <a:pt x="0" y="423"/>
                      </a:lnTo>
                      <a:lnTo>
                        <a:pt x="1270" y="847"/>
                      </a:lnTo>
                      <a:lnTo>
                        <a:pt x="1270" y="423"/>
                      </a:lnTo>
                      <a:close/>
                    </a:path>
                  </a:pathLst>
                </a:custGeom>
                <a:solidFill>
                  <a:srgbClr val="385424"/>
                </a:soli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lang="en-GB"/>
                </a:p>
              </p:txBody>
            </p:sp>
            <p:sp>
              <p:nvSpPr>
                <p:cNvPr id="73" name="Freeform 9"/>
                <p:cNvSpPr/>
                <p:nvPr/>
              </p:nvSpPr>
              <p:spPr bwMode="auto">
                <a:xfrm>
                  <a:off x="1573" y="2263"/>
                  <a:ext cx="1269" cy="847"/>
                </a:xfrm>
                <a:custGeom>
                  <a:gdLst>
                    <a:gd fmla="*/ 1269 w 1269" name="T0"/>
                    <a:gd fmla="*/ 424 h 847" name="T1"/>
                    <a:gd fmla="*/ 0 w 1269" name="T2"/>
                    <a:gd fmla="*/ 0 h 847" name="T3"/>
                    <a:gd fmla="*/ 0 w 1269" name="T4"/>
                    <a:gd fmla="*/ 424 h 847" name="T5"/>
                    <a:gd fmla="*/ 1269 w 1269" name="T6"/>
                    <a:gd fmla="*/ 847 h 847" name="T7"/>
                    <a:gd fmla="*/ 1269 w 1269" name="T8"/>
                    <a:gd fmla="*/ 424 h 847" name="T9"/>
                  </a:gdLst>
                  <a:cxnLst>
                    <a:cxn ang="0">
                      <a:pos x="T0" y="T1"/>
                    </a:cxn>
                    <a:cxn ang="0">
                      <a:pos x="T2" y="T3"/>
                    </a:cxn>
                    <a:cxn ang="0">
                      <a:pos x="T4" y="T5"/>
                    </a:cxn>
                    <a:cxn ang="0">
                      <a:pos x="T6" y="T7"/>
                    </a:cxn>
                    <a:cxn ang="0">
                      <a:pos x="T8" y="T9"/>
                    </a:cxn>
                  </a:cxnLst>
                  <a:rect b="b" l="0" r="r" t="0"/>
                  <a:pathLst>
                    <a:path h="846" w="1269">
                      <a:moveTo>
                        <a:pt x="1269" y="424"/>
                      </a:moveTo>
                      <a:lnTo>
                        <a:pt x="0" y="0"/>
                      </a:lnTo>
                      <a:lnTo>
                        <a:pt x="0" y="424"/>
                      </a:lnTo>
                      <a:lnTo>
                        <a:pt x="1269" y="847"/>
                      </a:lnTo>
                      <a:lnTo>
                        <a:pt x="1269" y="424"/>
                      </a:lnTo>
                      <a:close/>
                    </a:path>
                  </a:pathLst>
                </a:custGeom>
                <a:solidFill>
                  <a:srgbClr val="385424"/>
                </a:soli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lang="en-GB"/>
                </a:p>
              </p:txBody>
            </p:sp>
            <p:sp>
              <p:nvSpPr>
                <p:cNvPr id="74" name="Freeform 10"/>
                <p:cNvSpPr/>
                <p:nvPr/>
              </p:nvSpPr>
              <p:spPr bwMode="auto">
                <a:xfrm>
                  <a:off x="1996" y="1629"/>
                  <a:ext cx="1269" cy="846"/>
                </a:xfrm>
                <a:custGeom>
                  <a:gdLst>
                    <a:gd fmla="*/ 1269 w 1269" name="T0"/>
                    <a:gd fmla="*/ 423 h 846" name="T1"/>
                    <a:gd fmla="*/ 0 w 1269" name="T2"/>
                    <a:gd fmla="*/ 0 h 846" name="T3"/>
                    <a:gd fmla="*/ 0 w 1269" name="T4"/>
                    <a:gd fmla="*/ 423 h 846" name="T5"/>
                    <a:gd fmla="*/ 1269 w 1269" name="T6"/>
                    <a:gd fmla="*/ 846 h 846" name="T7"/>
                    <a:gd fmla="*/ 1269 w 1269" name="T8"/>
                    <a:gd fmla="*/ 423 h 846" name="T9"/>
                  </a:gdLst>
                  <a:cxnLst>
                    <a:cxn ang="0">
                      <a:pos x="T0" y="T1"/>
                    </a:cxn>
                    <a:cxn ang="0">
                      <a:pos x="T2" y="T3"/>
                    </a:cxn>
                    <a:cxn ang="0">
                      <a:pos x="T4" y="T5"/>
                    </a:cxn>
                    <a:cxn ang="0">
                      <a:pos x="T6" y="T7"/>
                    </a:cxn>
                    <a:cxn ang="0">
                      <a:pos x="T8" y="T9"/>
                    </a:cxn>
                  </a:cxnLst>
                  <a:rect b="b" l="0" r="r" t="0"/>
                  <a:pathLst>
                    <a:path h="845" w="1269">
                      <a:moveTo>
                        <a:pt x="1269" y="423"/>
                      </a:moveTo>
                      <a:lnTo>
                        <a:pt x="0" y="0"/>
                      </a:lnTo>
                      <a:lnTo>
                        <a:pt x="0" y="423"/>
                      </a:lnTo>
                      <a:lnTo>
                        <a:pt x="1269" y="846"/>
                      </a:lnTo>
                      <a:lnTo>
                        <a:pt x="1269" y="423"/>
                      </a:lnTo>
                      <a:close/>
                    </a:path>
                  </a:pathLst>
                </a:custGeom>
                <a:solidFill>
                  <a:srgbClr val="385424"/>
                </a:soli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tx1">
                            <a:alpha val="50000"/>
                          </a:schemeClr>
                        </a:outerShdw>
                      </a:effectLst>
                    </a14:hiddenEffects>
                  </a:ext>
                </a:extLst>
              </p:spPr>
              <p:txBody>
                <a:bodyPr anchor="ctr" wrap="none"/>
                <a:lstStyle/>
                <a:p>
                  <a:endParaRPr lang="en-GB"/>
                </a:p>
              </p:txBody>
            </p:sp>
            <p:sp>
              <p:nvSpPr>
                <p:cNvPr id="75" name="Freeform 11"/>
                <p:cNvSpPr/>
                <p:nvPr/>
              </p:nvSpPr>
              <p:spPr bwMode="auto">
                <a:xfrm>
                  <a:off x="1996" y="1417"/>
                  <a:ext cx="1693" cy="635"/>
                </a:xfrm>
                <a:custGeom>
                  <a:gdLst>
                    <a:gd fmla="*/ 1693 w 1693" name="T0"/>
                    <a:gd fmla="*/ 423 h 635" name="T1"/>
                    <a:gd fmla="*/ 423 w 1693" name="T2"/>
                    <a:gd fmla="*/ 0 h 635" name="T3"/>
                    <a:gd fmla="*/ 0 w 1693" name="T4"/>
                    <a:gd fmla="*/ 212 h 635" name="T5"/>
                    <a:gd fmla="*/ 1269 w 1693" name="T6"/>
                    <a:gd fmla="*/ 635 h 635" name="T7"/>
                    <a:gd fmla="*/ 1693 w 1693" name="T8"/>
                    <a:gd fmla="*/ 423 h 635" name="T9"/>
                  </a:gdLst>
                  <a:cxnLst>
                    <a:cxn ang="0">
                      <a:pos x="T0" y="T1"/>
                    </a:cxn>
                    <a:cxn ang="0">
                      <a:pos x="T2" y="T3"/>
                    </a:cxn>
                    <a:cxn ang="0">
                      <a:pos x="T4" y="T5"/>
                    </a:cxn>
                    <a:cxn ang="0">
                      <a:pos x="T6" y="T7"/>
                    </a:cxn>
                    <a:cxn ang="0">
                      <a:pos x="T8" y="T9"/>
                    </a:cxn>
                  </a:cxnLst>
                  <a:rect b="b" l="0" r="r" t="0"/>
                  <a:pathLst>
                    <a:path h="635" w="1693">
                      <a:moveTo>
                        <a:pt x="1693" y="423"/>
                      </a:moveTo>
                      <a:lnTo>
                        <a:pt x="423" y="0"/>
                      </a:lnTo>
                      <a:lnTo>
                        <a:pt x="0" y="212"/>
                      </a:lnTo>
                      <a:lnTo>
                        <a:pt x="1269" y="635"/>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w="9525">
                      <a:solidFill>
                        <a:srgbClr val="000000"/>
                      </a:solidFill>
                      <a:prstDash val="solid"/>
                      <a:round/>
                    </a14:hiddenLine>
                  </a:ext>
                </a:extLst>
              </p:spPr>
              <p:txBody>
                <a:bodyPr/>
                <a:lstStyle/>
                <a:p>
                  <a:endParaRPr lang="en-GB"/>
                </a:p>
              </p:txBody>
            </p:sp>
            <p:sp>
              <p:nvSpPr>
                <p:cNvPr id="76" name="Freeform 12"/>
                <p:cNvSpPr/>
                <p:nvPr/>
              </p:nvSpPr>
              <p:spPr bwMode="auto">
                <a:xfrm>
                  <a:off x="1573" y="2052"/>
                  <a:ext cx="1692" cy="635"/>
                </a:xfrm>
                <a:custGeom>
                  <a:gdLst>
                    <a:gd fmla="*/ 1692 w 1692" name="T0"/>
                    <a:gd fmla="*/ 423 h 635" name="T1"/>
                    <a:gd fmla="*/ 423 w 1692" name="T2"/>
                    <a:gd fmla="*/ 0 h 635" name="T3"/>
                    <a:gd fmla="*/ 0 w 1692" name="T4"/>
                    <a:gd fmla="*/ 211 h 635" name="T5"/>
                    <a:gd fmla="*/ 1269 w 1692" name="T6"/>
                    <a:gd fmla="*/ 635 h 635" name="T7"/>
                    <a:gd fmla="*/ 1692 w 1692" name="T8"/>
                    <a:gd fmla="*/ 423 h 635" name="T9"/>
                  </a:gdLst>
                  <a:cxnLst>
                    <a:cxn ang="0">
                      <a:pos x="T0" y="T1"/>
                    </a:cxn>
                    <a:cxn ang="0">
                      <a:pos x="T2" y="T3"/>
                    </a:cxn>
                    <a:cxn ang="0">
                      <a:pos x="T4" y="T5"/>
                    </a:cxn>
                    <a:cxn ang="0">
                      <a:pos x="T6" y="T7"/>
                    </a:cxn>
                    <a:cxn ang="0">
                      <a:pos x="T8" y="T9"/>
                    </a:cxn>
                  </a:cxnLst>
                  <a:rect b="b" l="0" r="r" t="0"/>
                  <a:pathLst>
                    <a:path h="635" w="1691">
                      <a:moveTo>
                        <a:pt x="1692" y="423"/>
                      </a:moveTo>
                      <a:lnTo>
                        <a:pt x="423" y="0"/>
                      </a:lnTo>
                      <a:lnTo>
                        <a:pt x="0" y="211"/>
                      </a:lnTo>
                      <a:lnTo>
                        <a:pt x="1269" y="635"/>
                      </a:lnTo>
                      <a:lnTo>
                        <a:pt x="1692"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w="9525">
                      <a:solidFill>
                        <a:srgbClr val="000000"/>
                      </a:solidFill>
                      <a:prstDash val="solid"/>
                      <a:round/>
                    </a14:hiddenLine>
                  </a:ext>
                </a:extLst>
              </p:spPr>
              <p:txBody>
                <a:bodyPr/>
                <a:lstStyle/>
                <a:p>
                  <a:endParaRPr lang="en-GB"/>
                </a:p>
              </p:txBody>
            </p:sp>
            <p:sp>
              <p:nvSpPr>
                <p:cNvPr id="77" name="Freeform 13"/>
                <p:cNvSpPr/>
                <p:nvPr/>
              </p:nvSpPr>
              <p:spPr bwMode="auto">
                <a:xfrm>
                  <a:off x="1149" y="2687"/>
                  <a:ext cx="1693" cy="634"/>
                </a:xfrm>
                <a:custGeom>
                  <a:gdLst>
                    <a:gd fmla="*/ 1693 w 1693" name="T0"/>
                    <a:gd fmla="*/ 423 h 634" name="T1"/>
                    <a:gd fmla="*/ 424 w 1693" name="T2"/>
                    <a:gd fmla="*/ 0 h 634" name="T3"/>
                    <a:gd fmla="*/ 0 w 1693" name="T4"/>
                    <a:gd fmla="*/ 211 h 634" name="T5"/>
                    <a:gd fmla="*/ 1270 w 1693" name="T6"/>
                    <a:gd fmla="*/ 634 h 634" name="T7"/>
                    <a:gd fmla="*/ 1693 w 1693" name="T8"/>
                    <a:gd fmla="*/ 423 h 634" name="T9"/>
                  </a:gdLst>
                  <a:cxnLst>
                    <a:cxn ang="0">
                      <a:pos x="T0" y="T1"/>
                    </a:cxn>
                    <a:cxn ang="0">
                      <a:pos x="T2" y="T3"/>
                    </a:cxn>
                    <a:cxn ang="0">
                      <a:pos x="T4" y="T5"/>
                    </a:cxn>
                    <a:cxn ang="0">
                      <a:pos x="T6" y="T7"/>
                    </a:cxn>
                    <a:cxn ang="0">
                      <a:pos x="T8" y="T9"/>
                    </a:cxn>
                  </a:cxnLst>
                  <a:rect b="b" l="0" r="r" t="0"/>
                  <a:pathLst>
                    <a:path h="634" w="1693">
                      <a:moveTo>
                        <a:pt x="1693" y="423"/>
                      </a:moveTo>
                      <a:lnTo>
                        <a:pt x="424" y="0"/>
                      </a:lnTo>
                      <a:lnTo>
                        <a:pt x="0" y="211"/>
                      </a:lnTo>
                      <a:lnTo>
                        <a:pt x="1270" y="634"/>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w="9525">
                      <a:solidFill>
                        <a:srgbClr val="000000"/>
                      </a:solidFill>
                      <a:prstDash val="solid"/>
                      <a:round/>
                    </a14:hiddenLine>
                  </a:ext>
                </a:extLst>
              </p:spPr>
              <p:txBody>
                <a:bodyPr/>
                <a:lstStyle/>
                <a:p>
                  <a:endParaRPr lang="en-GB"/>
                </a:p>
              </p:txBody>
            </p:sp>
          </p:grpSp>
          <p:sp>
            <p:nvSpPr>
              <p:cNvPr id="70" name="Freeform 14"/>
              <p:cNvSpPr/>
              <p:nvPr/>
            </p:nvSpPr>
            <p:spPr bwMode="auto">
              <a:xfrm>
                <a:off x="3175" y="1593"/>
                <a:ext cx="1315" cy="1974"/>
              </a:xfrm>
              <a:custGeom>
                <a:gdLst>
                  <a:gd fmla="*/ 0 w 1270" name="T0"/>
                  <a:gd fmla="*/ 1905 h 1905" name="T1"/>
                  <a:gd fmla="*/ 0 w 1270" name="T2"/>
                  <a:gd fmla="*/ 1481 h 1905" name="T3"/>
                  <a:gd fmla="*/ 423 w 1270" name="T4"/>
                  <a:gd fmla="*/ 1270 h 1905" name="T5"/>
                  <a:gd fmla="*/ 423 w 1270" name="T6"/>
                  <a:gd fmla="*/ 847 h 1905" name="T7"/>
                  <a:gd fmla="*/ 846 w 1270" name="T8"/>
                  <a:gd fmla="*/ 635 h 1905" name="T9"/>
                  <a:gd fmla="*/ 846 w 1270" name="T10"/>
                  <a:gd fmla="*/ 212 h 1905" name="T11"/>
                  <a:gd fmla="*/ 1270 w 1270" name="T12"/>
                  <a:gd fmla="*/ 0 h 1905" name="T13"/>
                  <a:gd fmla="*/ 1270 w 1270" name="T14"/>
                  <a:gd fmla="*/ 1270 h 1905" name="T15"/>
                  <a:gd fmla="*/ 0 w 1270" name="T16"/>
                  <a:gd fmla="*/ 1905 h 19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05" w="1270">
                    <a:moveTo>
                      <a:pt x="0" y="1905"/>
                    </a:moveTo>
                    <a:lnTo>
                      <a:pt x="0" y="1481"/>
                    </a:lnTo>
                    <a:lnTo>
                      <a:pt x="423" y="1270"/>
                    </a:lnTo>
                    <a:lnTo>
                      <a:pt x="423" y="847"/>
                    </a:lnTo>
                    <a:lnTo>
                      <a:pt x="846" y="635"/>
                    </a:lnTo>
                    <a:lnTo>
                      <a:pt x="846" y="212"/>
                    </a:lnTo>
                    <a:lnTo>
                      <a:pt x="1270" y="0"/>
                    </a:lnTo>
                    <a:lnTo>
                      <a:pt x="1270" y="1270"/>
                    </a:lnTo>
                    <a:lnTo>
                      <a:pt x="0" y="1905"/>
                    </a:lnTo>
                    <a:close/>
                  </a:path>
                </a:pathLst>
              </a:custGeom>
              <a:gradFill rotWithShape="1">
                <a:gsLst>
                  <a:gs pos="0">
                    <a:srgbClr val="385424"/>
                  </a:gs>
                  <a:gs pos="100000">
                    <a:schemeClr val="tx1">
                      <a:gamma/>
                      <a:tint val="51373"/>
                      <a:invGamma/>
                    </a:schemeClr>
                  </a:gs>
                </a:gsLst>
                <a:lin ang="2700000" scaled="1"/>
              </a:gradFill>
              <a:ln>
                <a:noFill/>
              </a:ln>
              <a:extLst>
                <a:ext uri="{91240B29-F687-4F45-9708-019B960494DF}">
                  <a14:hiddenLine w="9525">
                    <a:solidFill>
                      <a:srgbClr val="000000"/>
                    </a:solidFill>
                    <a:prstDash val="solid"/>
                    <a:round/>
                  </a14:hiddenLine>
                </a:ext>
              </a:extLst>
            </p:spPr>
            <p:txBody>
              <a:bodyPr/>
              <a:lstStyle/>
              <a:p>
                <a:endParaRPr lang="en-GB"/>
              </a:p>
            </p:txBody>
          </p:sp>
        </p:grpSp>
        <p:sp>
          <p:nvSpPr>
            <p:cNvPr id="10" name="AutoShape 51"/>
            <p:cNvSpPr>
              <a:spLocks noChangeArrowheads="1"/>
            </p:cNvSpPr>
            <p:nvPr/>
          </p:nvSpPr>
          <p:spPr bwMode="auto">
            <a:xfrm rot="15300000">
              <a:off x="7060664" y="3929823"/>
              <a:ext cx="749300" cy="749300"/>
            </a:xfrm>
            <a:custGeom>
              <a:gdLst>
                <a:gd fmla="+- 0 0 0" name="G0"/>
                <a:gd fmla="+- -6597710 0 0" name="G1"/>
                <a:gd fmla="+- 0 0 -6597710" name="G2"/>
                <a:gd fmla="+- 10800 0 0" name="G3"/>
                <a:gd fmla="+- 0 0 0" name="G4"/>
                <a:gd fmla="*/ 360 256 1" name="T0"/>
                <a:gd fmla="*/ 0 256 1" name="T1"/>
                <a:gd fmla="+- G2 T0 T1" name="G5"/>
                <a:gd fmla="?: G2 G2 G5" name="G6"/>
                <a:gd fmla="+- 0 0 G6" name="G7"/>
                <a:gd fmla="+- 5400 0 0" name="G8"/>
                <a:gd fmla="+- 0 0 -6597710" name="G9"/>
                <a:gd fmla="+- 5400 0 2700" name="G10"/>
                <a:gd fmla="cos G10 0" name="G11"/>
                <a:gd fmla="sin G10 0" name="G12"/>
                <a:gd fmla="cos 13500 0" name="G13"/>
                <a:gd fmla="sin 13500 0" name="G14"/>
                <a:gd fmla="+- G11 10800 0" name="G15"/>
                <a:gd fmla="+- G12 10800 0" name="G16"/>
                <a:gd fmla="+- G13 10800 0" name="G17"/>
                <a:gd fmla="+- G14 10800 0" name="G18"/>
                <a:gd fmla="*/ 5400 1 2" name="G19"/>
                <a:gd fmla="+- G19 5400 0" name="G20"/>
                <a:gd fmla="cos G20 0" name="G21"/>
                <a:gd fmla="sin G20 0" name="G22"/>
                <a:gd fmla="+- G21 10800 0" name="G23"/>
                <a:gd fmla="+- G12 G23 G22" name="G24"/>
                <a:gd fmla="+- G22 G23 G11" name="G25"/>
                <a:gd fmla="cos 10800 0" name="G26"/>
                <a:gd fmla="sin 10800 0" name="G27"/>
                <a:gd fmla="cos 5400 0" name="G28"/>
                <a:gd fmla="sin 5400 0" name="G29"/>
                <a:gd fmla="+- G26 10800 0" name="G30"/>
                <a:gd fmla="+- G27 10800 0" name="G31"/>
                <a:gd fmla="+- G28 10800 0" name="G32"/>
                <a:gd fmla="+- G29 10800 0" name="G33"/>
                <a:gd fmla="+- G19 5400 0" name="G34"/>
                <a:gd fmla="cos G34 -6597710" name="G35"/>
                <a:gd fmla="sin G34 -6597710" name="G36"/>
                <a:gd fmla="+/ -6597710 0 2" name="G37"/>
                <a:gd fmla="*/ 180 256 1" name="T2"/>
                <a:gd fmla="*/ 0 256 1" name="T3"/>
                <a:gd fmla="+- G37 T2 T3" name="G38"/>
                <a:gd fmla="?: G2 G37 G38" name="G39"/>
                <a:gd fmla="cos 10800 G39" name="G40"/>
                <a:gd fmla="sin 10800 G39" name="G41"/>
                <a:gd fmla="cos 5400 G39" name="G42"/>
                <a:gd fmla="sin 5400 G39" name="G43"/>
                <a:gd fmla="+- G40 10800 0" name="G44"/>
                <a:gd fmla="+- G41 10800 0" name="G45"/>
                <a:gd fmla="+- G42 10800 0" name="G46"/>
                <a:gd fmla="+- G43 10800 0" name="G47"/>
                <a:gd fmla="+- G35 10800 0" name="G48"/>
                <a:gd fmla="+- G36 10800 0" name="G49"/>
                <a:gd fmla="*/ 17693 w 21600" name="T4"/>
                <a:gd fmla="*/ 2486 h 21600" name="T5"/>
                <a:gd fmla="*/ 9299 w 21600" name="T6"/>
                <a:gd fmla="*/ 2840 h 21600" name="T7"/>
                <a:gd fmla="*/ 14246 w 21600" name="T8"/>
                <a:gd fmla="*/ 6643 h 21600" name="T9"/>
                <a:gd fmla="*/ 24300 w 21600" name="T10"/>
                <a:gd fmla="*/ 10800 h 21600" name="T11"/>
                <a:gd fmla="*/ 18900 w 21600" name="T12"/>
                <a:gd fmla="*/ 16200 h 21600" name="T13"/>
                <a:gd fmla="*/ 13500 w 21600" name="T14"/>
                <a:gd fmla="*/ 10800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anchor="ctr" wrap="none"/>
            <a:lstStyle/>
            <a:p>
              <a:endParaRPr lang="en-GB"/>
            </a:p>
          </p:txBody>
        </p:sp>
        <p:sp>
          <p:nvSpPr>
            <p:cNvPr id="11" name="AutoShape 52"/>
            <p:cNvSpPr>
              <a:spLocks noChangeArrowheads="1"/>
            </p:cNvSpPr>
            <p:nvPr/>
          </p:nvSpPr>
          <p:spPr bwMode="auto">
            <a:xfrm rot="15300000">
              <a:off x="7744876" y="2921760"/>
              <a:ext cx="749300" cy="749300"/>
            </a:xfrm>
            <a:custGeom>
              <a:gdLst>
                <a:gd fmla="+- 0 0 0" name="G0"/>
                <a:gd fmla="+- -6597710 0 0" name="G1"/>
                <a:gd fmla="+- 0 0 -6597710" name="G2"/>
                <a:gd fmla="+- 10800 0 0" name="G3"/>
                <a:gd fmla="+- 0 0 0" name="G4"/>
                <a:gd fmla="*/ 360 256 1" name="T0"/>
                <a:gd fmla="*/ 0 256 1" name="T1"/>
                <a:gd fmla="+- G2 T0 T1" name="G5"/>
                <a:gd fmla="?: G2 G2 G5" name="G6"/>
                <a:gd fmla="+- 0 0 G6" name="G7"/>
                <a:gd fmla="+- 5400 0 0" name="G8"/>
                <a:gd fmla="+- 0 0 -6597710" name="G9"/>
                <a:gd fmla="+- 5400 0 2700" name="G10"/>
                <a:gd fmla="cos G10 0" name="G11"/>
                <a:gd fmla="sin G10 0" name="G12"/>
                <a:gd fmla="cos 13500 0" name="G13"/>
                <a:gd fmla="sin 13500 0" name="G14"/>
                <a:gd fmla="+- G11 10800 0" name="G15"/>
                <a:gd fmla="+- G12 10800 0" name="G16"/>
                <a:gd fmla="+- G13 10800 0" name="G17"/>
                <a:gd fmla="+- G14 10800 0" name="G18"/>
                <a:gd fmla="*/ 5400 1 2" name="G19"/>
                <a:gd fmla="+- G19 5400 0" name="G20"/>
                <a:gd fmla="cos G20 0" name="G21"/>
                <a:gd fmla="sin G20 0" name="G22"/>
                <a:gd fmla="+- G21 10800 0" name="G23"/>
                <a:gd fmla="+- G12 G23 G22" name="G24"/>
                <a:gd fmla="+- G22 G23 G11" name="G25"/>
                <a:gd fmla="cos 10800 0" name="G26"/>
                <a:gd fmla="sin 10800 0" name="G27"/>
                <a:gd fmla="cos 5400 0" name="G28"/>
                <a:gd fmla="sin 5400 0" name="G29"/>
                <a:gd fmla="+- G26 10800 0" name="G30"/>
                <a:gd fmla="+- G27 10800 0" name="G31"/>
                <a:gd fmla="+- G28 10800 0" name="G32"/>
                <a:gd fmla="+- G29 10800 0" name="G33"/>
                <a:gd fmla="+- G19 5400 0" name="G34"/>
                <a:gd fmla="cos G34 -6597710" name="G35"/>
                <a:gd fmla="sin G34 -6597710" name="G36"/>
                <a:gd fmla="+/ -6597710 0 2" name="G37"/>
                <a:gd fmla="*/ 180 256 1" name="T2"/>
                <a:gd fmla="*/ 0 256 1" name="T3"/>
                <a:gd fmla="+- G37 T2 T3" name="G38"/>
                <a:gd fmla="?: G2 G37 G38" name="G39"/>
                <a:gd fmla="cos 10800 G39" name="G40"/>
                <a:gd fmla="sin 10800 G39" name="G41"/>
                <a:gd fmla="cos 5400 G39" name="G42"/>
                <a:gd fmla="sin 5400 G39" name="G43"/>
                <a:gd fmla="+- G40 10800 0" name="G44"/>
                <a:gd fmla="+- G41 10800 0" name="G45"/>
                <a:gd fmla="+- G42 10800 0" name="G46"/>
                <a:gd fmla="+- G43 10800 0" name="G47"/>
                <a:gd fmla="+- G35 10800 0" name="G48"/>
                <a:gd fmla="+- G36 10800 0" name="G49"/>
                <a:gd fmla="*/ 17693 w 21600" name="T4"/>
                <a:gd fmla="*/ 2486 h 21600" name="T5"/>
                <a:gd fmla="*/ 9299 w 21600" name="T6"/>
                <a:gd fmla="*/ 2840 h 21600" name="T7"/>
                <a:gd fmla="*/ 14246 w 21600" name="T8"/>
                <a:gd fmla="*/ 6643 h 21600" name="T9"/>
                <a:gd fmla="*/ 24300 w 21600" name="T10"/>
                <a:gd fmla="*/ 10800 h 21600" name="T11"/>
                <a:gd fmla="*/ 18900 w 21600" name="T12"/>
                <a:gd fmla="*/ 16200 h 21600" name="T13"/>
                <a:gd fmla="*/ 13500 w 21600" name="T14"/>
                <a:gd fmla="*/ 10800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anchor="ctr" wrap="none"/>
            <a:lstStyle/>
            <a:p>
              <a:endParaRPr lang="en-GB"/>
            </a:p>
          </p:txBody>
        </p:sp>
      </p:grpSp>
      <p:sp>
        <p:nvSpPr>
          <p:cNvPr id="20" name="TextBox 19"/>
          <p:cNvSpPr txBox="1"/>
          <p:nvPr/>
        </p:nvSpPr>
        <p:spPr>
          <a:xfrm>
            <a:off x="8757473" y="1909307"/>
            <a:ext cx="1644967" cy="1097280"/>
          </a:xfrm>
          <a:prstGeom prst="rect">
            <a:avLst/>
          </a:prstGeom>
          <a:noFill/>
        </p:spPr>
        <p:txBody>
          <a:bodyPr rtlCol="0" wrap="none">
            <a:spAutoFit/>
          </a:bodyPr>
          <a:lstStyle/>
          <a:p>
            <a:pPr algn="ctr"/>
            <a:r>
              <a:rPr b="1" lang="en-US" smtClean="0" sz="6600">
                <a:solidFill>
                  <a:srgbClr val="385424"/>
                </a:solidFill>
              </a:rPr>
              <a:t>75%</a:t>
            </a:r>
          </a:p>
        </p:txBody>
      </p:sp>
      <p:sp>
        <p:nvSpPr>
          <p:cNvPr id="22" name="TextBox 21"/>
          <p:cNvSpPr txBox="1"/>
          <p:nvPr/>
        </p:nvSpPr>
        <p:spPr>
          <a:xfrm>
            <a:off x="8237256" y="3446131"/>
            <a:ext cx="1156017" cy="762000"/>
          </a:xfrm>
          <a:prstGeom prst="rect">
            <a:avLst/>
          </a:prstGeom>
          <a:noFill/>
        </p:spPr>
        <p:txBody>
          <a:bodyPr rtlCol="0" wrap="none">
            <a:spAutoFit/>
          </a:bodyPr>
          <a:lstStyle/>
          <a:p>
            <a:pPr algn="ctr"/>
            <a:r>
              <a:rPr b="1" lang="en-US" smtClean="0" sz="4400">
                <a:solidFill>
                  <a:srgbClr val="385424"/>
                </a:solidFill>
              </a:rPr>
              <a:t>62%</a:t>
            </a:r>
          </a:p>
        </p:txBody>
      </p:sp>
      <p:sp>
        <p:nvSpPr>
          <p:cNvPr id="23" name="TextBox 22"/>
          <p:cNvSpPr txBox="1"/>
          <p:nvPr/>
        </p:nvSpPr>
        <p:spPr>
          <a:xfrm>
            <a:off x="7471693" y="4611499"/>
            <a:ext cx="1156017" cy="762000"/>
          </a:xfrm>
          <a:prstGeom prst="rect">
            <a:avLst/>
          </a:prstGeom>
          <a:noFill/>
        </p:spPr>
        <p:txBody>
          <a:bodyPr rtlCol="0" wrap="none">
            <a:spAutoFit/>
          </a:bodyPr>
          <a:lstStyle/>
          <a:p>
            <a:pPr algn="ctr"/>
            <a:r>
              <a:rPr b="1" lang="en-US" smtClean="0" sz="4400">
                <a:solidFill>
                  <a:srgbClr val="385424"/>
                </a:solidFill>
              </a:rPr>
              <a:t>53%</a:t>
            </a:r>
          </a:p>
        </p:txBody>
      </p:sp>
      <p:sp>
        <p:nvSpPr>
          <p:cNvPr id="24" name="Freeform 23"/>
          <p:cNvSpPr>
            <a:spLocks noEditPoints="1"/>
          </p:cNvSpPr>
          <p:nvPr/>
        </p:nvSpPr>
        <p:spPr bwMode="auto">
          <a:xfrm>
            <a:off x="1398149" y="5242296"/>
            <a:ext cx="542623" cy="438717"/>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5" name="Freeform 24"/>
          <p:cNvSpPr>
            <a:spLocks noEditPoints="1"/>
          </p:cNvSpPr>
          <p:nvPr/>
        </p:nvSpPr>
        <p:spPr bwMode="auto">
          <a:xfrm>
            <a:off x="1488202" y="2195146"/>
            <a:ext cx="362518" cy="531079"/>
          </a:xfrm>
          <a:custGeom>
            <a:gdLst>
              <a:gd fmla="*/ 16 w 73" name="T0"/>
              <a:gd fmla="*/ 77 h 107" name="T1"/>
              <a:gd fmla="*/ 57 w 73" name="T2"/>
              <a:gd fmla="*/ 77 h 107" name="T3"/>
              <a:gd fmla="*/ 52 w 73" name="T4"/>
              <a:gd fmla="*/ 101 h 107" name="T5"/>
              <a:gd fmla="*/ 45 w 73" name="T6"/>
              <a:gd fmla="*/ 101 h 107" name="T7"/>
              <a:gd fmla="*/ 37 w 73" name="T8"/>
              <a:gd fmla="*/ 107 h 107" name="T9"/>
              <a:gd fmla="*/ 29 w 73" name="T10"/>
              <a:gd fmla="*/ 101 h 107" name="T11"/>
              <a:gd fmla="*/ 21 w 73" name="T12"/>
              <a:gd fmla="*/ 101 h 107" name="T13"/>
              <a:gd fmla="*/ 16 w 73" name="T14"/>
              <a:gd fmla="*/ 77 h 107" name="T15"/>
              <a:gd fmla="*/ 51 w 73" name="T16"/>
              <a:gd fmla="*/ 29 h 107" name="T17"/>
              <a:gd fmla="*/ 52 w 73" name="T18"/>
              <a:gd fmla="*/ 35 h 107" name="T19"/>
              <a:gd fmla="*/ 51 w 73" name="T20"/>
              <a:gd fmla="*/ 37 h 107" name="T21"/>
              <a:gd fmla="*/ 53 w 73" name="T22"/>
              <a:gd fmla="*/ 38 h 107" name="T23"/>
              <a:gd fmla="*/ 52 w 73" name="T24"/>
              <a:gd fmla="*/ 42 h 107" name="T25"/>
              <a:gd fmla="*/ 50 w 73" name="T26"/>
              <a:gd fmla="*/ 42 h 107" name="T27"/>
              <a:gd fmla="*/ 52 w 73" name="T28"/>
              <a:gd fmla="*/ 44 h 107" name="T29"/>
              <a:gd fmla="*/ 51 w 73" name="T30"/>
              <a:gd fmla="*/ 47 h 107" name="T31"/>
              <a:gd fmla="*/ 50 w 73" name="T32"/>
              <a:gd fmla="*/ 48 h 107" name="T33"/>
              <a:gd fmla="*/ 51 w 73" name="T34"/>
              <a:gd fmla="*/ 49 h 107" name="T35"/>
              <a:gd fmla="*/ 50 w 73" name="T36"/>
              <a:gd fmla="*/ 53 h 107" name="T37"/>
              <a:gd fmla="*/ 47 w 73" name="T38"/>
              <a:gd fmla="*/ 54 h 107" name="T39"/>
              <a:gd fmla="*/ 29 w 73" name="T40"/>
              <a:gd fmla="*/ 49 h 107" name="T41"/>
              <a:gd fmla="*/ 21 w 73" name="T42"/>
              <a:gd fmla="*/ 49 h 107" name="T43"/>
              <a:gd fmla="*/ 21 w 73" name="T44"/>
              <a:gd fmla="*/ 32 h 107" name="T45"/>
              <a:gd fmla="*/ 28 w 73" name="T46"/>
              <a:gd fmla="*/ 31 h 107" name="T47"/>
              <a:gd fmla="*/ 42 w 73" name="T48"/>
              <a:gd fmla="*/ 16 h 107" name="T49"/>
              <a:gd fmla="*/ 38 w 73" name="T50"/>
              <a:gd fmla="*/ 30 h 107" name="T51"/>
              <a:gd fmla="*/ 51 w 73" name="T52"/>
              <a:gd fmla="*/ 29 h 107" name="T53"/>
              <a:gd fmla="*/ 15 w 73" name="T54"/>
              <a:gd fmla="*/ 71 h 107" name="T55"/>
              <a:gd fmla="*/ 25 w 73" name="T56"/>
              <a:gd fmla="*/ 71 h 107" name="T57"/>
              <a:gd fmla="*/ 17 w 73" name="T58"/>
              <a:gd fmla="*/ 48 h 107" name="T59"/>
              <a:gd fmla="*/ 11 w 73" name="T60"/>
              <a:gd fmla="*/ 29 h 107" name="T61"/>
              <a:gd fmla="*/ 23 w 73" name="T62"/>
              <a:gd fmla="*/ 13 h 107" name="T63"/>
              <a:gd fmla="*/ 37 w 73" name="T64"/>
              <a:gd fmla="*/ 11 h 107" name="T65"/>
              <a:gd fmla="*/ 50 w 73" name="T66"/>
              <a:gd fmla="*/ 14 h 107" name="T67"/>
              <a:gd fmla="*/ 62 w 73" name="T68"/>
              <a:gd fmla="*/ 29 h 107" name="T69"/>
              <a:gd fmla="*/ 56 w 73" name="T70"/>
              <a:gd fmla="*/ 48 h 107" name="T71"/>
              <a:gd fmla="*/ 48 w 73" name="T72"/>
              <a:gd fmla="*/ 71 h 107" name="T73"/>
              <a:gd fmla="*/ 58 w 73" name="T74"/>
              <a:gd fmla="*/ 71 h 107" name="T75"/>
              <a:gd fmla="*/ 65 w 73" name="T76"/>
              <a:gd fmla="*/ 52 h 107" name="T77"/>
              <a:gd fmla="*/ 71 w 73" name="T78"/>
              <a:gd fmla="*/ 27 h 107" name="T79"/>
              <a:gd fmla="*/ 55 w 73" name="T80"/>
              <a:gd fmla="*/ 5 h 107" name="T81"/>
              <a:gd fmla="*/ 37 w 73" name="T82"/>
              <a:gd fmla="*/ 1 h 107" name="T83"/>
              <a:gd fmla="*/ 19 w 73" name="T84"/>
              <a:gd fmla="*/ 5 h 107" name="T85"/>
              <a:gd fmla="*/ 2 w 73" name="T86"/>
              <a:gd fmla="*/ 27 h 107" name="T87"/>
              <a:gd fmla="*/ 8 w 73" name="T88"/>
              <a:gd fmla="*/ 53 h 107" name="T89"/>
              <a:gd fmla="*/ 15 w 73" name="T90"/>
              <a:gd fmla="*/ 71 h 1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6" name="Freeform 25"/>
          <p:cNvSpPr>
            <a:spLocks noEditPoints="1"/>
          </p:cNvSpPr>
          <p:nvPr/>
        </p:nvSpPr>
        <p:spPr bwMode="auto">
          <a:xfrm>
            <a:off x="1488202" y="3753374"/>
            <a:ext cx="383301" cy="46411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9" name="TextBox 8"/>
          <p:cNvSpPr txBox="1"/>
          <p:nvPr/>
        </p:nvSpPr>
        <p:spPr>
          <a:xfrm>
            <a:off x="2363372" y="2965342"/>
            <a:ext cx="182880" cy="365760"/>
          </a:xfrm>
          <a:prstGeom prst="rect">
            <a:avLst/>
          </a:prstGeom>
          <a:noFill/>
        </p:spPr>
        <p:txBody>
          <a:bodyPr rtlCol="0" wrap="none">
            <a:spAutoFit/>
          </a:bodyPr>
          <a:lstStyle/>
          <a:p>
            <a:endParaRPr lang="en-GB"/>
          </a:p>
        </p:txBody>
      </p:sp>
      <p:grpSp>
        <p:nvGrpSpPr>
          <p:cNvPr id="14" name="Group 13"/>
          <p:cNvGrpSpPr/>
          <p:nvPr/>
        </p:nvGrpSpPr>
        <p:grpSpPr>
          <a:xfrm>
            <a:off x="1983718" y="1891610"/>
            <a:ext cx="3553342" cy="1138150"/>
            <a:chOff x="1940772" y="2106413"/>
            <a:chExt cx="3553342" cy="1138150"/>
          </a:xfrm>
        </p:grpSpPr>
        <p:sp>
          <p:nvSpPr>
            <p:cNvPr id="8" name="TextBox 7"/>
            <p:cNvSpPr txBox="1"/>
            <p:nvPr/>
          </p:nvSpPr>
          <p:spPr>
            <a:xfrm>
              <a:off x="1940772" y="2106413"/>
              <a:ext cx="802948" cy="365760"/>
            </a:xfrm>
            <a:prstGeom prst="rect">
              <a:avLst/>
            </a:prstGeom>
            <a:noFill/>
          </p:spPr>
          <p:txBody>
            <a:bodyPr rtlCol="0" wrap="none">
              <a:spAutoFit/>
            </a:bodyPr>
            <a:lstStyle/>
            <a:p>
              <a:r>
                <a:rPr b="1" lang="en-US" smtClean="0"/>
                <a:t>STEP 1</a:t>
              </a:r>
            </a:p>
          </p:txBody>
        </p:sp>
        <p:sp>
          <p:nvSpPr>
            <p:cNvPr id="13" name="Rectangle 12"/>
            <p:cNvSpPr/>
            <p:nvPr/>
          </p:nvSpPr>
          <p:spPr>
            <a:xfrm>
              <a:off x="1940772" y="2413566"/>
              <a:ext cx="3553342" cy="82296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p:txBody>
        </p:sp>
      </p:grpSp>
      <p:grpSp>
        <p:nvGrpSpPr>
          <p:cNvPr id="32" name="Group 31"/>
          <p:cNvGrpSpPr/>
          <p:nvPr/>
        </p:nvGrpSpPr>
        <p:grpSpPr>
          <a:xfrm>
            <a:off x="1983718" y="3416358"/>
            <a:ext cx="3553342" cy="1138150"/>
            <a:chOff x="1940772" y="2106413"/>
            <a:chExt cx="3553342" cy="1138150"/>
          </a:xfrm>
        </p:grpSpPr>
        <p:sp>
          <p:nvSpPr>
            <p:cNvPr id="33" name="TextBox 32"/>
            <p:cNvSpPr txBox="1"/>
            <p:nvPr/>
          </p:nvSpPr>
          <p:spPr>
            <a:xfrm>
              <a:off x="1940772" y="2106413"/>
              <a:ext cx="802948" cy="365760"/>
            </a:xfrm>
            <a:prstGeom prst="rect">
              <a:avLst/>
            </a:prstGeom>
            <a:noFill/>
          </p:spPr>
          <p:txBody>
            <a:bodyPr rtlCol="0" wrap="none">
              <a:spAutoFit/>
            </a:bodyPr>
            <a:lstStyle/>
            <a:p>
              <a:r>
                <a:rPr b="1" lang="en-US" smtClean="0"/>
                <a:t>STEP 2</a:t>
              </a:r>
            </a:p>
          </p:txBody>
        </p:sp>
        <p:sp>
          <p:nvSpPr>
            <p:cNvPr id="34" name="Rectangle 33"/>
            <p:cNvSpPr/>
            <p:nvPr/>
          </p:nvSpPr>
          <p:spPr>
            <a:xfrm>
              <a:off x="1940772" y="2413565"/>
              <a:ext cx="3553342" cy="822960"/>
            </a:xfrm>
            <a:prstGeom prst="rect">
              <a:avLst/>
            </a:prstGeom>
          </p:spPr>
          <p:txBody>
            <a:bodyPr wrap="square">
              <a:spAutoFit/>
            </a:bodyPr>
            <a:lstStyle/>
            <a:p>
              <a:r>
                <a:rPr lang="en-GB" sz="1200"/>
                <a:t>Lorem ipsum dolor sit amet, consectetur adipiscing elit. Integer dolor quam, pretiumeu placerat eu semper et nunc. Nullam ut turpis dictum luctus mi quis luctus lorem</a:t>
              </a:r>
            </a:p>
          </p:txBody>
        </p:sp>
      </p:grpSp>
      <p:grpSp>
        <p:nvGrpSpPr>
          <p:cNvPr id="35" name="Group 34"/>
          <p:cNvGrpSpPr/>
          <p:nvPr/>
        </p:nvGrpSpPr>
        <p:grpSpPr>
          <a:xfrm>
            <a:off x="1983718" y="4947406"/>
            <a:ext cx="3553342" cy="1138150"/>
            <a:chOff x="1940772" y="2106413"/>
            <a:chExt cx="3553342" cy="1138150"/>
          </a:xfrm>
        </p:grpSpPr>
        <p:sp>
          <p:nvSpPr>
            <p:cNvPr id="36" name="TextBox 35"/>
            <p:cNvSpPr txBox="1"/>
            <p:nvPr/>
          </p:nvSpPr>
          <p:spPr>
            <a:xfrm>
              <a:off x="1940772" y="2106413"/>
              <a:ext cx="802948" cy="365760"/>
            </a:xfrm>
            <a:prstGeom prst="rect">
              <a:avLst/>
            </a:prstGeom>
            <a:noFill/>
          </p:spPr>
          <p:txBody>
            <a:bodyPr rtlCol="0" wrap="none">
              <a:spAutoFit/>
            </a:bodyPr>
            <a:lstStyle/>
            <a:p>
              <a:r>
                <a:rPr b="1" lang="en-US" smtClean="0"/>
                <a:t>STEP 3</a:t>
              </a:r>
            </a:p>
          </p:txBody>
        </p:sp>
        <p:sp>
          <p:nvSpPr>
            <p:cNvPr id="37" name="Rectangle 36"/>
            <p:cNvSpPr/>
            <p:nvPr/>
          </p:nvSpPr>
          <p:spPr>
            <a:xfrm>
              <a:off x="1940772" y="2413566"/>
              <a:ext cx="3553342" cy="82296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p:txBody>
        </p:sp>
      </p:gr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4" name="图片 3"/>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8"/>
                                        </p:tgtEl>
                                        <p:attrNameLst>
                                          <p:attrName>style.visibility</p:attrName>
                                        </p:attrNameLst>
                                      </p:cBhvr>
                                      <p:to>
                                        <p:strVal val="visible"/>
                                      </p:to>
                                    </p:set>
                                    <p:animEffect filter="fade" transition="in">
                                      <p:cBhvr>
                                        <p:cTn dur="1000" id="7"/>
                                        <p:tgtEl>
                                          <p:spTgt spid="78"/>
                                        </p:tgtEl>
                                      </p:cBhvr>
                                    </p:animEffect>
                                    <p:anim calcmode="lin" valueType="num">
                                      <p:cBhvr>
                                        <p:cTn dur="1000" fill="hold" id="8"/>
                                        <p:tgtEl>
                                          <p:spTgt spid="78"/>
                                        </p:tgtEl>
                                        <p:attrNameLst>
                                          <p:attrName>ppt_x</p:attrName>
                                        </p:attrNameLst>
                                      </p:cBhvr>
                                      <p:tavLst>
                                        <p:tav tm="0">
                                          <p:val>
                                            <p:strVal val="#ppt_x"/>
                                          </p:val>
                                        </p:tav>
                                        <p:tav tm="100000">
                                          <p:val>
                                            <p:strVal val="#ppt_x"/>
                                          </p:val>
                                        </p:tav>
                                      </p:tavLst>
                                    </p:anim>
                                    <p:anim calcmode="lin" valueType="num">
                                      <p:cBhvr>
                                        <p:cTn dur="1000" fill="hold" id="9"/>
                                        <p:tgtEl>
                                          <p:spTgt spid="7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3"/>
                                        </p:tgtEl>
                                        <p:attrNameLst>
                                          <p:attrName>style.visibility</p:attrName>
                                        </p:attrNameLst>
                                      </p:cBhvr>
                                      <p:to>
                                        <p:strVal val="visible"/>
                                      </p:to>
                                    </p:set>
                                    <p:anim calcmode="lin" valueType="num">
                                      <p:cBhvr>
                                        <p:cTn dur="500" fill="hold" id="13"/>
                                        <p:tgtEl>
                                          <p:spTgt spid="23"/>
                                        </p:tgtEl>
                                        <p:attrNameLst>
                                          <p:attrName>ppt_w</p:attrName>
                                        </p:attrNameLst>
                                      </p:cBhvr>
                                      <p:tavLst>
                                        <p:tav tm="0">
                                          <p:val>
                                            <p:fltVal val="0"/>
                                          </p:val>
                                        </p:tav>
                                        <p:tav tm="100000">
                                          <p:val>
                                            <p:strVal val="#ppt_w"/>
                                          </p:val>
                                        </p:tav>
                                      </p:tavLst>
                                    </p:anim>
                                    <p:anim calcmode="lin" valueType="num">
                                      <p:cBhvr>
                                        <p:cTn dur="500" fill="hold" id="14"/>
                                        <p:tgtEl>
                                          <p:spTgt spid="23"/>
                                        </p:tgtEl>
                                        <p:attrNameLst>
                                          <p:attrName>ppt_h</p:attrName>
                                        </p:attrNameLst>
                                      </p:cBhvr>
                                      <p:tavLst>
                                        <p:tav tm="0">
                                          <p:val>
                                            <p:fltVal val="0"/>
                                          </p:val>
                                        </p:tav>
                                        <p:tav tm="100000">
                                          <p:val>
                                            <p:strVal val="#ppt_h"/>
                                          </p:val>
                                        </p:tav>
                                      </p:tavLst>
                                    </p:anim>
                                    <p:animEffect filter="fade" transition="in">
                                      <p:cBhvr>
                                        <p:cTn dur="500" id="15"/>
                                        <p:tgtEl>
                                          <p:spTgt spid="23"/>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ppt_w</p:attrName>
                                        </p:attrNameLst>
                                      </p:cBhvr>
                                      <p:tavLst>
                                        <p:tav tm="0">
                                          <p:val>
                                            <p:fltVal val="0"/>
                                          </p:val>
                                        </p:tav>
                                        <p:tav tm="100000">
                                          <p:val>
                                            <p:strVal val="#ppt_w"/>
                                          </p:val>
                                        </p:tav>
                                      </p:tavLst>
                                    </p:anim>
                                    <p:anim calcmode="lin" valueType="num">
                                      <p:cBhvr>
                                        <p:cTn dur="500" fill="hold" id="20"/>
                                        <p:tgtEl>
                                          <p:spTgt spid="22"/>
                                        </p:tgtEl>
                                        <p:attrNameLst>
                                          <p:attrName>ppt_h</p:attrName>
                                        </p:attrNameLst>
                                      </p:cBhvr>
                                      <p:tavLst>
                                        <p:tav tm="0">
                                          <p:val>
                                            <p:fltVal val="0"/>
                                          </p:val>
                                        </p:tav>
                                        <p:tav tm="100000">
                                          <p:val>
                                            <p:strVal val="#ppt_h"/>
                                          </p:val>
                                        </p:tav>
                                      </p:tavLst>
                                    </p:anim>
                                    <p:animEffect filter="fade" transition="in">
                                      <p:cBhvr>
                                        <p:cTn dur="500" id="21"/>
                                        <p:tgtEl>
                                          <p:spTgt spid="22"/>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p:cTn dur="500" fill="hold" id="25"/>
                                        <p:tgtEl>
                                          <p:spTgt spid="20"/>
                                        </p:tgtEl>
                                        <p:attrNameLst>
                                          <p:attrName>ppt_w</p:attrName>
                                        </p:attrNameLst>
                                      </p:cBhvr>
                                      <p:tavLst>
                                        <p:tav tm="0">
                                          <p:val>
                                            <p:fltVal val="0"/>
                                          </p:val>
                                        </p:tav>
                                        <p:tav tm="100000">
                                          <p:val>
                                            <p:strVal val="#ppt_w"/>
                                          </p:val>
                                        </p:tav>
                                      </p:tavLst>
                                    </p:anim>
                                    <p:anim calcmode="lin" valueType="num">
                                      <p:cBhvr>
                                        <p:cTn dur="500" fill="hold" id="26"/>
                                        <p:tgtEl>
                                          <p:spTgt spid="20"/>
                                        </p:tgtEl>
                                        <p:attrNameLst>
                                          <p:attrName>ppt_h</p:attrName>
                                        </p:attrNameLst>
                                      </p:cBhvr>
                                      <p:tavLst>
                                        <p:tav tm="0">
                                          <p:val>
                                            <p:fltVal val="0"/>
                                          </p:val>
                                        </p:tav>
                                        <p:tav tm="100000">
                                          <p:val>
                                            <p:strVal val="#ppt_h"/>
                                          </p:val>
                                        </p:tav>
                                      </p:tavLst>
                                    </p:anim>
                                    <p:animEffect filter="fade" transition="in">
                                      <p:cBhvr>
                                        <p:cTn dur="500" id="27"/>
                                        <p:tgtEl>
                                          <p:spTgt spid="20"/>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p:cTn dur="500" fill="hold" id="31"/>
                                        <p:tgtEl>
                                          <p:spTgt spid="25"/>
                                        </p:tgtEl>
                                        <p:attrNameLst>
                                          <p:attrName>ppt_w</p:attrName>
                                        </p:attrNameLst>
                                      </p:cBhvr>
                                      <p:tavLst>
                                        <p:tav tm="0">
                                          <p:val>
                                            <p:fltVal val="0"/>
                                          </p:val>
                                        </p:tav>
                                        <p:tav tm="100000">
                                          <p:val>
                                            <p:strVal val="#ppt_w"/>
                                          </p:val>
                                        </p:tav>
                                      </p:tavLst>
                                    </p:anim>
                                    <p:anim calcmode="lin" valueType="num">
                                      <p:cBhvr>
                                        <p:cTn dur="500" fill="hold" id="32"/>
                                        <p:tgtEl>
                                          <p:spTgt spid="25"/>
                                        </p:tgtEl>
                                        <p:attrNameLst>
                                          <p:attrName>ppt_h</p:attrName>
                                        </p:attrNameLst>
                                      </p:cBhvr>
                                      <p:tavLst>
                                        <p:tav tm="0">
                                          <p:val>
                                            <p:fltVal val="0"/>
                                          </p:val>
                                        </p:tav>
                                        <p:tav tm="100000">
                                          <p:val>
                                            <p:strVal val="#ppt_h"/>
                                          </p:val>
                                        </p:tav>
                                      </p:tavLst>
                                    </p:anim>
                                    <p:animEffect filter="fade" transition="in">
                                      <p:cBhvr>
                                        <p:cTn dur="500" id="33"/>
                                        <p:tgtEl>
                                          <p:spTgt spid="25"/>
                                        </p:tgtEl>
                                      </p:cBhvr>
                                    </p:animEffect>
                                  </p:childTnLst>
                                </p:cTn>
                              </p:par>
                            </p:childTnLst>
                          </p:cTn>
                        </p:par>
                        <p:par>
                          <p:cTn fill="hold" id="34" nodeType="afterGroup">
                            <p:stCondLst>
                              <p:cond delay="3000"/>
                            </p:stCondLst>
                            <p:childTnLst>
                              <p:par>
                                <p:cTn fill="hold" id="35" nodeType="afterEffect" presetClass="entr" presetID="22" presetSubtype="8">
                                  <p:stCondLst>
                                    <p:cond delay="0"/>
                                  </p:stCondLst>
                                  <p:childTnLst>
                                    <p:set>
                                      <p:cBhvr>
                                        <p:cTn dur="1" fill="hold" id="36">
                                          <p:stCondLst>
                                            <p:cond delay="0"/>
                                          </p:stCondLst>
                                        </p:cTn>
                                        <p:tgtEl>
                                          <p:spTgt spid="14"/>
                                        </p:tgtEl>
                                        <p:attrNameLst>
                                          <p:attrName>style.visibility</p:attrName>
                                        </p:attrNameLst>
                                      </p:cBhvr>
                                      <p:to>
                                        <p:strVal val="visible"/>
                                      </p:to>
                                    </p:set>
                                    <p:animEffect filter="wipe(left)" transition="in">
                                      <p:cBhvr>
                                        <p:cTn dur="500" id="37"/>
                                        <p:tgtEl>
                                          <p:spTgt spid="14"/>
                                        </p:tgtEl>
                                      </p:cBhvr>
                                    </p:animEffect>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26"/>
                                        </p:tgtEl>
                                        <p:attrNameLst>
                                          <p:attrName>style.visibility</p:attrName>
                                        </p:attrNameLst>
                                      </p:cBhvr>
                                      <p:to>
                                        <p:strVal val="visible"/>
                                      </p:to>
                                    </p:set>
                                    <p:anim calcmode="lin" valueType="num">
                                      <p:cBhvr>
                                        <p:cTn dur="500" fill="hold" id="41"/>
                                        <p:tgtEl>
                                          <p:spTgt spid="26"/>
                                        </p:tgtEl>
                                        <p:attrNameLst>
                                          <p:attrName>ppt_w</p:attrName>
                                        </p:attrNameLst>
                                      </p:cBhvr>
                                      <p:tavLst>
                                        <p:tav tm="0">
                                          <p:val>
                                            <p:fltVal val="0"/>
                                          </p:val>
                                        </p:tav>
                                        <p:tav tm="100000">
                                          <p:val>
                                            <p:strVal val="#ppt_w"/>
                                          </p:val>
                                        </p:tav>
                                      </p:tavLst>
                                    </p:anim>
                                    <p:anim calcmode="lin" valueType="num">
                                      <p:cBhvr>
                                        <p:cTn dur="500" fill="hold" id="42"/>
                                        <p:tgtEl>
                                          <p:spTgt spid="26"/>
                                        </p:tgtEl>
                                        <p:attrNameLst>
                                          <p:attrName>ppt_h</p:attrName>
                                        </p:attrNameLst>
                                      </p:cBhvr>
                                      <p:tavLst>
                                        <p:tav tm="0">
                                          <p:val>
                                            <p:fltVal val="0"/>
                                          </p:val>
                                        </p:tav>
                                        <p:tav tm="100000">
                                          <p:val>
                                            <p:strVal val="#ppt_h"/>
                                          </p:val>
                                        </p:tav>
                                      </p:tavLst>
                                    </p:anim>
                                    <p:animEffect filter="fade" transition="in">
                                      <p:cBhvr>
                                        <p:cTn dur="500" id="43"/>
                                        <p:tgtEl>
                                          <p:spTgt spid="26"/>
                                        </p:tgtEl>
                                      </p:cBhvr>
                                    </p:animEffect>
                                  </p:childTnLst>
                                </p:cTn>
                              </p:par>
                            </p:childTnLst>
                          </p:cTn>
                        </p:par>
                        <p:par>
                          <p:cTn fill="hold" id="44" nodeType="afterGroup">
                            <p:stCondLst>
                              <p:cond delay="4000"/>
                            </p:stCondLst>
                            <p:childTnLst>
                              <p:par>
                                <p:cTn fill="hold" id="45" nodeType="afterEffect" presetClass="entr" presetID="22" presetSubtype="8">
                                  <p:stCondLst>
                                    <p:cond delay="0"/>
                                  </p:stCondLst>
                                  <p:childTnLst>
                                    <p:set>
                                      <p:cBhvr>
                                        <p:cTn dur="1" fill="hold" id="46">
                                          <p:stCondLst>
                                            <p:cond delay="0"/>
                                          </p:stCondLst>
                                        </p:cTn>
                                        <p:tgtEl>
                                          <p:spTgt spid="32"/>
                                        </p:tgtEl>
                                        <p:attrNameLst>
                                          <p:attrName>style.visibility</p:attrName>
                                        </p:attrNameLst>
                                      </p:cBhvr>
                                      <p:to>
                                        <p:strVal val="visible"/>
                                      </p:to>
                                    </p:set>
                                    <p:animEffect filter="wipe(left)" transition="in">
                                      <p:cBhvr>
                                        <p:cTn dur="500" id="47"/>
                                        <p:tgtEl>
                                          <p:spTgt spid="32"/>
                                        </p:tgtEl>
                                      </p:cBhvr>
                                    </p:animEffect>
                                  </p:childTnLst>
                                </p:cTn>
                              </p:par>
                            </p:childTnLst>
                          </p:cTn>
                        </p:par>
                        <p:par>
                          <p:cTn fill="hold" id="48" nodeType="afterGroup">
                            <p:stCondLst>
                              <p:cond delay="4500"/>
                            </p:stCondLst>
                            <p:childTnLst>
                              <p:par>
                                <p:cTn fill="hold" grpId="0" id="49" nodeType="afterEffect" presetClass="entr" presetID="53" presetSubtype="0">
                                  <p:stCondLst>
                                    <p:cond delay="0"/>
                                  </p:stCondLst>
                                  <p:childTnLst>
                                    <p:set>
                                      <p:cBhvr>
                                        <p:cTn dur="1" fill="hold" id="50">
                                          <p:stCondLst>
                                            <p:cond delay="0"/>
                                          </p:stCondLst>
                                        </p:cTn>
                                        <p:tgtEl>
                                          <p:spTgt spid="24"/>
                                        </p:tgtEl>
                                        <p:attrNameLst>
                                          <p:attrName>style.visibility</p:attrName>
                                        </p:attrNameLst>
                                      </p:cBhvr>
                                      <p:to>
                                        <p:strVal val="visible"/>
                                      </p:to>
                                    </p:set>
                                    <p:anim calcmode="lin" valueType="num">
                                      <p:cBhvr>
                                        <p:cTn dur="500" fill="hold" id="51"/>
                                        <p:tgtEl>
                                          <p:spTgt spid="24"/>
                                        </p:tgtEl>
                                        <p:attrNameLst>
                                          <p:attrName>ppt_w</p:attrName>
                                        </p:attrNameLst>
                                      </p:cBhvr>
                                      <p:tavLst>
                                        <p:tav tm="0">
                                          <p:val>
                                            <p:fltVal val="0"/>
                                          </p:val>
                                        </p:tav>
                                        <p:tav tm="100000">
                                          <p:val>
                                            <p:strVal val="#ppt_w"/>
                                          </p:val>
                                        </p:tav>
                                      </p:tavLst>
                                    </p:anim>
                                    <p:anim calcmode="lin" valueType="num">
                                      <p:cBhvr>
                                        <p:cTn dur="500" fill="hold" id="52"/>
                                        <p:tgtEl>
                                          <p:spTgt spid="24"/>
                                        </p:tgtEl>
                                        <p:attrNameLst>
                                          <p:attrName>ppt_h</p:attrName>
                                        </p:attrNameLst>
                                      </p:cBhvr>
                                      <p:tavLst>
                                        <p:tav tm="0">
                                          <p:val>
                                            <p:fltVal val="0"/>
                                          </p:val>
                                        </p:tav>
                                        <p:tav tm="100000">
                                          <p:val>
                                            <p:strVal val="#ppt_h"/>
                                          </p:val>
                                        </p:tav>
                                      </p:tavLst>
                                    </p:anim>
                                    <p:animEffect filter="fade" transition="in">
                                      <p:cBhvr>
                                        <p:cTn dur="500" id="53"/>
                                        <p:tgtEl>
                                          <p:spTgt spid="24"/>
                                        </p:tgtEl>
                                      </p:cBhvr>
                                    </p:animEffect>
                                  </p:childTnLst>
                                </p:cTn>
                              </p:par>
                            </p:childTnLst>
                          </p:cTn>
                        </p:par>
                        <p:par>
                          <p:cTn fill="hold" id="54" nodeType="afterGroup">
                            <p:stCondLst>
                              <p:cond delay="5000"/>
                            </p:stCondLst>
                            <p:childTnLst>
                              <p:par>
                                <p:cTn fill="hold" id="55" nodeType="afterEffect" presetClass="entr" presetID="22" presetSubtype="8">
                                  <p:stCondLst>
                                    <p:cond delay="0"/>
                                  </p:stCondLst>
                                  <p:childTnLst>
                                    <p:set>
                                      <p:cBhvr>
                                        <p:cTn dur="1" fill="hold" id="56">
                                          <p:stCondLst>
                                            <p:cond delay="0"/>
                                          </p:stCondLst>
                                        </p:cTn>
                                        <p:tgtEl>
                                          <p:spTgt spid="35"/>
                                        </p:tgtEl>
                                        <p:attrNameLst>
                                          <p:attrName>style.visibility</p:attrName>
                                        </p:attrNameLst>
                                      </p:cBhvr>
                                      <p:to>
                                        <p:strVal val="visible"/>
                                      </p:to>
                                    </p:set>
                                    <p:animEffect filter="wipe(left)" transition="in">
                                      <p:cBhvr>
                                        <p:cTn dur="500" id="5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23"/>
      <p:bldP grpId="0" spid="24"/>
      <p:bldP grpId="0" spid="25"/>
      <p:bldP grpId="0" spid="2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TextBox 48"/>
          <p:cNvSpPr txBox="1"/>
          <p:nvPr/>
        </p:nvSpPr>
        <p:spPr>
          <a:xfrm>
            <a:off x="6729633" y="1743547"/>
            <a:ext cx="646430" cy="640080"/>
          </a:xfrm>
          <a:prstGeom prst="rect">
            <a:avLst/>
          </a:prstGeom>
          <a:noFill/>
        </p:spPr>
        <p:txBody>
          <a:bodyPr rtlCol="0" wrap="none">
            <a:spAutoFit/>
          </a:bodyPr>
          <a:lstStyle/>
          <a:p>
            <a:r>
              <a:rPr b="1" lang="en-US" smtClean="0" sz="3600">
                <a:solidFill>
                  <a:srgbClr val="385424"/>
                </a:solidFill>
                <a:latin typeface="+mj-lt"/>
              </a:rPr>
              <a:t>01</a:t>
            </a:r>
          </a:p>
        </p:txBody>
      </p:sp>
      <p:sp>
        <p:nvSpPr>
          <p:cNvPr id="54" name="TextBox 53"/>
          <p:cNvSpPr txBox="1"/>
          <p:nvPr/>
        </p:nvSpPr>
        <p:spPr>
          <a:xfrm>
            <a:off x="6729633" y="2847443"/>
            <a:ext cx="646430" cy="640080"/>
          </a:xfrm>
          <a:prstGeom prst="rect">
            <a:avLst/>
          </a:prstGeom>
          <a:noFill/>
        </p:spPr>
        <p:txBody>
          <a:bodyPr rtlCol="0" wrap="none">
            <a:spAutoFit/>
          </a:bodyPr>
          <a:lstStyle/>
          <a:p>
            <a:r>
              <a:rPr b="1" lang="en-US" smtClean="0" sz="3600">
                <a:solidFill>
                  <a:srgbClr val="385424"/>
                </a:solidFill>
                <a:latin typeface="+mj-lt"/>
              </a:rPr>
              <a:t>02</a:t>
            </a:r>
          </a:p>
        </p:txBody>
      </p:sp>
      <p:sp>
        <p:nvSpPr>
          <p:cNvPr id="59" name="TextBox 58"/>
          <p:cNvSpPr txBox="1"/>
          <p:nvPr/>
        </p:nvSpPr>
        <p:spPr>
          <a:xfrm>
            <a:off x="6729633" y="3951339"/>
            <a:ext cx="646430" cy="640080"/>
          </a:xfrm>
          <a:prstGeom prst="rect">
            <a:avLst/>
          </a:prstGeom>
          <a:noFill/>
        </p:spPr>
        <p:txBody>
          <a:bodyPr rtlCol="0" wrap="none">
            <a:spAutoFit/>
          </a:bodyPr>
          <a:lstStyle/>
          <a:p>
            <a:r>
              <a:rPr b="1" lang="en-US" smtClean="0" sz="3600">
                <a:solidFill>
                  <a:srgbClr val="385424"/>
                </a:solidFill>
                <a:latin typeface="+mj-lt"/>
              </a:rPr>
              <a:t>03</a:t>
            </a:r>
          </a:p>
        </p:txBody>
      </p:sp>
      <p:sp>
        <p:nvSpPr>
          <p:cNvPr id="64" name="TextBox 63"/>
          <p:cNvSpPr txBox="1"/>
          <p:nvPr/>
        </p:nvSpPr>
        <p:spPr>
          <a:xfrm>
            <a:off x="6729633" y="5055849"/>
            <a:ext cx="646430" cy="640080"/>
          </a:xfrm>
          <a:prstGeom prst="rect">
            <a:avLst/>
          </a:prstGeom>
          <a:noFill/>
        </p:spPr>
        <p:txBody>
          <a:bodyPr rtlCol="0" wrap="none">
            <a:spAutoFit/>
          </a:bodyPr>
          <a:lstStyle/>
          <a:p>
            <a:r>
              <a:rPr b="1" lang="en-US" smtClean="0" sz="3600">
                <a:solidFill>
                  <a:srgbClr val="385424"/>
                </a:solidFill>
                <a:latin typeface="+mj-lt"/>
              </a:rPr>
              <a:t>04</a:t>
            </a:r>
          </a:p>
        </p:txBody>
      </p:sp>
      <p:grpSp>
        <p:nvGrpSpPr>
          <p:cNvPr id="121" name="Group 120"/>
          <p:cNvGrpSpPr/>
          <p:nvPr/>
        </p:nvGrpSpPr>
        <p:grpSpPr>
          <a:xfrm>
            <a:off x="7449701" y="1683357"/>
            <a:ext cx="3037959" cy="766709"/>
            <a:chOff x="7594109" y="2408729"/>
            <a:chExt cx="2987629" cy="766709"/>
          </a:xfrm>
        </p:grpSpPr>
        <p:sp>
          <p:nvSpPr>
            <p:cNvPr id="122" name="Rectangle 121"/>
            <p:cNvSpPr/>
            <p:nvPr/>
          </p:nvSpPr>
          <p:spPr>
            <a:xfrm>
              <a:off x="7594109" y="2713773"/>
              <a:ext cx="2987629" cy="457200"/>
            </a:xfrm>
            <a:prstGeom prst="rect">
              <a:avLst/>
            </a:prstGeom>
          </p:spPr>
          <p:txBody>
            <a:bodyPr wrap="square">
              <a:spAutoFit/>
            </a:bodyPr>
            <a:lstStyle/>
            <a:p>
              <a:r>
                <a:rPr lang="en-GB" sz="1200"/>
                <a:t>Lorem ipsum dolor sit amet, consectetuer adipiscing elit, sed diam</a:t>
              </a:r>
            </a:p>
          </p:txBody>
        </p:sp>
        <p:sp>
          <p:nvSpPr>
            <p:cNvPr id="123" name="TextBox 122"/>
            <p:cNvSpPr txBox="1"/>
            <p:nvPr/>
          </p:nvSpPr>
          <p:spPr>
            <a:xfrm>
              <a:off x="7594109" y="2408729"/>
              <a:ext cx="1417808" cy="365760"/>
            </a:xfrm>
            <a:prstGeom prst="rect">
              <a:avLst/>
            </a:prstGeom>
            <a:noFill/>
          </p:spPr>
          <p:txBody>
            <a:bodyPr rtlCol="0" wrap="none">
              <a:spAutoFit/>
            </a:bodyPr>
            <a:lstStyle/>
            <a:p>
              <a:r>
                <a:rPr b="1" lang="en-US" smtClean="0"/>
                <a:t>Web Analysis</a:t>
              </a:r>
            </a:p>
          </p:txBody>
        </p:sp>
      </p:grpSp>
      <p:grpSp>
        <p:nvGrpSpPr>
          <p:cNvPr id="130" name="Group 129"/>
          <p:cNvGrpSpPr/>
          <p:nvPr/>
        </p:nvGrpSpPr>
        <p:grpSpPr>
          <a:xfrm>
            <a:off x="7449701" y="4995659"/>
            <a:ext cx="3037959" cy="766709"/>
            <a:chOff x="7594109" y="2408729"/>
            <a:chExt cx="2987629" cy="766709"/>
          </a:xfrm>
        </p:grpSpPr>
        <p:sp>
          <p:nvSpPr>
            <p:cNvPr id="131" name="Rectangle 130"/>
            <p:cNvSpPr/>
            <p:nvPr/>
          </p:nvSpPr>
          <p:spPr>
            <a:xfrm>
              <a:off x="7594110" y="2713773"/>
              <a:ext cx="2987629" cy="457200"/>
            </a:xfrm>
            <a:prstGeom prst="rect">
              <a:avLst/>
            </a:prstGeom>
          </p:spPr>
          <p:txBody>
            <a:bodyPr wrap="square">
              <a:spAutoFit/>
            </a:bodyPr>
            <a:lstStyle/>
            <a:p>
              <a:r>
                <a:rPr lang="en-GB" sz="1200"/>
                <a:t>Lorem ipsum dolor sit amet, consectetuer adipiscing elit, sed diam</a:t>
              </a:r>
            </a:p>
          </p:txBody>
        </p:sp>
        <p:sp>
          <p:nvSpPr>
            <p:cNvPr id="132" name="TextBox 131"/>
            <p:cNvSpPr txBox="1"/>
            <p:nvPr/>
          </p:nvSpPr>
          <p:spPr>
            <a:xfrm>
              <a:off x="7594108" y="2408730"/>
              <a:ext cx="1243027" cy="365760"/>
            </a:xfrm>
            <a:prstGeom prst="rect">
              <a:avLst/>
            </a:prstGeom>
            <a:noFill/>
          </p:spPr>
          <p:txBody>
            <a:bodyPr rtlCol="0" wrap="none">
              <a:spAutoFit/>
            </a:bodyPr>
            <a:lstStyle/>
            <a:p>
              <a:r>
                <a:rPr b="1" lang="en-US" smtClean="0"/>
                <a:t>Music Style</a:t>
              </a:r>
            </a:p>
          </p:txBody>
        </p:sp>
      </p:grpSp>
      <p:grpSp>
        <p:nvGrpSpPr>
          <p:cNvPr id="133" name="Group 132"/>
          <p:cNvGrpSpPr/>
          <p:nvPr/>
        </p:nvGrpSpPr>
        <p:grpSpPr>
          <a:xfrm>
            <a:off x="7449701" y="3891151"/>
            <a:ext cx="3037959" cy="766709"/>
            <a:chOff x="7594109" y="2408729"/>
            <a:chExt cx="2987629" cy="766709"/>
          </a:xfrm>
        </p:grpSpPr>
        <p:sp>
          <p:nvSpPr>
            <p:cNvPr id="134" name="Rectangle 133"/>
            <p:cNvSpPr/>
            <p:nvPr/>
          </p:nvSpPr>
          <p:spPr>
            <a:xfrm>
              <a:off x="7594109" y="2713773"/>
              <a:ext cx="2987629" cy="457200"/>
            </a:xfrm>
            <a:prstGeom prst="rect">
              <a:avLst/>
            </a:prstGeom>
          </p:spPr>
          <p:txBody>
            <a:bodyPr wrap="square">
              <a:spAutoFit/>
            </a:bodyPr>
            <a:lstStyle/>
            <a:p>
              <a:r>
                <a:rPr lang="en-GB" sz="1200"/>
                <a:t>Lorem ipsum dolor sit amet, consectetuer adipiscing elit, sed diam</a:t>
              </a:r>
            </a:p>
          </p:txBody>
        </p:sp>
        <p:sp>
          <p:nvSpPr>
            <p:cNvPr id="135" name="TextBox 134"/>
            <p:cNvSpPr txBox="1"/>
            <p:nvPr/>
          </p:nvSpPr>
          <p:spPr>
            <a:xfrm>
              <a:off x="7594110" y="2408730"/>
              <a:ext cx="1366362" cy="365760"/>
            </a:xfrm>
            <a:prstGeom prst="rect">
              <a:avLst/>
            </a:prstGeom>
            <a:noFill/>
          </p:spPr>
          <p:txBody>
            <a:bodyPr rtlCol="0" wrap="none">
              <a:spAutoFit/>
            </a:bodyPr>
            <a:lstStyle/>
            <a:p>
              <a:r>
                <a:rPr b="1" lang="en-US" smtClean="0"/>
                <a:t>Social Media</a:t>
              </a:r>
            </a:p>
          </p:txBody>
        </p:sp>
      </p:grpSp>
      <p:grpSp>
        <p:nvGrpSpPr>
          <p:cNvPr id="136" name="Group 135"/>
          <p:cNvGrpSpPr/>
          <p:nvPr/>
        </p:nvGrpSpPr>
        <p:grpSpPr>
          <a:xfrm>
            <a:off x="7449701" y="2785245"/>
            <a:ext cx="3037959" cy="766709"/>
            <a:chOff x="7594109" y="2408729"/>
            <a:chExt cx="2987629" cy="766709"/>
          </a:xfrm>
        </p:grpSpPr>
        <p:sp>
          <p:nvSpPr>
            <p:cNvPr id="137" name="Rectangle 136"/>
            <p:cNvSpPr/>
            <p:nvPr/>
          </p:nvSpPr>
          <p:spPr>
            <a:xfrm>
              <a:off x="7594109" y="2713773"/>
              <a:ext cx="2987629" cy="457200"/>
            </a:xfrm>
            <a:prstGeom prst="rect">
              <a:avLst/>
            </a:prstGeom>
          </p:spPr>
          <p:txBody>
            <a:bodyPr wrap="square">
              <a:spAutoFit/>
            </a:bodyPr>
            <a:lstStyle/>
            <a:p>
              <a:r>
                <a:rPr lang="en-GB" sz="1200"/>
                <a:t>Lorem ipsum dolor sit amet, consectetuer adipiscing elit, sed diam</a:t>
              </a:r>
            </a:p>
          </p:txBody>
        </p:sp>
        <p:sp>
          <p:nvSpPr>
            <p:cNvPr id="138" name="TextBox 137"/>
            <p:cNvSpPr txBox="1"/>
            <p:nvPr/>
          </p:nvSpPr>
          <p:spPr>
            <a:xfrm>
              <a:off x="7594110" y="2408729"/>
              <a:ext cx="1497905" cy="365760"/>
            </a:xfrm>
            <a:prstGeom prst="rect">
              <a:avLst/>
            </a:prstGeom>
            <a:noFill/>
          </p:spPr>
          <p:txBody>
            <a:bodyPr rtlCol="0" wrap="none">
              <a:spAutoFit/>
            </a:bodyPr>
            <a:lstStyle/>
            <a:p>
              <a:r>
                <a:rPr b="1" lang="en-US" smtClean="0"/>
                <a:t>TV Production</a:t>
              </a:r>
            </a:p>
          </p:txBody>
        </p:sp>
      </p:grpSp>
      <p:grpSp>
        <p:nvGrpSpPr>
          <p:cNvPr id="139" name="Group 138"/>
          <p:cNvGrpSpPr/>
          <p:nvPr/>
        </p:nvGrpSpPr>
        <p:grpSpPr>
          <a:xfrm>
            <a:off x="1196482" y="1476380"/>
            <a:ext cx="4648752" cy="4634048"/>
            <a:chOff x="628869" y="1055642"/>
            <a:chExt cx="5113627" cy="5097453"/>
          </a:xfrm>
        </p:grpSpPr>
        <p:grpSp>
          <p:nvGrpSpPr>
            <p:cNvPr id="140" name="Group 139"/>
            <p:cNvGrpSpPr/>
            <p:nvPr/>
          </p:nvGrpSpPr>
          <p:grpSpPr>
            <a:xfrm>
              <a:off x="628869" y="1231504"/>
              <a:ext cx="4921591" cy="4921591"/>
              <a:chOff x="3389124" y="722124"/>
              <a:chExt cx="5413750" cy="5413750"/>
            </a:xfrm>
          </p:grpSpPr>
          <p:sp>
            <p:nvSpPr>
              <p:cNvPr id="174" name="Block Arc 173"/>
              <p:cNvSpPr/>
              <p:nvPr/>
            </p:nvSpPr>
            <p:spPr>
              <a:xfrm>
                <a:off x="4012380" y="1345380"/>
                <a:ext cx="4167238" cy="4167238"/>
              </a:xfrm>
              <a:prstGeom prst="blockArc">
                <a:avLst>
                  <a:gd fmla="val 10800000" name="adj1"/>
                  <a:gd fmla="val 16200000" name="adj2"/>
                  <a:gd fmla="val 4642" name="adj3"/>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75" name="Block Arc 174"/>
              <p:cNvSpPr/>
              <p:nvPr/>
            </p:nvSpPr>
            <p:spPr>
              <a:xfrm>
                <a:off x="4012380" y="1345380"/>
                <a:ext cx="4167238" cy="4167238"/>
              </a:xfrm>
              <a:prstGeom prst="blockArc">
                <a:avLst>
                  <a:gd fmla="val 5400000" name="adj1"/>
                  <a:gd fmla="val 10800000" name="adj2"/>
                  <a:gd fmla="val 4642" name="adj3"/>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76" name="Block Arc 175"/>
              <p:cNvSpPr/>
              <p:nvPr/>
            </p:nvSpPr>
            <p:spPr>
              <a:xfrm>
                <a:off x="4012380" y="1345380"/>
                <a:ext cx="4167238" cy="4167238"/>
              </a:xfrm>
              <a:prstGeom prst="blockArc">
                <a:avLst>
                  <a:gd fmla="val 0" name="adj1"/>
                  <a:gd fmla="val 5400000" name="adj2"/>
                  <a:gd fmla="val 4642" name="adj3"/>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77" name="Block Arc 176"/>
              <p:cNvSpPr/>
              <p:nvPr/>
            </p:nvSpPr>
            <p:spPr>
              <a:xfrm>
                <a:off x="4012380" y="1345380"/>
                <a:ext cx="4167238" cy="4167238"/>
              </a:xfrm>
              <a:prstGeom prst="blockArc">
                <a:avLst>
                  <a:gd fmla="val 16200000" name="adj1"/>
                  <a:gd fmla="val 0" name="adj2"/>
                  <a:gd fmla="val 4642" name="adj3"/>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78" name="Freeform 177"/>
              <p:cNvSpPr/>
              <p:nvPr/>
            </p:nvSpPr>
            <p:spPr>
              <a:xfrm>
                <a:off x="5136554" y="2469554"/>
                <a:ext cx="1918890" cy="1918890"/>
              </a:xfrm>
              <a:custGeom>
                <a:gdLst>
                  <a:gd fmla="*/ 0 w 1918890" name="connsiteX0"/>
                  <a:gd fmla="*/ 959445 h 1918890" name="connsiteY0"/>
                  <a:gd fmla="*/ 959445 w 1918890" name="connsiteX1"/>
                  <a:gd fmla="*/ 0 h 1918890" name="connsiteY1"/>
                  <a:gd fmla="*/ 1918890 w 1918890" name="connsiteX2"/>
                  <a:gd fmla="*/ 959445 h 1918890" name="connsiteY2"/>
                  <a:gd fmla="*/ 959445 w 1918890" name="connsiteX3"/>
                  <a:gd fmla="*/ 1918890 h 1918890" name="connsiteY3"/>
                  <a:gd fmla="*/ 0 w 1918890" name="connsiteX4"/>
                  <a:gd fmla="*/ 959445 h 19188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18890" w="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35625" lIns="335625" numCol="1" rIns="335625" spcCol="1270" spcFirstLastPara="0" tIns="335625" vert="horz" wrap="square">
                <a:noAutofit/>
              </a:bodyPr>
              <a:lstStyle/>
              <a:p>
                <a:pPr algn="ctr" defTabSz="1911350" lvl="0">
                  <a:lnSpc>
                    <a:spcPct val="90000"/>
                  </a:lnSpc>
                  <a:spcBef>
                    <a:spcPct val="0"/>
                  </a:spcBef>
                  <a:spcAft>
                    <a:spcPct val="35000"/>
                  </a:spcAft>
                </a:pPr>
                <a:r>
                  <a:rPr kern="1200" lang="en-US" smtClean="0" sz="2000">
                    <a:solidFill>
                      <a:schemeClr val="bg2"/>
                    </a:solidFill>
                    <a:latin typeface="+mj-lt"/>
                  </a:rPr>
                  <a:t>BULLET</a:t>
                </a:r>
              </a:p>
              <a:p>
                <a:pPr algn="ctr" defTabSz="1911350" lvl="0">
                  <a:lnSpc>
                    <a:spcPct val="90000"/>
                  </a:lnSpc>
                  <a:spcBef>
                    <a:spcPct val="0"/>
                  </a:spcBef>
                  <a:spcAft>
                    <a:spcPct val="35000"/>
                  </a:spcAft>
                </a:pPr>
                <a:r>
                  <a:rPr kern="1200" lang="en-US" smtClean="0" sz="2000">
                    <a:solidFill>
                      <a:schemeClr val="bg2"/>
                    </a:solidFill>
                    <a:latin typeface="+mj-lt"/>
                  </a:rPr>
                  <a:t>FLOW</a:t>
                </a:r>
              </a:p>
            </p:txBody>
          </p:sp>
          <p:sp>
            <p:nvSpPr>
              <p:cNvPr id="179" name="Freeform 178"/>
              <p:cNvSpPr/>
              <p:nvPr/>
            </p:nvSpPr>
            <p:spPr>
              <a:xfrm>
                <a:off x="5424388" y="722124"/>
                <a:ext cx="1343223" cy="1343223"/>
              </a:xfrm>
              <a:custGeom>
                <a:gdLst>
                  <a:gd fmla="*/ 0 w 1343223" name="connsiteX0"/>
                  <a:gd fmla="*/ 671612 h 1343223" name="connsiteY0"/>
                  <a:gd fmla="*/ 671612 w 1343223" name="connsiteX1"/>
                  <a:gd fmla="*/ 0 h 1343223" name="connsiteY1"/>
                  <a:gd fmla="*/ 1343224 w 1343223" name="connsiteX2"/>
                  <a:gd fmla="*/ 671612 h 1343223" name="connsiteY2"/>
                  <a:gd fmla="*/ 671612 w 1343223" name="connsiteX3"/>
                  <a:gd fmla="*/ 1343224 h 1343223" name="connsiteY3"/>
                  <a:gd fmla="*/ 0 w 1343223" name="connsiteX4"/>
                  <a:gd fmla="*/ 671612 h 13432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3223" w="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34810" lIns="234810" numCol="1" rIns="234810" spcCol="1270" spcFirstLastPara="0" tIns="234810" vert="horz" wrap="square">
                <a:noAutofit/>
              </a:bodyPr>
              <a:lstStyle/>
              <a:p>
                <a:pPr algn="ctr" defTabSz="1333500" lvl="0">
                  <a:lnSpc>
                    <a:spcPct val="90000"/>
                  </a:lnSpc>
                  <a:spcBef>
                    <a:spcPct val="0"/>
                  </a:spcBef>
                  <a:spcAft>
                    <a:spcPct val="35000"/>
                  </a:spcAft>
                </a:pPr>
                <a:endParaRPr kern="1200" lang="en-GB" sz="3000"/>
              </a:p>
            </p:txBody>
          </p:sp>
          <p:sp>
            <p:nvSpPr>
              <p:cNvPr id="180" name="Freeform 179"/>
              <p:cNvSpPr/>
              <p:nvPr/>
            </p:nvSpPr>
            <p:spPr>
              <a:xfrm>
                <a:off x="7459651" y="2757387"/>
                <a:ext cx="1343223" cy="1343223"/>
              </a:xfrm>
              <a:custGeom>
                <a:gdLst>
                  <a:gd fmla="*/ 0 w 1343223" name="connsiteX0"/>
                  <a:gd fmla="*/ 671612 h 1343223" name="connsiteY0"/>
                  <a:gd fmla="*/ 671612 w 1343223" name="connsiteX1"/>
                  <a:gd fmla="*/ 0 h 1343223" name="connsiteY1"/>
                  <a:gd fmla="*/ 1343224 w 1343223" name="connsiteX2"/>
                  <a:gd fmla="*/ 671612 h 1343223" name="connsiteY2"/>
                  <a:gd fmla="*/ 671612 w 1343223" name="connsiteX3"/>
                  <a:gd fmla="*/ 1343224 h 1343223" name="connsiteY3"/>
                  <a:gd fmla="*/ 0 w 1343223" name="connsiteX4"/>
                  <a:gd fmla="*/ 671612 h 13432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3223" w="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34810" lIns="234810" numCol="1" rIns="234810" spcCol="1270" spcFirstLastPara="0" tIns="234810" vert="horz" wrap="square">
                <a:noAutofit/>
              </a:bodyPr>
              <a:lstStyle/>
              <a:p>
                <a:pPr algn="ctr" defTabSz="1333500" lvl="0">
                  <a:lnSpc>
                    <a:spcPct val="90000"/>
                  </a:lnSpc>
                  <a:spcBef>
                    <a:spcPct val="0"/>
                  </a:spcBef>
                  <a:spcAft>
                    <a:spcPct val="35000"/>
                  </a:spcAft>
                </a:pPr>
                <a:endParaRPr kern="1200" lang="en-GB" sz="3000"/>
              </a:p>
            </p:txBody>
          </p:sp>
          <p:sp>
            <p:nvSpPr>
              <p:cNvPr id="181" name="Freeform 180"/>
              <p:cNvSpPr/>
              <p:nvPr/>
            </p:nvSpPr>
            <p:spPr>
              <a:xfrm>
                <a:off x="5424388" y="4792651"/>
                <a:ext cx="1343223" cy="1343223"/>
              </a:xfrm>
              <a:custGeom>
                <a:gdLst>
                  <a:gd fmla="*/ 0 w 1343223" name="connsiteX0"/>
                  <a:gd fmla="*/ 671612 h 1343223" name="connsiteY0"/>
                  <a:gd fmla="*/ 671612 w 1343223" name="connsiteX1"/>
                  <a:gd fmla="*/ 0 h 1343223" name="connsiteY1"/>
                  <a:gd fmla="*/ 1343224 w 1343223" name="connsiteX2"/>
                  <a:gd fmla="*/ 671612 h 1343223" name="connsiteY2"/>
                  <a:gd fmla="*/ 671612 w 1343223" name="connsiteX3"/>
                  <a:gd fmla="*/ 1343224 h 1343223" name="connsiteY3"/>
                  <a:gd fmla="*/ 0 w 1343223" name="connsiteX4"/>
                  <a:gd fmla="*/ 671612 h 13432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3223" w="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34810" lIns="234810" numCol="1" rIns="234810" spcCol="1270" spcFirstLastPara="0" tIns="234810" vert="horz" wrap="square">
                <a:noAutofit/>
              </a:bodyPr>
              <a:lstStyle/>
              <a:p>
                <a:pPr algn="ctr" defTabSz="1333500" lvl="0">
                  <a:lnSpc>
                    <a:spcPct val="90000"/>
                  </a:lnSpc>
                  <a:spcBef>
                    <a:spcPct val="0"/>
                  </a:spcBef>
                  <a:spcAft>
                    <a:spcPct val="35000"/>
                  </a:spcAft>
                </a:pPr>
                <a:endParaRPr kern="1200" lang="en-GB" sz="3000"/>
              </a:p>
            </p:txBody>
          </p:sp>
          <p:sp>
            <p:nvSpPr>
              <p:cNvPr id="182" name="Freeform 181"/>
              <p:cNvSpPr/>
              <p:nvPr/>
            </p:nvSpPr>
            <p:spPr>
              <a:xfrm>
                <a:off x="3389124" y="2757387"/>
                <a:ext cx="1343223" cy="1343223"/>
              </a:xfrm>
              <a:custGeom>
                <a:gdLst>
                  <a:gd fmla="*/ 0 w 1343223" name="connsiteX0"/>
                  <a:gd fmla="*/ 671612 h 1343223" name="connsiteY0"/>
                  <a:gd fmla="*/ 671612 w 1343223" name="connsiteX1"/>
                  <a:gd fmla="*/ 0 h 1343223" name="connsiteY1"/>
                  <a:gd fmla="*/ 1343224 w 1343223" name="connsiteX2"/>
                  <a:gd fmla="*/ 671612 h 1343223" name="connsiteY2"/>
                  <a:gd fmla="*/ 671612 w 1343223" name="connsiteX3"/>
                  <a:gd fmla="*/ 1343224 h 1343223" name="connsiteY3"/>
                  <a:gd fmla="*/ 0 w 1343223" name="connsiteX4"/>
                  <a:gd fmla="*/ 671612 h 13432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3223" w="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34810" lIns="234810" numCol="1" rIns="234810" spcCol="1270" spcFirstLastPara="0" tIns="234810" vert="horz" wrap="square">
                <a:noAutofit/>
              </a:bodyPr>
              <a:lstStyle/>
              <a:p>
                <a:pPr algn="ctr" defTabSz="1333500" lvl="0">
                  <a:lnSpc>
                    <a:spcPct val="90000"/>
                  </a:lnSpc>
                  <a:spcBef>
                    <a:spcPct val="0"/>
                  </a:spcBef>
                  <a:spcAft>
                    <a:spcPct val="35000"/>
                  </a:spcAft>
                </a:pPr>
                <a:endParaRPr kern="1200" lang="en-GB" sz="3000"/>
              </a:p>
            </p:txBody>
          </p:sp>
        </p:grpSp>
        <p:sp>
          <p:nvSpPr>
            <p:cNvPr id="141" name="Oval 140"/>
            <p:cNvSpPr/>
            <p:nvPr/>
          </p:nvSpPr>
          <p:spPr>
            <a:xfrm>
              <a:off x="5226341" y="3081743"/>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42" name="Oval 141"/>
            <p:cNvSpPr/>
            <p:nvPr/>
          </p:nvSpPr>
          <p:spPr>
            <a:xfrm>
              <a:off x="3184066" y="10556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solidFill>
                  <a:schemeClr val="tx1"/>
                </a:solidFill>
              </a:endParaRPr>
            </a:p>
          </p:txBody>
        </p:sp>
        <p:sp>
          <p:nvSpPr>
            <p:cNvPr id="143" name="Oval 142"/>
            <p:cNvSpPr/>
            <p:nvPr/>
          </p:nvSpPr>
          <p:spPr>
            <a:xfrm>
              <a:off x="3184065" y="481743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44" name="Oval 143"/>
            <p:cNvSpPr/>
            <p:nvPr/>
          </p:nvSpPr>
          <p:spPr>
            <a:xfrm>
              <a:off x="1526583" y="30817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45" name="TextBox 144"/>
            <p:cNvSpPr txBox="1"/>
            <p:nvPr/>
          </p:nvSpPr>
          <p:spPr>
            <a:xfrm>
              <a:off x="3200112" y="1110386"/>
              <a:ext cx="484060" cy="435864"/>
            </a:xfrm>
            <a:prstGeom prst="rect">
              <a:avLst/>
            </a:prstGeom>
            <a:noFill/>
          </p:spPr>
          <p:txBody>
            <a:bodyPr rtlCol="0" wrap="none">
              <a:spAutoFit/>
            </a:bodyPr>
            <a:lstStyle/>
            <a:p>
              <a:pPr algn="ctr"/>
              <a:r>
                <a:rPr b="1" lang="en-US" smtClean="0" sz="2000"/>
                <a:t>01</a:t>
              </a:r>
            </a:p>
          </p:txBody>
        </p:sp>
        <p:sp>
          <p:nvSpPr>
            <p:cNvPr id="146" name="TextBox 145"/>
            <p:cNvSpPr txBox="1"/>
            <p:nvPr/>
          </p:nvSpPr>
          <p:spPr>
            <a:xfrm>
              <a:off x="5242388" y="3139763"/>
              <a:ext cx="484060" cy="435864"/>
            </a:xfrm>
            <a:prstGeom prst="rect">
              <a:avLst/>
            </a:prstGeom>
            <a:noFill/>
          </p:spPr>
          <p:txBody>
            <a:bodyPr rtlCol="0" wrap="none">
              <a:spAutoFit/>
            </a:bodyPr>
            <a:lstStyle/>
            <a:p>
              <a:pPr algn="ctr"/>
              <a:r>
                <a:rPr b="1" lang="en-US" smtClean="0" sz="2000"/>
                <a:t>02</a:t>
              </a:r>
            </a:p>
          </p:txBody>
        </p:sp>
        <p:sp>
          <p:nvSpPr>
            <p:cNvPr id="147" name="TextBox 146"/>
            <p:cNvSpPr txBox="1"/>
            <p:nvPr/>
          </p:nvSpPr>
          <p:spPr>
            <a:xfrm>
              <a:off x="3200112" y="4875456"/>
              <a:ext cx="484060" cy="435864"/>
            </a:xfrm>
            <a:prstGeom prst="rect">
              <a:avLst/>
            </a:prstGeom>
            <a:noFill/>
          </p:spPr>
          <p:txBody>
            <a:bodyPr rtlCol="0" wrap="none">
              <a:spAutoFit/>
            </a:bodyPr>
            <a:lstStyle/>
            <a:p>
              <a:pPr algn="ctr"/>
              <a:r>
                <a:rPr b="1" lang="en-US" smtClean="0" sz="2000"/>
                <a:t>03</a:t>
              </a:r>
            </a:p>
          </p:txBody>
        </p:sp>
        <p:sp>
          <p:nvSpPr>
            <p:cNvPr id="148" name="TextBox 147"/>
            <p:cNvSpPr txBox="1"/>
            <p:nvPr/>
          </p:nvSpPr>
          <p:spPr>
            <a:xfrm>
              <a:off x="1540087" y="3139763"/>
              <a:ext cx="484060" cy="435864"/>
            </a:xfrm>
            <a:prstGeom prst="rect">
              <a:avLst/>
            </a:prstGeom>
            <a:noFill/>
          </p:spPr>
          <p:txBody>
            <a:bodyPr rtlCol="0" wrap="none">
              <a:spAutoFit/>
            </a:bodyPr>
            <a:lstStyle/>
            <a:p>
              <a:pPr algn="ctr"/>
              <a:r>
                <a:rPr b="1" lang="en-US" smtClean="0" sz="2000"/>
                <a:t>04</a:t>
              </a:r>
            </a:p>
          </p:txBody>
        </p:sp>
        <p:grpSp>
          <p:nvGrpSpPr>
            <p:cNvPr id="149" name="Group 148"/>
            <p:cNvGrpSpPr/>
            <p:nvPr/>
          </p:nvGrpSpPr>
          <p:grpSpPr>
            <a:xfrm>
              <a:off x="2857494" y="5305091"/>
              <a:ext cx="464344" cy="465138"/>
              <a:chOff x="9145588" y="4435475"/>
              <a:chExt cx="464344" cy="465138"/>
            </a:xfrm>
            <a:solidFill>
              <a:schemeClr val="bg2"/>
            </a:solidFill>
          </p:grpSpPr>
          <p:sp>
            <p:nvSpPr>
              <p:cNvPr id="165"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66"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67"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68"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69"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70"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71"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72"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73"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nvGrpSpPr>
            <p:cNvPr id="150" name="Group 149"/>
            <p:cNvGrpSpPr/>
            <p:nvPr/>
          </p:nvGrpSpPr>
          <p:grpSpPr>
            <a:xfrm>
              <a:off x="2857494" y="1625047"/>
              <a:ext cx="465138" cy="435769"/>
              <a:chOff x="5368132" y="3540125"/>
              <a:chExt cx="465138" cy="435769"/>
            </a:xfrm>
            <a:solidFill>
              <a:schemeClr val="bg2"/>
            </a:solidFill>
          </p:grpSpPr>
          <p:sp>
            <p:nvSpPr>
              <p:cNvPr id="163"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64"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51" name="Group 150"/>
            <p:cNvGrpSpPr/>
            <p:nvPr/>
          </p:nvGrpSpPr>
          <p:grpSpPr>
            <a:xfrm>
              <a:off x="1011113" y="3453380"/>
              <a:ext cx="464344" cy="464344"/>
              <a:chOff x="4439444" y="1652588"/>
              <a:chExt cx="464344" cy="464344"/>
            </a:xfrm>
            <a:solidFill>
              <a:schemeClr val="bg2"/>
            </a:solidFill>
          </p:grpSpPr>
          <p:sp>
            <p:nvSpPr>
              <p:cNvPr id="160"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61"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62"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nvGrpSpPr>
            <p:cNvPr id="152" name="Group 151"/>
            <p:cNvGrpSpPr/>
            <p:nvPr/>
          </p:nvGrpSpPr>
          <p:grpSpPr>
            <a:xfrm>
              <a:off x="4703250" y="3510927"/>
              <a:ext cx="464344" cy="362744"/>
              <a:chOff x="2581275" y="1710532"/>
              <a:chExt cx="464344" cy="362744"/>
            </a:xfrm>
            <a:solidFill>
              <a:schemeClr val="bg2"/>
            </a:solidFill>
          </p:grpSpPr>
          <p:sp>
            <p:nvSpPr>
              <p:cNvPr id="153"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54"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55"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56"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57"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58"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59"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7" name="图片 36"/>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9"/>
                                        </p:tgtEl>
                                        <p:attrNameLst>
                                          <p:attrName>style.visibility</p:attrName>
                                        </p:attrNameLst>
                                      </p:cBhvr>
                                      <p:to>
                                        <p:strVal val="visible"/>
                                      </p:to>
                                    </p:set>
                                    <p:animEffect filter="fade" transition="in">
                                      <p:cBhvr>
                                        <p:cTn dur="1000" id="7"/>
                                        <p:tgtEl>
                                          <p:spTgt spid="139"/>
                                        </p:tgtEl>
                                      </p:cBhvr>
                                    </p:animEffect>
                                    <p:anim calcmode="lin" valueType="num">
                                      <p:cBhvr>
                                        <p:cTn dur="1000" fill="hold" id="8"/>
                                        <p:tgtEl>
                                          <p:spTgt spid="139"/>
                                        </p:tgtEl>
                                        <p:attrNameLst>
                                          <p:attrName>ppt_x</p:attrName>
                                        </p:attrNameLst>
                                      </p:cBhvr>
                                      <p:tavLst>
                                        <p:tav tm="0">
                                          <p:val>
                                            <p:strVal val="#ppt_x"/>
                                          </p:val>
                                        </p:tav>
                                        <p:tav tm="100000">
                                          <p:val>
                                            <p:strVal val="#ppt_x"/>
                                          </p:val>
                                        </p:tav>
                                      </p:tavLst>
                                    </p:anim>
                                    <p:anim calcmode="lin" valueType="num">
                                      <p:cBhvr>
                                        <p:cTn dur="1000" fill="hold" id="9"/>
                                        <p:tgtEl>
                                          <p:spTgt spid="13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49"/>
                                        </p:tgtEl>
                                        <p:attrNameLst>
                                          <p:attrName>style.visibility</p:attrName>
                                        </p:attrNameLst>
                                      </p:cBhvr>
                                      <p:to>
                                        <p:strVal val="visible"/>
                                      </p:to>
                                    </p:set>
                                    <p:anim calcmode="lin" valueType="num">
                                      <p:cBhvr>
                                        <p:cTn dur="500" fill="hold" id="13"/>
                                        <p:tgtEl>
                                          <p:spTgt spid="49"/>
                                        </p:tgtEl>
                                        <p:attrNameLst>
                                          <p:attrName>ppt_w</p:attrName>
                                        </p:attrNameLst>
                                      </p:cBhvr>
                                      <p:tavLst>
                                        <p:tav tm="0">
                                          <p:val>
                                            <p:fltVal val="0"/>
                                          </p:val>
                                        </p:tav>
                                        <p:tav tm="100000">
                                          <p:val>
                                            <p:strVal val="#ppt_w"/>
                                          </p:val>
                                        </p:tav>
                                      </p:tavLst>
                                    </p:anim>
                                    <p:anim calcmode="lin" valueType="num">
                                      <p:cBhvr>
                                        <p:cTn dur="500" fill="hold" id="14"/>
                                        <p:tgtEl>
                                          <p:spTgt spid="49"/>
                                        </p:tgtEl>
                                        <p:attrNameLst>
                                          <p:attrName>ppt_h</p:attrName>
                                        </p:attrNameLst>
                                      </p:cBhvr>
                                      <p:tavLst>
                                        <p:tav tm="0">
                                          <p:val>
                                            <p:fltVal val="0"/>
                                          </p:val>
                                        </p:tav>
                                        <p:tav tm="100000">
                                          <p:val>
                                            <p:strVal val="#ppt_h"/>
                                          </p:val>
                                        </p:tav>
                                      </p:tavLst>
                                    </p:anim>
                                    <p:animEffect filter="fade" transition="in">
                                      <p:cBhvr>
                                        <p:cTn dur="500" id="15"/>
                                        <p:tgtEl>
                                          <p:spTgt spid="49"/>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21"/>
                                        </p:tgtEl>
                                        <p:attrNameLst>
                                          <p:attrName>style.visibility</p:attrName>
                                        </p:attrNameLst>
                                      </p:cBhvr>
                                      <p:to>
                                        <p:strVal val="visible"/>
                                      </p:to>
                                    </p:set>
                                    <p:animEffect filter="wipe(left)" transition="in">
                                      <p:cBhvr>
                                        <p:cTn dur="500" id="19"/>
                                        <p:tgtEl>
                                          <p:spTgt spid="121"/>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54"/>
                                        </p:tgtEl>
                                        <p:attrNameLst>
                                          <p:attrName>style.visibility</p:attrName>
                                        </p:attrNameLst>
                                      </p:cBhvr>
                                      <p:to>
                                        <p:strVal val="visible"/>
                                      </p:to>
                                    </p:set>
                                    <p:anim calcmode="lin" valueType="num">
                                      <p:cBhvr>
                                        <p:cTn dur="500" fill="hold" id="23"/>
                                        <p:tgtEl>
                                          <p:spTgt spid="54"/>
                                        </p:tgtEl>
                                        <p:attrNameLst>
                                          <p:attrName>ppt_w</p:attrName>
                                        </p:attrNameLst>
                                      </p:cBhvr>
                                      <p:tavLst>
                                        <p:tav tm="0">
                                          <p:val>
                                            <p:fltVal val="0"/>
                                          </p:val>
                                        </p:tav>
                                        <p:tav tm="100000">
                                          <p:val>
                                            <p:strVal val="#ppt_w"/>
                                          </p:val>
                                        </p:tav>
                                      </p:tavLst>
                                    </p:anim>
                                    <p:anim calcmode="lin" valueType="num">
                                      <p:cBhvr>
                                        <p:cTn dur="500" fill="hold" id="24"/>
                                        <p:tgtEl>
                                          <p:spTgt spid="54"/>
                                        </p:tgtEl>
                                        <p:attrNameLst>
                                          <p:attrName>ppt_h</p:attrName>
                                        </p:attrNameLst>
                                      </p:cBhvr>
                                      <p:tavLst>
                                        <p:tav tm="0">
                                          <p:val>
                                            <p:fltVal val="0"/>
                                          </p:val>
                                        </p:tav>
                                        <p:tav tm="100000">
                                          <p:val>
                                            <p:strVal val="#ppt_h"/>
                                          </p:val>
                                        </p:tav>
                                      </p:tavLst>
                                    </p:anim>
                                    <p:animEffect filter="fade" transition="in">
                                      <p:cBhvr>
                                        <p:cTn dur="500" id="25"/>
                                        <p:tgtEl>
                                          <p:spTgt spid="54"/>
                                        </p:tgtEl>
                                      </p:cBhvr>
                                    </p:animEffect>
                                  </p:childTnLst>
                                </p:cTn>
                              </p:par>
                            </p:childTnLst>
                          </p:cTn>
                        </p:par>
                        <p:par>
                          <p:cTn fill="hold" id="26" nodeType="afterGroup">
                            <p:stCondLst>
                              <p:cond delay="2500"/>
                            </p:stCondLst>
                            <p:childTnLst>
                              <p:par>
                                <p:cTn fill="hold" id="27" nodeType="afterEffect" presetClass="entr" presetID="22" presetSubtype="8">
                                  <p:stCondLst>
                                    <p:cond delay="0"/>
                                  </p:stCondLst>
                                  <p:childTnLst>
                                    <p:set>
                                      <p:cBhvr>
                                        <p:cTn dur="1" fill="hold" id="28">
                                          <p:stCondLst>
                                            <p:cond delay="0"/>
                                          </p:stCondLst>
                                        </p:cTn>
                                        <p:tgtEl>
                                          <p:spTgt spid="136"/>
                                        </p:tgtEl>
                                        <p:attrNameLst>
                                          <p:attrName>style.visibility</p:attrName>
                                        </p:attrNameLst>
                                      </p:cBhvr>
                                      <p:to>
                                        <p:strVal val="visible"/>
                                      </p:to>
                                    </p:set>
                                    <p:animEffect filter="wipe(left)" transition="in">
                                      <p:cBhvr>
                                        <p:cTn dur="500" id="29"/>
                                        <p:tgtEl>
                                          <p:spTgt spid="136"/>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59"/>
                                        </p:tgtEl>
                                        <p:attrNameLst>
                                          <p:attrName>style.visibility</p:attrName>
                                        </p:attrNameLst>
                                      </p:cBhvr>
                                      <p:to>
                                        <p:strVal val="visible"/>
                                      </p:to>
                                    </p:set>
                                    <p:anim calcmode="lin" valueType="num">
                                      <p:cBhvr>
                                        <p:cTn dur="500" fill="hold" id="33"/>
                                        <p:tgtEl>
                                          <p:spTgt spid="59"/>
                                        </p:tgtEl>
                                        <p:attrNameLst>
                                          <p:attrName>ppt_w</p:attrName>
                                        </p:attrNameLst>
                                      </p:cBhvr>
                                      <p:tavLst>
                                        <p:tav tm="0">
                                          <p:val>
                                            <p:fltVal val="0"/>
                                          </p:val>
                                        </p:tav>
                                        <p:tav tm="100000">
                                          <p:val>
                                            <p:strVal val="#ppt_w"/>
                                          </p:val>
                                        </p:tav>
                                      </p:tavLst>
                                    </p:anim>
                                    <p:anim calcmode="lin" valueType="num">
                                      <p:cBhvr>
                                        <p:cTn dur="500" fill="hold" id="34"/>
                                        <p:tgtEl>
                                          <p:spTgt spid="59"/>
                                        </p:tgtEl>
                                        <p:attrNameLst>
                                          <p:attrName>ppt_h</p:attrName>
                                        </p:attrNameLst>
                                      </p:cBhvr>
                                      <p:tavLst>
                                        <p:tav tm="0">
                                          <p:val>
                                            <p:fltVal val="0"/>
                                          </p:val>
                                        </p:tav>
                                        <p:tav tm="100000">
                                          <p:val>
                                            <p:strVal val="#ppt_h"/>
                                          </p:val>
                                        </p:tav>
                                      </p:tavLst>
                                    </p:anim>
                                    <p:animEffect filter="fade" transition="in">
                                      <p:cBhvr>
                                        <p:cTn dur="500" id="35"/>
                                        <p:tgtEl>
                                          <p:spTgt spid="59"/>
                                        </p:tgtEl>
                                      </p:cBhvr>
                                    </p:animEffect>
                                  </p:childTnLst>
                                </p:cTn>
                              </p:par>
                            </p:childTnLst>
                          </p:cTn>
                        </p:par>
                        <p:par>
                          <p:cTn fill="hold" id="36" nodeType="afterGroup">
                            <p:stCondLst>
                              <p:cond delay="3500"/>
                            </p:stCondLst>
                            <p:childTnLst>
                              <p:par>
                                <p:cTn fill="hold" id="37" nodeType="afterEffect" presetClass="entr" presetID="22" presetSubtype="8">
                                  <p:stCondLst>
                                    <p:cond delay="0"/>
                                  </p:stCondLst>
                                  <p:childTnLst>
                                    <p:set>
                                      <p:cBhvr>
                                        <p:cTn dur="1" fill="hold" id="38">
                                          <p:stCondLst>
                                            <p:cond delay="0"/>
                                          </p:stCondLst>
                                        </p:cTn>
                                        <p:tgtEl>
                                          <p:spTgt spid="133"/>
                                        </p:tgtEl>
                                        <p:attrNameLst>
                                          <p:attrName>style.visibility</p:attrName>
                                        </p:attrNameLst>
                                      </p:cBhvr>
                                      <p:to>
                                        <p:strVal val="visible"/>
                                      </p:to>
                                    </p:set>
                                    <p:animEffect filter="wipe(left)" transition="in">
                                      <p:cBhvr>
                                        <p:cTn dur="500" id="39"/>
                                        <p:tgtEl>
                                          <p:spTgt spid="133"/>
                                        </p:tgtEl>
                                      </p:cBhvr>
                                    </p:animEffect>
                                  </p:childTnLst>
                                </p:cTn>
                              </p:par>
                            </p:childTnLst>
                          </p:cTn>
                        </p:par>
                        <p:par>
                          <p:cTn fill="hold" id="40" nodeType="afterGroup">
                            <p:stCondLst>
                              <p:cond delay="4000"/>
                            </p:stCondLst>
                            <p:childTnLst>
                              <p:par>
                                <p:cTn fill="hold" grpId="0" id="41" nodeType="afterEffect" presetClass="entr" presetID="53" presetSubtype="0">
                                  <p:stCondLst>
                                    <p:cond delay="0"/>
                                  </p:stCondLst>
                                  <p:childTnLst>
                                    <p:set>
                                      <p:cBhvr>
                                        <p:cTn dur="1" fill="hold" id="42">
                                          <p:stCondLst>
                                            <p:cond delay="0"/>
                                          </p:stCondLst>
                                        </p:cTn>
                                        <p:tgtEl>
                                          <p:spTgt spid="64"/>
                                        </p:tgtEl>
                                        <p:attrNameLst>
                                          <p:attrName>style.visibility</p:attrName>
                                        </p:attrNameLst>
                                      </p:cBhvr>
                                      <p:to>
                                        <p:strVal val="visible"/>
                                      </p:to>
                                    </p:set>
                                    <p:anim calcmode="lin" valueType="num">
                                      <p:cBhvr>
                                        <p:cTn dur="500" fill="hold" id="43"/>
                                        <p:tgtEl>
                                          <p:spTgt spid="64"/>
                                        </p:tgtEl>
                                        <p:attrNameLst>
                                          <p:attrName>ppt_w</p:attrName>
                                        </p:attrNameLst>
                                      </p:cBhvr>
                                      <p:tavLst>
                                        <p:tav tm="0">
                                          <p:val>
                                            <p:fltVal val="0"/>
                                          </p:val>
                                        </p:tav>
                                        <p:tav tm="100000">
                                          <p:val>
                                            <p:strVal val="#ppt_w"/>
                                          </p:val>
                                        </p:tav>
                                      </p:tavLst>
                                    </p:anim>
                                    <p:anim calcmode="lin" valueType="num">
                                      <p:cBhvr>
                                        <p:cTn dur="500" fill="hold" id="44"/>
                                        <p:tgtEl>
                                          <p:spTgt spid="64"/>
                                        </p:tgtEl>
                                        <p:attrNameLst>
                                          <p:attrName>ppt_h</p:attrName>
                                        </p:attrNameLst>
                                      </p:cBhvr>
                                      <p:tavLst>
                                        <p:tav tm="0">
                                          <p:val>
                                            <p:fltVal val="0"/>
                                          </p:val>
                                        </p:tav>
                                        <p:tav tm="100000">
                                          <p:val>
                                            <p:strVal val="#ppt_h"/>
                                          </p:val>
                                        </p:tav>
                                      </p:tavLst>
                                    </p:anim>
                                    <p:animEffect filter="fade" transition="in">
                                      <p:cBhvr>
                                        <p:cTn dur="500" id="45"/>
                                        <p:tgtEl>
                                          <p:spTgt spid="64"/>
                                        </p:tgtEl>
                                      </p:cBhvr>
                                    </p:animEffect>
                                  </p:childTnLst>
                                </p:cTn>
                              </p:par>
                            </p:childTnLst>
                          </p:cTn>
                        </p:par>
                        <p:par>
                          <p:cTn fill="hold" id="46" nodeType="afterGroup">
                            <p:stCondLst>
                              <p:cond delay="4500"/>
                            </p:stCondLst>
                            <p:childTnLst>
                              <p:par>
                                <p:cTn fill="hold" id="47" nodeType="afterEffect" presetClass="entr" presetID="22" presetSubtype="8">
                                  <p:stCondLst>
                                    <p:cond delay="0"/>
                                  </p:stCondLst>
                                  <p:childTnLst>
                                    <p:set>
                                      <p:cBhvr>
                                        <p:cTn dur="1" fill="hold" id="48">
                                          <p:stCondLst>
                                            <p:cond delay="0"/>
                                          </p:stCondLst>
                                        </p:cTn>
                                        <p:tgtEl>
                                          <p:spTgt spid="130"/>
                                        </p:tgtEl>
                                        <p:attrNameLst>
                                          <p:attrName>style.visibility</p:attrName>
                                        </p:attrNameLst>
                                      </p:cBhvr>
                                      <p:to>
                                        <p:strVal val="visible"/>
                                      </p:to>
                                    </p:set>
                                    <p:animEffect filter="wipe(left)" transition="in">
                                      <p:cBhvr>
                                        <p:cTn dur="500" id="49"/>
                                        <p:tgtEl>
                                          <p:spTgt spid="1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4"/>
      <p:bldP grpId="0" spid="59"/>
      <p:bldP grpId="0" spid="6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4091844" y="1828218"/>
            <a:ext cx="4071125" cy="4071125"/>
            <a:chOff x="3386666" y="719666"/>
            <a:chExt cx="5418667" cy="5418667"/>
          </a:xfrm>
        </p:grpSpPr>
        <p:sp>
          <p:nvSpPr>
            <p:cNvPr id="5" name="Diamond 4"/>
            <p:cNvSpPr/>
            <p:nvPr/>
          </p:nvSpPr>
          <p:spPr>
            <a:xfrm>
              <a:off x="3386666" y="719666"/>
              <a:ext cx="5418667" cy="5418667"/>
            </a:xfrm>
            <a:prstGeom prst="diamond">
              <a:avLst/>
            </a:prstGeom>
            <a:solidFill>
              <a:srgbClr val="C8CE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6" name="Freeform 5"/>
            <p:cNvSpPr/>
            <p:nvPr/>
          </p:nvSpPr>
          <p:spPr>
            <a:xfrm>
              <a:off x="3901439" y="123443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mtClean="0" sz="8000">
                  <a:latin typeface="+mj-lt"/>
                </a:rPr>
                <a:t>S</a:t>
              </a:r>
            </a:p>
          </p:txBody>
        </p:sp>
        <p:sp>
          <p:nvSpPr>
            <p:cNvPr id="7" name="Freeform 6"/>
            <p:cNvSpPr/>
            <p:nvPr/>
          </p:nvSpPr>
          <p:spPr>
            <a:xfrm>
              <a:off x="6177280" y="123443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mtClean="0" sz="8000">
                  <a:latin typeface="+mj-lt"/>
                </a:rPr>
                <a:t>W</a:t>
              </a:r>
            </a:p>
          </p:txBody>
        </p:sp>
        <p:sp>
          <p:nvSpPr>
            <p:cNvPr id="8" name="Freeform 7"/>
            <p:cNvSpPr/>
            <p:nvPr/>
          </p:nvSpPr>
          <p:spPr>
            <a:xfrm>
              <a:off x="3901439" y="351027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mtClean="0" sz="8000">
                  <a:latin typeface="+mj-lt"/>
                </a:rPr>
                <a:t>T</a:t>
              </a:r>
            </a:p>
          </p:txBody>
        </p:sp>
        <p:sp>
          <p:nvSpPr>
            <p:cNvPr id="9" name="Freeform 8"/>
            <p:cNvSpPr/>
            <p:nvPr/>
          </p:nvSpPr>
          <p:spPr>
            <a:xfrm>
              <a:off x="6177280" y="351027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mtClean="0" sz="8000"/>
                <a:t>O</a:t>
              </a:r>
            </a:p>
          </p:txBody>
        </p:sp>
      </p:grpSp>
      <p:grpSp>
        <p:nvGrpSpPr>
          <p:cNvPr id="13" name="Group 12"/>
          <p:cNvGrpSpPr/>
          <p:nvPr/>
        </p:nvGrpSpPr>
        <p:grpSpPr>
          <a:xfrm>
            <a:off x="562946" y="2157030"/>
            <a:ext cx="3070021" cy="1015663"/>
            <a:chOff x="8716043" y="2853384"/>
            <a:chExt cx="3070021" cy="1015663"/>
          </a:xfrm>
        </p:grpSpPr>
        <p:sp>
          <p:nvSpPr>
            <p:cNvPr id="14" name="TextBox 13"/>
            <p:cNvSpPr txBox="1"/>
            <p:nvPr/>
          </p:nvSpPr>
          <p:spPr>
            <a:xfrm>
              <a:off x="8716043" y="3222716"/>
              <a:ext cx="3070021" cy="640080"/>
            </a:xfrm>
            <a:prstGeom prst="rect">
              <a:avLst/>
            </a:prstGeom>
            <a:noFill/>
          </p:spPr>
          <p:txBody>
            <a:bodyPr rtlCol="0" wrap="square">
              <a:spAutoFit/>
            </a:bodyPr>
            <a:lstStyle/>
            <a:p>
              <a:pPr algn="r"/>
              <a:r>
                <a:rPr lang="en-GB" smtClean="0" sz="1200"/>
                <a:t>Lorem ipsum dolor sit amet, consectetur adipiscing elit, sed do eiusmod tempor incididunt ut labore et dolore magna aliqua</a:t>
              </a:r>
            </a:p>
          </p:txBody>
        </p:sp>
        <p:sp>
          <p:nvSpPr>
            <p:cNvPr id="15" name="TextBox 14"/>
            <p:cNvSpPr txBox="1"/>
            <p:nvPr/>
          </p:nvSpPr>
          <p:spPr>
            <a:xfrm>
              <a:off x="10344371" y="2853384"/>
              <a:ext cx="1441693" cy="365760"/>
            </a:xfrm>
            <a:prstGeom prst="rect">
              <a:avLst/>
            </a:prstGeom>
            <a:noFill/>
          </p:spPr>
          <p:txBody>
            <a:bodyPr rtlCol="0" wrap="none">
              <a:spAutoFit/>
            </a:bodyPr>
            <a:lstStyle/>
            <a:p>
              <a:pPr algn="r"/>
              <a:r>
                <a:rPr b="1" lang="en-US" smtClean="0">
                  <a:solidFill>
                    <a:srgbClr val="385424"/>
                  </a:solidFill>
                </a:rPr>
                <a:t>Web Analysis</a:t>
              </a:r>
            </a:p>
          </p:txBody>
        </p:sp>
      </p:grpSp>
      <p:grpSp>
        <p:nvGrpSpPr>
          <p:cNvPr id="22" name="Group 21"/>
          <p:cNvGrpSpPr/>
          <p:nvPr/>
        </p:nvGrpSpPr>
        <p:grpSpPr>
          <a:xfrm>
            <a:off x="562946" y="4496923"/>
            <a:ext cx="3070021" cy="1015663"/>
            <a:chOff x="8716043" y="2853384"/>
            <a:chExt cx="3070021" cy="1015663"/>
          </a:xfrm>
        </p:grpSpPr>
        <p:sp>
          <p:nvSpPr>
            <p:cNvPr id="23" name="TextBox 22"/>
            <p:cNvSpPr txBox="1"/>
            <p:nvPr/>
          </p:nvSpPr>
          <p:spPr>
            <a:xfrm>
              <a:off x="8716043" y="3222716"/>
              <a:ext cx="3070021" cy="640080"/>
            </a:xfrm>
            <a:prstGeom prst="rect">
              <a:avLst/>
            </a:prstGeom>
            <a:noFill/>
          </p:spPr>
          <p:txBody>
            <a:bodyPr rtlCol="0" wrap="square">
              <a:spAutoFit/>
            </a:bodyPr>
            <a:lstStyle/>
            <a:p>
              <a:pPr algn="r"/>
              <a:r>
                <a:rPr lang="en-GB" smtClean="0" sz="1200"/>
                <a:t>Lorem ipsum dolor sit amet, consectetur adipiscing elit, sed do eiusmod tempor incididunt ut labore et dolore magna aliqua</a:t>
              </a:r>
            </a:p>
          </p:txBody>
        </p:sp>
        <p:sp>
          <p:nvSpPr>
            <p:cNvPr id="24" name="TextBox 23"/>
            <p:cNvSpPr txBox="1"/>
            <p:nvPr/>
          </p:nvSpPr>
          <p:spPr>
            <a:xfrm>
              <a:off x="10344371" y="2853384"/>
              <a:ext cx="1441693" cy="365760"/>
            </a:xfrm>
            <a:prstGeom prst="rect">
              <a:avLst/>
            </a:prstGeom>
            <a:noFill/>
          </p:spPr>
          <p:txBody>
            <a:bodyPr rtlCol="0" wrap="none">
              <a:spAutoFit/>
            </a:bodyPr>
            <a:lstStyle/>
            <a:p>
              <a:pPr algn="r"/>
              <a:r>
                <a:rPr b="1" lang="en-US" smtClean="0">
                  <a:solidFill>
                    <a:srgbClr val="385424"/>
                  </a:solidFill>
                </a:rPr>
                <a:t>Web Analysis</a:t>
              </a:r>
            </a:p>
          </p:txBody>
        </p:sp>
      </p:grpSp>
      <p:grpSp>
        <p:nvGrpSpPr>
          <p:cNvPr id="25" name="Group 24"/>
          <p:cNvGrpSpPr/>
          <p:nvPr/>
        </p:nvGrpSpPr>
        <p:grpSpPr>
          <a:xfrm flipH="1">
            <a:off x="8549726" y="2157030"/>
            <a:ext cx="3070021" cy="1015663"/>
            <a:chOff x="8716043" y="2853384"/>
            <a:chExt cx="3070021" cy="1015663"/>
          </a:xfrm>
        </p:grpSpPr>
        <p:sp>
          <p:nvSpPr>
            <p:cNvPr id="26" name="TextBox 25"/>
            <p:cNvSpPr txBox="1"/>
            <p:nvPr/>
          </p:nvSpPr>
          <p:spPr>
            <a:xfrm>
              <a:off x="8716042" y="3222716"/>
              <a:ext cx="3070021" cy="640080"/>
            </a:xfrm>
            <a:prstGeom prst="rect">
              <a:avLst/>
            </a:prstGeom>
            <a:noFill/>
          </p:spPr>
          <p:txBody>
            <a:bodyPr rtlCol="0" wrap="square">
              <a:spAutoFit/>
            </a:bodyPr>
            <a:lstStyle/>
            <a:p>
              <a:r>
                <a:rPr lang="en-GB" smtClean="0" sz="1200"/>
                <a:t>Lorem ipsum dolor sit amet, consectetur adipiscing elit, sed do eiusmod tempor incididunt ut labore et dolore magna aliqua</a:t>
              </a:r>
            </a:p>
          </p:txBody>
        </p:sp>
        <p:sp>
          <p:nvSpPr>
            <p:cNvPr id="27" name="TextBox 26"/>
            <p:cNvSpPr txBox="1"/>
            <p:nvPr/>
          </p:nvSpPr>
          <p:spPr>
            <a:xfrm>
              <a:off x="10379972" y="2853384"/>
              <a:ext cx="1441693" cy="365760"/>
            </a:xfrm>
            <a:prstGeom prst="rect">
              <a:avLst/>
            </a:prstGeom>
            <a:noFill/>
          </p:spPr>
          <p:txBody>
            <a:bodyPr rtlCol="0" wrap="none">
              <a:spAutoFit/>
            </a:bodyPr>
            <a:lstStyle/>
            <a:p>
              <a:r>
                <a:rPr b="1" lang="en-US" smtClean="0">
                  <a:solidFill>
                    <a:srgbClr val="385424"/>
                  </a:solidFill>
                </a:rPr>
                <a:t>Web Analysis</a:t>
              </a:r>
            </a:p>
          </p:txBody>
        </p:sp>
      </p:grpSp>
      <p:grpSp>
        <p:nvGrpSpPr>
          <p:cNvPr id="28" name="Group 27"/>
          <p:cNvGrpSpPr/>
          <p:nvPr/>
        </p:nvGrpSpPr>
        <p:grpSpPr>
          <a:xfrm flipH="1">
            <a:off x="8549726" y="4496923"/>
            <a:ext cx="3070021" cy="1015663"/>
            <a:chOff x="8716043" y="2853384"/>
            <a:chExt cx="3070021" cy="1015663"/>
          </a:xfrm>
        </p:grpSpPr>
        <p:sp>
          <p:nvSpPr>
            <p:cNvPr id="29" name="TextBox 28"/>
            <p:cNvSpPr txBox="1"/>
            <p:nvPr/>
          </p:nvSpPr>
          <p:spPr>
            <a:xfrm>
              <a:off x="8716042" y="3222716"/>
              <a:ext cx="3070021" cy="640080"/>
            </a:xfrm>
            <a:prstGeom prst="rect">
              <a:avLst/>
            </a:prstGeom>
            <a:noFill/>
          </p:spPr>
          <p:txBody>
            <a:bodyPr rtlCol="0" wrap="square">
              <a:spAutoFit/>
            </a:bodyPr>
            <a:lstStyle/>
            <a:p>
              <a:r>
                <a:rPr lang="en-GB" smtClean="0" sz="1200"/>
                <a:t>Lorem ipsum dolor sit amet, consectetur adipiscing elit, sed do eiusmod tempor incididunt ut labore et dolore magna aliqua</a:t>
              </a:r>
            </a:p>
          </p:txBody>
        </p:sp>
        <p:sp>
          <p:nvSpPr>
            <p:cNvPr id="30" name="TextBox 29"/>
            <p:cNvSpPr txBox="1"/>
            <p:nvPr/>
          </p:nvSpPr>
          <p:spPr>
            <a:xfrm>
              <a:off x="10379972" y="2853384"/>
              <a:ext cx="1441693" cy="365760"/>
            </a:xfrm>
            <a:prstGeom prst="rect">
              <a:avLst/>
            </a:prstGeom>
            <a:noFill/>
          </p:spPr>
          <p:txBody>
            <a:bodyPr rtlCol="0" wrap="none">
              <a:spAutoFit/>
            </a:bodyPr>
            <a:lstStyle/>
            <a:p>
              <a:r>
                <a:rPr b="1" lang="en-US" smtClean="0">
                  <a:solidFill>
                    <a:srgbClr val="385424"/>
                  </a:solidFill>
                </a:rPr>
                <a:t>Web Analysis</a:t>
              </a:r>
            </a:p>
          </p:txBody>
        </p:sp>
      </p:gr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7" name="图片 36"/>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2" presetSubtype="2">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additive="base">
                                        <p:cTn dur="500" id="13"/>
                                        <p:tgtEl>
                                          <p:spTgt spid="13"/>
                                        </p:tgtEl>
                                        <p:attrNameLst>
                                          <p:attrName>ppt_x</p:attrName>
                                        </p:attrNameLst>
                                      </p:cBhvr>
                                      <p:tavLst>
                                        <p:tav tm="0">
                                          <p:val>
                                            <p:strVal val="#ppt_x+#ppt_w*1.125000"/>
                                          </p:val>
                                        </p:tav>
                                        <p:tav tm="100000">
                                          <p:val>
                                            <p:strVal val="#ppt_x"/>
                                          </p:val>
                                        </p:tav>
                                      </p:tavLst>
                                    </p:anim>
                                    <p:animEffect filter="wipe(left)" transition="in">
                                      <p:cBhvr>
                                        <p:cTn dur="500" id="14"/>
                                        <p:tgtEl>
                                          <p:spTgt spid="13"/>
                                        </p:tgtEl>
                                      </p:cBhvr>
                                    </p:animEffect>
                                  </p:childTnLst>
                                </p:cTn>
                              </p:par>
                            </p:childTnLst>
                          </p:cTn>
                        </p:par>
                        <p:par>
                          <p:cTn fill="hold" id="15" nodeType="afterGroup">
                            <p:stCondLst>
                              <p:cond delay="1500"/>
                            </p:stCondLst>
                            <p:childTnLst>
                              <p:par>
                                <p:cTn fill="hold" id="16" nodeType="afterEffect" presetClass="entr" presetID="12" presetSubtype="2">
                                  <p:stCondLst>
                                    <p:cond delay="0"/>
                                  </p:stCondLst>
                                  <p:childTnLst>
                                    <p:set>
                                      <p:cBhvr>
                                        <p:cTn dur="1" fill="hold" id="17">
                                          <p:stCondLst>
                                            <p:cond delay="0"/>
                                          </p:stCondLst>
                                        </p:cTn>
                                        <p:tgtEl>
                                          <p:spTgt spid="22"/>
                                        </p:tgtEl>
                                        <p:attrNameLst>
                                          <p:attrName>style.visibility</p:attrName>
                                        </p:attrNameLst>
                                      </p:cBhvr>
                                      <p:to>
                                        <p:strVal val="visible"/>
                                      </p:to>
                                    </p:set>
                                    <p:anim calcmode="lin" valueType="num">
                                      <p:cBhvr additive="base">
                                        <p:cTn dur="500" id="18"/>
                                        <p:tgtEl>
                                          <p:spTgt spid="22"/>
                                        </p:tgtEl>
                                        <p:attrNameLst>
                                          <p:attrName>ppt_x</p:attrName>
                                        </p:attrNameLst>
                                      </p:cBhvr>
                                      <p:tavLst>
                                        <p:tav tm="0">
                                          <p:val>
                                            <p:strVal val="#ppt_x+#ppt_w*1.125000"/>
                                          </p:val>
                                        </p:tav>
                                        <p:tav tm="100000">
                                          <p:val>
                                            <p:strVal val="#ppt_x"/>
                                          </p:val>
                                        </p:tav>
                                      </p:tavLst>
                                    </p:anim>
                                    <p:animEffect filter="wipe(left)" transition="in">
                                      <p:cBhvr>
                                        <p:cTn dur="500" id="19"/>
                                        <p:tgtEl>
                                          <p:spTgt spid="22"/>
                                        </p:tgtEl>
                                      </p:cBhvr>
                                    </p:animEffect>
                                  </p:childTnLst>
                                </p:cTn>
                              </p:par>
                            </p:childTnLst>
                          </p:cTn>
                        </p:par>
                        <p:par>
                          <p:cTn fill="hold" id="20" nodeType="afterGroup">
                            <p:stCondLst>
                              <p:cond delay="2000"/>
                            </p:stCondLst>
                            <p:childTnLst>
                              <p:par>
                                <p:cTn fill="hold" id="21" nodeType="afterEffect" presetClass="entr" presetID="12" presetSubtype="2">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additive="base">
                                        <p:cTn dur="500" id="23"/>
                                        <p:tgtEl>
                                          <p:spTgt spid="25"/>
                                        </p:tgtEl>
                                        <p:attrNameLst>
                                          <p:attrName>ppt_x</p:attrName>
                                        </p:attrNameLst>
                                      </p:cBhvr>
                                      <p:tavLst>
                                        <p:tav tm="0">
                                          <p:val>
                                            <p:strVal val="#ppt_x+#ppt_w*1.125000"/>
                                          </p:val>
                                        </p:tav>
                                        <p:tav tm="100000">
                                          <p:val>
                                            <p:strVal val="#ppt_x"/>
                                          </p:val>
                                        </p:tav>
                                      </p:tavLst>
                                    </p:anim>
                                    <p:animEffect filter="wipe(left)" transition="in">
                                      <p:cBhvr>
                                        <p:cTn dur="500" id="24"/>
                                        <p:tgtEl>
                                          <p:spTgt spid="25"/>
                                        </p:tgtEl>
                                      </p:cBhvr>
                                    </p:animEffect>
                                  </p:childTnLst>
                                </p:cTn>
                              </p:par>
                            </p:childTnLst>
                          </p:cTn>
                        </p:par>
                        <p:par>
                          <p:cTn fill="hold" id="25" nodeType="afterGroup">
                            <p:stCondLst>
                              <p:cond delay="2500"/>
                            </p:stCondLst>
                            <p:childTnLst>
                              <p:par>
                                <p:cTn fill="hold" id="26" nodeType="afterEffect" presetClass="entr" presetID="12" presetSubtype="2">
                                  <p:stCondLst>
                                    <p:cond delay="0"/>
                                  </p:stCondLst>
                                  <p:childTnLst>
                                    <p:set>
                                      <p:cBhvr>
                                        <p:cTn dur="1" fill="hold" id="27">
                                          <p:stCondLst>
                                            <p:cond delay="0"/>
                                          </p:stCondLst>
                                        </p:cTn>
                                        <p:tgtEl>
                                          <p:spTgt spid="28"/>
                                        </p:tgtEl>
                                        <p:attrNameLst>
                                          <p:attrName>style.visibility</p:attrName>
                                        </p:attrNameLst>
                                      </p:cBhvr>
                                      <p:to>
                                        <p:strVal val="visible"/>
                                      </p:to>
                                    </p:set>
                                    <p:anim calcmode="lin" valueType="num">
                                      <p:cBhvr additive="base">
                                        <p:cTn dur="500" id="28"/>
                                        <p:tgtEl>
                                          <p:spTgt spid="28"/>
                                        </p:tgtEl>
                                        <p:attrNameLst>
                                          <p:attrName>ppt_x</p:attrName>
                                        </p:attrNameLst>
                                      </p:cBhvr>
                                      <p:tavLst>
                                        <p:tav tm="0">
                                          <p:val>
                                            <p:strVal val="#ppt_x+#ppt_w*1.125000"/>
                                          </p:val>
                                        </p:tav>
                                        <p:tav tm="100000">
                                          <p:val>
                                            <p:strVal val="#ppt_x"/>
                                          </p:val>
                                        </p:tav>
                                      </p:tavLst>
                                    </p:anim>
                                    <p:animEffect filter="wipe(left)" transition="in">
                                      <p:cBhvr>
                                        <p:cTn dur="500" id="2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434001" y="1976964"/>
            <a:ext cx="9323994" cy="1497301"/>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gdLst>
                  <a:gd fmla="*/ 0 w 1811734" name="connsiteX0"/>
                  <a:gd fmla="*/ 905867 h 1811734" name="connsiteY0"/>
                  <a:gd fmla="*/ 905867 w 1811734" name="connsiteX1"/>
                  <a:gd fmla="*/ 0 h 1811734" name="connsiteY1"/>
                  <a:gd fmla="*/ 1811734 w 1811734" name="connsiteX2"/>
                  <a:gd fmla="*/ 905867 h 1811734" name="connsiteY2"/>
                  <a:gd fmla="*/ 905867 w 1811734" name="connsiteX3"/>
                  <a:gd fmla="*/ 1811734 h 1811734" name="connsiteY3"/>
                  <a:gd fmla="*/ 0 w 1811734" name="connsiteX4"/>
                  <a:gd fmla="*/ 905867 h 18117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1733" w="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16122" lIns="316122" numCol="1" rIns="316122" spcCol="1270" spcFirstLastPara="0" tIns="316122" vert="horz" wrap="square">
                <a:noAutofit/>
              </a:bodyPr>
              <a:lstStyle/>
              <a:p>
                <a:pPr algn="ctr" defTabSz="1778000" lvl="0">
                  <a:lnSpc>
                    <a:spcPct val="90000"/>
                  </a:lnSpc>
                  <a:spcBef>
                    <a:spcPct val="0"/>
                  </a:spcBef>
                  <a:spcAft>
                    <a:spcPct val="35000"/>
                  </a:spcAft>
                </a:pPr>
                <a:endParaRPr kern="1200" lang="en-GB" sz="4000"/>
              </a:p>
            </p:txBody>
          </p:sp>
          <p:sp>
            <p:nvSpPr>
              <p:cNvPr id="25" name="Freeform 24"/>
              <p:cNvSpPr/>
              <p:nvPr/>
            </p:nvSpPr>
            <p:spPr>
              <a:xfrm>
                <a:off x="3992214" y="2903596"/>
                <a:ext cx="1050805" cy="1050805"/>
              </a:xfrm>
              <a:custGeom>
                <a:gdLst>
                  <a:gd fmla="*/ 139284 w 1050805" name="connsiteX0"/>
                  <a:gd fmla="*/ 401828 h 1050805" name="connsiteY0"/>
                  <a:gd fmla="*/ 401828 w 1050805" name="connsiteX1"/>
                  <a:gd fmla="*/ 401828 h 1050805" name="connsiteY1"/>
                  <a:gd fmla="*/ 401828 w 1050805" name="connsiteX2"/>
                  <a:gd fmla="*/ 139284 h 1050805" name="connsiteY2"/>
                  <a:gd fmla="*/ 648977 w 1050805" name="connsiteX3"/>
                  <a:gd fmla="*/ 139284 h 1050805" name="connsiteY3"/>
                  <a:gd fmla="*/ 648977 w 1050805" name="connsiteX4"/>
                  <a:gd fmla="*/ 401828 h 1050805" name="connsiteY4"/>
                  <a:gd fmla="*/ 911521 w 1050805" name="connsiteX5"/>
                  <a:gd fmla="*/ 401828 h 1050805" name="connsiteY5"/>
                  <a:gd fmla="*/ 911521 w 1050805" name="connsiteX6"/>
                  <a:gd fmla="*/ 648977 h 1050805" name="connsiteY6"/>
                  <a:gd fmla="*/ 648977 w 1050805" name="connsiteX7"/>
                  <a:gd fmla="*/ 648977 h 1050805" name="connsiteY7"/>
                  <a:gd fmla="*/ 648977 w 1050805" name="connsiteX8"/>
                  <a:gd fmla="*/ 911521 h 1050805" name="connsiteY8"/>
                  <a:gd fmla="*/ 401828 w 1050805" name="connsiteX9"/>
                  <a:gd fmla="*/ 911521 h 1050805" name="connsiteY9"/>
                  <a:gd fmla="*/ 401828 w 1050805" name="connsiteX10"/>
                  <a:gd fmla="*/ 648977 h 1050805" name="connsiteY10"/>
                  <a:gd fmla="*/ 139284 w 1050805" name="connsiteX11"/>
                  <a:gd fmla="*/ 648977 h 1050805" name="connsiteY11"/>
                  <a:gd fmla="*/ 139284 w 1050805" name="connsiteX12"/>
                  <a:gd fmla="*/ 401828 h 105080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050805" w="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nchorCtr="0" bIns="401828" lIns="139284" numCol="1" rIns="139284" spcCol="1270" spcFirstLastPara="0" tIns="401828" vert="horz" wrap="square">
                <a:noAutofit/>
              </a:bodyPr>
              <a:lstStyle/>
              <a:p>
                <a:pPr algn="ctr" defTabSz="755650" lvl="0">
                  <a:lnSpc>
                    <a:spcPct val="90000"/>
                  </a:lnSpc>
                  <a:spcBef>
                    <a:spcPct val="0"/>
                  </a:spcBef>
                  <a:spcAft>
                    <a:spcPct val="35000"/>
                  </a:spcAft>
                </a:pPr>
                <a:endParaRPr kern="1200" lang="en-GB" sz="1700"/>
              </a:p>
            </p:txBody>
          </p:sp>
          <p:sp>
            <p:nvSpPr>
              <p:cNvPr id="26" name="Freeform 25"/>
              <p:cNvSpPr/>
              <p:nvPr/>
            </p:nvSpPr>
            <p:spPr>
              <a:xfrm>
                <a:off x="5190132" y="2523132"/>
                <a:ext cx="1811734" cy="1811734"/>
              </a:xfrm>
              <a:custGeom>
                <a:gdLst>
                  <a:gd fmla="*/ 0 w 1811734" name="connsiteX0"/>
                  <a:gd fmla="*/ 905867 h 1811734" name="connsiteY0"/>
                  <a:gd fmla="*/ 905867 w 1811734" name="connsiteX1"/>
                  <a:gd fmla="*/ 0 h 1811734" name="connsiteY1"/>
                  <a:gd fmla="*/ 1811734 w 1811734" name="connsiteX2"/>
                  <a:gd fmla="*/ 905867 h 1811734" name="connsiteY2"/>
                  <a:gd fmla="*/ 905867 w 1811734" name="connsiteX3"/>
                  <a:gd fmla="*/ 1811734 h 1811734" name="connsiteY3"/>
                  <a:gd fmla="*/ 0 w 1811734" name="connsiteX4"/>
                  <a:gd fmla="*/ 905867 h 18117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1733" w="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16122" lIns="316122" numCol="1" rIns="316122" spcCol="1270" spcFirstLastPara="0" tIns="316122" vert="horz" wrap="square">
                <a:noAutofit/>
              </a:bodyPr>
              <a:lstStyle/>
              <a:p>
                <a:pPr algn="ctr" defTabSz="1778000" lvl="0">
                  <a:lnSpc>
                    <a:spcPct val="90000"/>
                  </a:lnSpc>
                  <a:spcBef>
                    <a:spcPct val="0"/>
                  </a:spcBef>
                  <a:spcAft>
                    <a:spcPct val="35000"/>
                  </a:spcAft>
                </a:pPr>
                <a:endParaRPr kern="1200" lang="en-GB" sz="4000"/>
              </a:p>
            </p:txBody>
          </p:sp>
          <p:sp>
            <p:nvSpPr>
              <p:cNvPr id="27" name="Freeform 26"/>
              <p:cNvSpPr/>
              <p:nvPr/>
            </p:nvSpPr>
            <p:spPr>
              <a:xfrm>
                <a:off x="7148980" y="2903596"/>
                <a:ext cx="1050805" cy="1050805"/>
              </a:xfrm>
              <a:custGeom>
                <a:gdLst>
                  <a:gd fmla="*/ 139284 w 1050805" name="connsiteX0"/>
                  <a:gd fmla="*/ 216466 h 1050805" name="connsiteY0"/>
                  <a:gd fmla="*/ 911521 w 1050805" name="connsiteX1"/>
                  <a:gd fmla="*/ 216466 h 1050805" name="connsiteY1"/>
                  <a:gd fmla="*/ 911521 w 1050805" name="connsiteX2"/>
                  <a:gd fmla="*/ 463615 h 1050805" name="connsiteY2"/>
                  <a:gd fmla="*/ 139284 w 1050805" name="connsiteX3"/>
                  <a:gd fmla="*/ 463615 h 1050805" name="connsiteY3"/>
                  <a:gd fmla="*/ 139284 w 1050805" name="connsiteX4"/>
                  <a:gd fmla="*/ 216466 h 1050805" name="connsiteY4"/>
                  <a:gd fmla="*/ 139284 w 1050805" name="connsiteX5"/>
                  <a:gd fmla="*/ 587190 h 1050805" name="connsiteY5"/>
                  <a:gd fmla="*/ 911521 w 1050805" name="connsiteX6"/>
                  <a:gd fmla="*/ 587190 h 1050805" name="connsiteY6"/>
                  <a:gd fmla="*/ 911521 w 1050805" name="connsiteX7"/>
                  <a:gd fmla="*/ 834339 h 1050805" name="connsiteY7"/>
                  <a:gd fmla="*/ 139284 w 1050805" name="connsiteX8"/>
                  <a:gd fmla="*/ 834339 h 1050805" name="connsiteY8"/>
                  <a:gd fmla="*/ 139284 w 1050805" name="connsiteX9"/>
                  <a:gd fmla="*/ 587190 h 105080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50805" w="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nchorCtr="0" bIns="216466" lIns="139284" numCol="1" rIns="139284" spcCol="1270" spcFirstLastPara="0" tIns="216466" vert="horz" wrap="square">
                <a:noAutofit/>
              </a:bodyPr>
              <a:lstStyle/>
              <a:p>
                <a:pPr algn="ctr" defTabSz="1955800" lvl="0">
                  <a:lnSpc>
                    <a:spcPct val="90000"/>
                  </a:lnSpc>
                  <a:spcBef>
                    <a:spcPct val="0"/>
                  </a:spcBef>
                  <a:spcAft>
                    <a:spcPct val="35000"/>
                  </a:spcAft>
                </a:pPr>
                <a:endParaRPr kern="1200" lang="en-GB" sz="4400"/>
              </a:p>
            </p:txBody>
          </p:sp>
          <p:sp>
            <p:nvSpPr>
              <p:cNvPr id="28" name="Freeform 27"/>
              <p:cNvSpPr/>
              <p:nvPr/>
            </p:nvSpPr>
            <p:spPr>
              <a:xfrm>
                <a:off x="8346898" y="2523132"/>
                <a:ext cx="1811734" cy="1811734"/>
              </a:xfrm>
              <a:custGeom>
                <a:gdLst>
                  <a:gd fmla="*/ 0 w 1811734" name="connsiteX0"/>
                  <a:gd fmla="*/ 905867 h 1811734" name="connsiteY0"/>
                  <a:gd fmla="*/ 905867 w 1811734" name="connsiteX1"/>
                  <a:gd fmla="*/ 0 h 1811734" name="connsiteY1"/>
                  <a:gd fmla="*/ 1811734 w 1811734" name="connsiteX2"/>
                  <a:gd fmla="*/ 905867 h 1811734" name="connsiteY2"/>
                  <a:gd fmla="*/ 905867 w 1811734" name="connsiteX3"/>
                  <a:gd fmla="*/ 1811734 h 1811734" name="connsiteY3"/>
                  <a:gd fmla="*/ 0 w 1811734" name="connsiteX4"/>
                  <a:gd fmla="*/ 905867 h 18117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1733" w="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16122" lIns="316122" numCol="1" rIns="316122" spcCol="1270" spcFirstLastPara="0" tIns="316122" vert="horz" wrap="square">
                <a:noAutofit/>
              </a:bodyPr>
              <a:lstStyle/>
              <a:p>
                <a:pPr algn="ctr" defTabSz="1778000" lvl="0">
                  <a:lnSpc>
                    <a:spcPct val="90000"/>
                  </a:lnSpc>
                  <a:spcBef>
                    <a:spcPct val="0"/>
                  </a:spcBef>
                  <a:spcAft>
                    <a:spcPct val="35000"/>
                  </a:spcAft>
                </a:pPr>
                <a:endParaRPr kern="1200" lang="en-GB" sz="4000"/>
              </a:p>
            </p:txBody>
          </p:sp>
          <p:sp>
            <p:nvSpPr>
              <p:cNvPr id="29" name="Freeform 28"/>
              <p:cNvSpPr/>
              <p:nvPr/>
            </p:nvSpPr>
            <p:spPr>
              <a:xfrm>
                <a:off x="-1123401" y="2523132"/>
                <a:ext cx="1811734" cy="1811734"/>
              </a:xfrm>
              <a:custGeom>
                <a:gdLst>
                  <a:gd fmla="*/ 0 w 1811734" name="connsiteX0"/>
                  <a:gd fmla="*/ 905867 h 1811734" name="connsiteY0"/>
                  <a:gd fmla="*/ 905867 w 1811734" name="connsiteX1"/>
                  <a:gd fmla="*/ 0 h 1811734" name="connsiteY1"/>
                  <a:gd fmla="*/ 1811734 w 1811734" name="connsiteX2"/>
                  <a:gd fmla="*/ 905867 h 1811734" name="connsiteY2"/>
                  <a:gd fmla="*/ 905867 w 1811734" name="connsiteX3"/>
                  <a:gd fmla="*/ 1811734 h 1811734" name="connsiteY3"/>
                  <a:gd fmla="*/ 0 w 1811734" name="connsiteX4"/>
                  <a:gd fmla="*/ 905867 h 18117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1733" w="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16122" lIns="316122" numCol="1" rIns="316122" spcCol="1270" spcFirstLastPara="0" tIns="316122" vert="horz" wrap="square">
                <a:noAutofit/>
              </a:bodyPr>
              <a:lstStyle/>
              <a:p>
                <a:pPr algn="ctr" defTabSz="1778000" lvl="0">
                  <a:lnSpc>
                    <a:spcPct val="90000"/>
                  </a:lnSpc>
                  <a:spcBef>
                    <a:spcPct val="0"/>
                  </a:spcBef>
                  <a:spcAft>
                    <a:spcPct val="35000"/>
                  </a:spcAft>
                </a:pPr>
                <a:endParaRPr kern="1200" lang="en-GB" sz="4000"/>
              </a:p>
            </p:txBody>
          </p:sp>
          <p:sp>
            <p:nvSpPr>
              <p:cNvPr id="30" name="Freeform 29"/>
              <p:cNvSpPr/>
              <p:nvPr/>
            </p:nvSpPr>
            <p:spPr>
              <a:xfrm>
                <a:off x="835447" y="2903596"/>
                <a:ext cx="1050805" cy="1050805"/>
              </a:xfrm>
              <a:custGeom>
                <a:gdLst>
                  <a:gd fmla="*/ 139284 w 1050805" name="connsiteX0"/>
                  <a:gd fmla="*/ 401828 h 1050805" name="connsiteY0"/>
                  <a:gd fmla="*/ 401828 w 1050805" name="connsiteX1"/>
                  <a:gd fmla="*/ 401828 h 1050805" name="connsiteY1"/>
                  <a:gd fmla="*/ 401828 w 1050805" name="connsiteX2"/>
                  <a:gd fmla="*/ 139284 h 1050805" name="connsiteY2"/>
                  <a:gd fmla="*/ 648977 w 1050805" name="connsiteX3"/>
                  <a:gd fmla="*/ 139284 h 1050805" name="connsiteY3"/>
                  <a:gd fmla="*/ 648977 w 1050805" name="connsiteX4"/>
                  <a:gd fmla="*/ 401828 h 1050805" name="connsiteY4"/>
                  <a:gd fmla="*/ 911521 w 1050805" name="connsiteX5"/>
                  <a:gd fmla="*/ 401828 h 1050805" name="connsiteY5"/>
                  <a:gd fmla="*/ 911521 w 1050805" name="connsiteX6"/>
                  <a:gd fmla="*/ 648977 h 1050805" name="connsiteY6"/>
                  <a:gd fmla="*/ 648977 w 1050805" name="connsiteX7"/>
                  <a:gd fmla="*/ 648977 h 1050805" name="connsiteY7"/>
                  <a:gd fmla="*/ 648977 w 1050805" name="connsiteX8"/>
                  <a:gd fmla="*/ 911521 h 1050805" name="connsiteY8"/>
                  <a:gd fmla="*/ 401828 w 1050805" name="connsiteX9"/>
                  <a:gd fmla="*/ 911521 h 1050805" name="connsiteY9"/>
                  <a:gd fmla="*/ 401828 w 1050805" name="connsiteX10"/>
                  <a:gd fmla="*/ 648977 h 1050805" name="connsiteY10"/>
                  <a:gd fmla="*/ 139284 w 1050805" name="connsiteX11"/>
                  <a:gd fmla="*/ 648977 h 1050805" name="connsiteY11"/>
                  <a:gd fmla="*/ 139284 w 1050805" name="connsiteX12"/>
                  <a:gd fmla="*/ 401828 h 105080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050805" w="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nchorCtr="0" bIns="401828" lIns="139284" numCol="1" rIns="139284" spcCol="1270" spcFirstLastPara="0" tIns="401828" vert="horz" wrap="square">
                <a:noAutofit/>
              </a:bodyPr>
              <a:lstStyle/>
              <a:p>
                <a:pPr algn="ctr" defTabSz="755650" lvl="0">
                  <a:lnSpc>
                    <a:spcPct val="90000"/>
                  </a:lnSpc>
                  <a:spcBef>
                    <a:spcPct val="0"/>
                  </a:spcBef>
                  <a:spcAft>
                    <a:spcPct val="35000"/>
                  </a:spcAft>
                </a:pPr>
                <a:endParaRPr kern="1200" lang="en-GB" sz="1700"/>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22" name="AutoShape 79"/>
              <p:cNvSpPr/>
              <p:nvPr/>
            </p:nvSpPr>
            <p:spPr bwMode="auto">
              <a:xfrm>
                <a:off x="9217819" y="1705769"/>
                <a:ext cx="319088"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23" name="AutoShape 80"/>
              <p:cNvSpPr/>
              <p:nvPr/>
            </p:nvSpPr>
            <p:spPr bwMode="auto">
              <a:xfrm>
                <a:off x="9391650" y="1749425"/>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20" name="AutoShape 82"/>
              <p:cNvSpPr/>
              <p:nvPr/>
            </p:nvSpPr>
            <p:spPr bwMode="auto">
              <a:xfrm>
                <a:off x="8259763" y="2024857"/>
                <a:ext cx="43657"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8"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1"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2"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3"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4"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5"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6"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grpSp>
        <p:nvGrpSpPr>
          <p:cNvPr id="37" name="Group 36"/>
          <p:cNvGrpSpPr/>
          <p:nvPr/>
        </p:nvGrpSpPr>
        <p:grpSpPr>
          <a:xfrm>
            <a:off x="925937" y="3652083"/>
            <a:ext cx="2513428" cy="948009"/>
            <a:chOff x="520106" y="2243168"/>
            <a:chExt cx="2513428" cy="948009"/>
          </a:xfrm>
        </p:grpSpPr>
        <p:sp>
          <p:nvSpPr>
            <p:cNvPr id="38" name="TextBox 37"/>
            <p:cNvSpPr txBox="1"/>
            <p:nvPr/>
          </p:nvSpPr>
          <p:spPr>
            <a:xfrm>
              <a:off x="854802" y="2243168"/>
              <a:ext cx="1844037" cy="365760"/>
            </a:xfrm>
            <a:prstGeom prst="rect">
              <a:avLst/>
            </a:prstGeom>
            <a:noFill/>
          </p:spPr>
          <p:txBody>
            <a:bodyPr rtlCol="0" wrap="none">
              <a:spAutoFit/>
            </a:bodyPr>
            <a:lstStyle/>
            <a:p>
              <a:pPr algn="ctr"/>
              <a:r>
                <a:rPr b="1" lang="en-US" smtClean="0"/>
                <a:t>Picture Collection</a:t>
              </a:r>
            </a:p>
          </p:txBody>
        </p:sp>
        <p:sp>
          <p:nvSpPr>
            <p:cNvPr id="39" name="Rectangle 38"/>
            <p:cNvSpPr/>
            <p:nvPr/>
          </p:nvSpPr>
          <p:spPr>
            <a:xfrm>
              <a:off x="520106" y="2544845"/>
              <a:ext cx="2513428" cy="640080"/>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cxnSp>
        <p:nvCxnSpPr>
          <p:cNvPr id="44" name="Straight Connector 43"/>
          <p:cNvCxnSpPr/>
          <p:nvPr/>
        </p:nvCxnSpPr>
        <p:spPr>
          <a:xfrm>
            <a:off x="3444983" y="4965895"/>
            <a:ext cx="50837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752630" y="3652083"/>
            <a:ext cx="2513428" cy="948009"/>
            <a:chOff x="520106" y="2243168"/>
            <a:chExt cx="2513428" cy="948009"/>
          </a:xfrm>
        </p:grpSpPr>
        <p:sp>
          <p:nvSpPr>
            <p:cNvPr id="52" name="TextBox 51"/>
            <p:cNvSpPr txBox="1"/>
            <p:nvPr/>
          </p:nvSpPr>
          <p:spPr>
            <a:xfrm>
              <a:off x="854802" y="2243168"/>
              <a:ext cx="1844037" cy="365760"/>
            </a:xfrm>
            <a:prstGeom prst="rect">
              <a:avLst/>
            </a:prstGeom>
            <a:noFill/>
          </p:spPr>
          <p:txBody>
            <a:bodyPr rtlCol="0" wrap="none">
              <a:spAutoFit/>
            </a:bodyPr>
            <a:lstStyle/>
            <a:p>
              <a:pPr algn="ctr"/>
              <a:r>
                <a:rPr b="1" lang="en-US" smtClean="0"/>
                <a:t>Picture Collection</a:t>
              </a:r>
            </a:p>
          </p:txBody>
        </p:sp>
        <p:sp>
          <p:nvSpPr>
            <p:cNvPr id="53" name="Rectangle 52"/>
            <p:cNvSpPr/>
            <p:nvPr/>
          </p:nvSpPr>
          <p:spPr>
            <a:xfrm>
              <a:off x="520105" y="2544845"/>
              <a:ext cx="2513428" cy="640080"/>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grpSp>
        <p:nvGrpSpPr>
          <p:cNvPr id="54" name="Group 53"/>
          <p:cNvGrpSpPr/>
          <p:nvPr/>
        </p:nvGrpSpPr>
        <p:grpSpPr>
          <a:xfrm>
            <a:off x="6143732" y="3652083"/>
            <a:ext cx="2513428" cy="948009"/>
            <a:chOff x="520106" y="2243168"/>
            <a:chExt cx="2513428" cy="948009"/>
          </a:xfrm>
        </p:grpSpPr>
        <p:sp>
          <p:nvSpPr>
            <p:cNvPr id="55" name="TextBox 54"/>
            <p:cNvSpPr txBox="1"/>
            <p:nvPr/>
          </p:nvSpPr>
          <p:spPr>
            <a:xfrm>
              <a:off x="854801" y="2243168"/>
              <a:ext cx="1844037" cy="365760"/>
            </a:xfrm>
            <a:prstGeom prst="rect">
              <a:avLst/>
            </a:prstGeom>
            <a:noFill/>
          </p:spPr>
          <p:txBody>
            <a:bodyPr rtlCol="0" wrap="none">
              <a:spAutoFit/>
            </a:bodyPr>
            <a:lstStyle/>
            <a:p>
              <a:pPr algn="ctr"/>
              <a:r>
                <a:rPr b="1" lang="en-US" smtClean="0"/>
                <a:t>Picture Collection</a:t>
              </a:r>
            </a:p>
          </p:txBody>
        </p:sp>
        <p:sp>
          <p:nvSpPr>
            <p:cNvPr id="56" name="Rectangle 55"/>
            <p:cNvSpPr/>
            <p:nvPr/>
          </p:nvSpPr>
          <p:spPr>
            <a:xfrm>
              <a:off x="520105" y="2544845"/>
              <a:ext cx="2513428" cy="640080"/>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grpSp>
        <p:nvGrpSpPr>
          <p:cNvPr id="57" name="Group 56"/>
          <p:cNvGrpSpPr/>
          <p:nvPr/>
        </p:nvGrpSpPr>
        <p:grpSpPr>
          <a:xfrm>
            <a:off x="3534835" y="3652083"/>
            <a:ext cx="2513428" cy="948009"/>
            <a:chOff x="520106" y="2243168"/>
            <a:chExt cx="2513428" cy="948009"/>
          </a:xfrm>
        </p:grpSpPr>
        <p:sp>
          <p:nvSpPr>
            <p:cNvPr id="58" name="TextBox 57"/>
            <p:cNvSpPr txBox="1"/>
            <p:nvPr/>
          </p:nvSpPr>
          <p:spPr>
            <a:xfrm>
              <a:off x="854801" y="2243168"/>
              <a:ext cx="1844037" cy="365760"/>
            </a:xfrm>
            <a:prstGeom prst="rect">
              <a:avLst/>
            </a:prstGeom>
            <a:noFill/>
          </p:spPr>
          <p:txBody>
            <a:bodyPr rtlCol="0" wrap="none">
              <a:spAutoFit/>
            </a:bodyPr>
            <a:lstStyle/>
            <a:p>
              <a:pPr algn="ctr"/>
              <a:r>
                <a:rPr b="1" lang="en-US" smtClean="0"/>
                <a:t>Picture Collection</a:t>
              </a:r>
            </a:p>
          </p:txBody>
        </p:sp>
        <p:sp>
          <p:nvSpPr>
            <p:cNvPr id="59" name="Rectangle 58"/>
            <p:cNvSpPr/>
            <p:nvPr/>
          </p:nvSpPr>
          <p:spPr>
            <a:xfrm>
              <a:off x="520106" y="2544845"/>
              <a:ext cx="2513428" cy="640080"/>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sp>
        <p:nvSpPr>
          <p:cNvPr id="60" name="Rectangle 59"/>
          <p:cNvSpPr/>
          <p:nvPr/>
        </p:nvSpPr>
        <p:spPr>
          <a:xfrm>
            <a:off x="1524000" y="5688884"/>
            <a:ext cx="9144000" cy="640080"/>
          </a:xfrm>
          <a:prstGeom prst="rect">
            <a:avLst/>
          </a:prstGeom>
        </p:spPr>
        <p:txBody>
          <a:bodyPr wrap="square">
            <a:spAutoFit/>
          </a:bodyPr>
          <a:lstStyle/>
          <a:p>
            <a:pPr algn="ctr"/>
            <a:r>
              <a:rPr lang="en-GB" sz="1200"/>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Mauris in libero rutrum, consectetur velit vel, blandit neque. </a:t>
            </a:r>
          </a:p>
        </p:txBody>
      </p:sp>
      <p:sp>
        <p:nvSpPr>
          <p:cNvPr id="61" name="TextBox 60"/>
          <p:cNvSpPr txBox="1"/>
          <p:nvPr/>
        </p:nvSpPr>
        <p:spPr>
          <a:xfrm>
            <a:off x="5498371" y="5319551"/>
            <a:ext cx="1195258" cy="365760"/>
          </a:xfrm>
          <a:prstGeom prst="rect">
            <a:avLst/>
          </a:prstGeom>
          <a:noFill/>
        </p:spPr>
        <p:txBody>
          <a:bodyPr rtlCol="0" wrap="none">
            <a:spAutoFit/>
          </a:bodyPr>
          <a:lstStyle/>
          <a:p>
            <a:pPr algn="ctr"/>
            <a:r>
              <a:rPr b="1" lang="en-US" smtClean="0"/>
              <a:t>Show Case</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1" name="图片 30"/>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37"/>
                                        </p:tgtEl>
                                        <p:attrNameLst>
                                          <p:attrName>style.visibility</p:attrName>
                                        </p:attrNameLst>
                                      </p:cBhvr>
                                      <p:to>
                                        <p:strVal val="visible"/>
                                      </p:to>
                                    </p:set>
                                    <p:animEffect filter="wipe(up)" transition="in">
                                      <p:cBhvr>
                                        <p:cTn dur="500" id="13"/>
                                        <p:tgtEl>
                                          <p:spTgt spid="37"/>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44"/>
                                        </p:tgtEl>
                                        <p:attrNameLst>
                                          <p:attrName>style.visibility</p:attrName>
                                        </p:attrNameLst>
                                      </p:cBhvr>
                                      <p:to>
                                        <p:strVal val="visible"/>
                                      </p:to>
                                    </p:set>
                                    <p:animEffect filter="wipe(left)" transition="in">
                                      <p:cBhvr>
                                        <p:cTn dur="500" id="17"/>
                                        <p:tgtEl>
                                          <p:spTgt spid="44"/>
                                        </p:tgtEl>
                                      </p:cBhvr>
                                    </p:animEffect>
                                  </p:childTnLst>
                                </p:cTn>
                              </p:par>
                            </p:childTnLst>
                          </p:cTn>
                        </p:par>
                        <p:par>
                          <p:cTn fill="hold" id="18" nodeType="afterGroup">
                            <p:stCondLst>
                              <p:cond delay="2000"/>
                            </p:stCondLst>
                            <p:childTnLst>
                              <p:par>
                                <p:cTn fill="hold" id="19" nodeType="afterEffect" presetClass="entr" presetID="22" presetSubtype="1">
                                  <p:stCondLst>
                                    <p:cond delay="0"/>
                                  </p:stCondLst>
                                  <p:childTnLst>
                                    <p:set>
                                      <p:cBhvr>
                                        <p:cTn dur="1" fill="hold" id="20">
                                          <p:stCondLst>
                                            <p:cond delay="0"/>
                                          </p:stCondLst>
                                        </p:cTn>
                                        <p:tgtEl>
                                          <p:spTgt spid="51"/>
                                        </p:tgtEl>
                                        <p:attrNameLst>
                                          <p:attrName>style.visibility</p:attrName>
                                        </p:attrNameLst>
                                      </p:cBhvr>
                                      <p:to>
                                        <p:strVal val="visible"/>
                                      </p:to>
                                    </p:set>
                                    <p:animEffect filter="wipe(up)" transition="in">
                                      <p:cBhvr>
                                        <p:cTn dur="500" id="21"/>
                                        <p:tgtEl>
                                          <p:spTgt spid="51"/>
                                        </p:tgtEl>
                                      </p:cBhvr>
                                    </p:animEffect>
                                  </p:childTnLst>
                                </p:cTn>
                              </p:par>
                            </p:childTnLst>
                          </p:cTn>
                        </p:par>
                        <p:par>
                          <p:cTn fill="hold" id="22" nodeType="afterGroup">
                            <p:stCondLst>
                              <p:cond delay="2500"/>
                            </p:stCondLst>
                            <p:childTnLst>
                              <p:par>
                                <p:cTn fill="hold" id="23" nodeType="afterEffect" presetClass="entr" presetID="22" presetSubtype="1">
                                  <p:stCondLst>
                                    <p:cond delay="0"/>
                                  </p:stCondLst>
                                  <p:childTnLst>
                                    <p:set>
                                      <p:cBhvr>
                                        <p:cTn dur="1" fill="hold" id="24">
                                          <p:stCondLst>
                                            <p:cond delay="0"/>
                                          </p:stCondLst>
                                        </p:cTn>
                                        <p:tgtEl>
                                          <p:spTgt spid="54"/>
                                        </p:tgtEl>
                                        <p:attrNameLst>
                                          <p:attrName>style.visibility</p:attrName>
                                        </p:attrNameLst>
                                      </p:cBhvr>
                                      <p:to>
                                        <p:strVal val="visible"/>
                                      </p:to>
                                    </p:set>
                                    <p:animEffect filter="wipe(up)" transition="in">
                                      <p:cBhvr>
                                        <p:cTn dur="500" id="25"/>
                                        <p:tgtEl>
                                          <p:spTgt spid="54"/>
                                        </p:tgtEl>
                                      </p:cBhvr>
                                    </p:animEffect>
                                  </p:childTnLst>
                                </p:cTn>
                              </p:par>
                            </p:childTnLst>
                          </p:cTn>
                        </p:par>
                        <p:par>
                          <p:cTn fill="hold" id="26" nodeType="afterGroup">
                            <p:stCondLst>
                              <p:cond delay="3000"/>
                            </p:stCondLst>
                            <p:childTnLst>
                              <p:par>
                                <p:cTn fill="hold" id="27" nodeType="afterEffect" presetClass="entr" presetID="22" presetSubtype="1">
                                  <p:stCondLst>
                                    <p:cond delay="0"/>
                                  </p:stCondLst>
                                  <p:childTnLst>
                                    <p:set>
                                      <p:cBhvr>
                                        <p:cTn dur="1" fill="hold" id="28">
                                          <p:stCondLst>
                                            <p:cond delay="0"/>
                                          </p:stCondLst>
                                        </p:cTn>
                                        <p:tgtEl>
                                          <p:spTgt spid="57"/>
                                        </p:tgtEl>
                                        <p:attrNameLst>
                                          <p:attrName>style.visibility</p:attrName>
                                        </p:attrNameLst>
                                      </p:cBhvr>
                                      <p:to>
                                        <p:strVal val="visible"/>
                                      </p:to>
                                    </p:set>
                                    <p:animEffect filter="wipe(up)" transition="in">
                                      <p:cBhvr>
                                        <p:cTn dur="500" id="29"/>
                                        <p:tgtEl>
                                          <p:spTgt spid="57"/>
                                        </p:tgtEl>
                                      </p:cBhvr>
                                    </p:animEffect>
                                  </p:childTnLst>
                                </p:cTn>
                              </p:par>
                            </p:childTnLst>
                          </p:cTn>
                        </p:par>
                        <p:par>
                          <p:cTn fill="hold" id="30" nodeType="afterGroup">
                            <p:stCondLst>
                              <p:cond delay="3500"/>
                            </p:stCondLst>
                            <p:childTnLst>
                              <p:par>
                                <p:cTn fill="hold" grpId="0" id="31" nodeType="afterEffect" presetClass="entr" presetID="16" presetSubtype="21">
                                  <p:stCondLst>
                                    <p:cond delay="0"/>
                                  </p:stCondLst>
                                  <p:childTnLst>
                                    <p:set>
                                      <p:cBhvr>
                                        <p:cTn dur="1" fill="hold" id="32">
                                          <p:stCondLst>
                                            <p:cond delay="0"/>
                                          </p:stCondLst>
                                        </p:cTn>
                                        <p:tgtEl>
                                          <p:spTgt spid="61"/>
                                        </p:tgtEl>
                                        <p:attrNameLst>
                                          <p:attrName>style.visibility</p:attrName>
                                        </p:attrNameLst>
                                      </p:cBhvr>
                                      <p:to>
                                        <p:strVal val="visible"/>
                                      </p:to>
                                    </p:set>
                                    <p:animEffect filter="barn(inVertical)" transition="in">
                                      <p:cBhvr>
                                        <p:cTn dur="500" id="33"/>
                                        <p:tgtEl>
                                          <p:spTgt spid="61"/>
                                        </p:tgtEl>
                                      </p:cBhvr>
                                    </p:animEffect>
                                  </p:childTnLst>
                                </p:cTn>
                              </p:par>
                            </p:childTnLst>
                          </p:cTn>
                        </p:par>
                        <p:par>
                          <p:cTn fill="hold" id="34" nodeType="afterGroup">
                            <p:stCondLst>
                              <p:cond delay="4000"/>
                            </p:stCondLst>
                            <p:childTnLst>
                              <p:par>
                                <p:cTn fill="hold" grpId="0" id="35" nodeType="afterEffect" presetClass="entr" presetID="16" presetSubtype="21">
                                  <p:stCondLst>
                                    <p:cond delay="0"/>
                                  </p:stCondLst>
                                  <p:childTnLst>
                                    <p:set>
                                      <p:cBhvr>
                                        <p:cTn dur="1" fill="hold" id="36">
                                          <p:stCondLst>
                                            <p:cond delay="0"/>
                                          </p:stCondLst>
                                        </p:cTn>
                                        <p:tgtEl>
                                          <p:spTgt spid="60"/>
                                        </p:tgtEl>
                                        <p:attrNameLst>
                                          <p:attrName>style.visibility</p:attrName>
                                        </p:attrNameLst>
                                      </p:cBhvr>
                                      <p:to>
                                        <p:strVal val="visible"/>
                                      </p:to>
                                    </p:set>
                                    <p:animEffect filter="barn(inVertical)" transition="in">
                                      <p:cBhvr>
                                        <p:cTn dur="500" id="37"/>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83162e21b1591c259cf04fe93fa16326" id="4" name="图片 3"/>
          <p:cNvPicPr>
            <a:picLocks noChangeAspect="1"/>
          </p:cNvPicPr>
          <p:nvPr/>
        </p:nvPicPr>
        <p:blipFill>
          <a:blip r:embed="rId3"/>
          <a:stretch>
            <a:fillRect/>
          </a:stretch>
        </p:blipFill>
        <p:spPr>
          <a:xfrm>
            <a:off x="1980565" y="1816735"/>
            <a:ext cx="2649220" cy="2849245"/>
          </a:xfrm>
          <a:prstGeom prst="rect">
            <a:avLst/>
          </a:prstGeom>
        </p:spPr>
      </p:pic>
      <p:sp>
        <p:nvSpPr>
          <p:cNvPr id="115" name="文本框 5"/>
          <p:cNvSpPr txBox="1"/>
          <p:nvPr/>
        </p:nvSpPr>
        <p:spPr>
          <a:xfrm>
            <a:off x="2738755" y="2564765"/>
            <a:ext cx="1891030" cy="1310640"/>
          </a:xfrm>
          <a:prstGeom prst="rect">
            <a:avLst/>
          </a:prstGeom>
          <a:noFill/>
        </p:spPr>
        <p:txBody>
          <a:bodyPr rtlCol="0" wrap="square">
            <a:spAutoFit/>
          </a:bodyPr>
          <a:lstStyle/>
          <a:p>
            <a:pPr algn="ctr"/>
            <a:r>
              <a:rPr altLang="en-US" b="1" lang="zh-CN" smtClean="0" sz="4000">
                <a:solidFill>
                  <a:srgbClr val="385424"/>
                </a:solidFill>
                <a:effectLst>
                  <a:innerShdw blurRad="63500" dir="13500000" dist="38100">
                    <a:prstClr val="black">
                      <a:alpha val="50000"/>
                    </a:prstClr>
                  </a:innerShdw>
                  <a:outerShdw algn="tl" blurRad="38100" dir="2700000" dist="38100">
                    <a:srgbClr val="000000">
                      <a:alpha val="43137"/>
                    </a:srgbClr>
                  </a:outerShdw>
                </a:effectLst>
                <a:latin charset="-122" panose="020b0503020204020204" typeface="微软雅黑"/>
                <a:ea charset="-122" panose="020b0503020204020204" typeface="微软雅黑"/>
              </a:rPr>
              <a:t>目</a:t>
            </a:r>
          </a:p>
          <a:p>
            <a:pPr algn="ctr"/>
            <a:r>
              <a:rPr altLang="en-US" b="1" lang="zh-CN" smtClean="0" sz="4000">
                <a:solidFill>
                  <a:srgbClr val="385424"/>
                </a:solidFill>
                <a:effectLst>
                  <a:innerShdw blurRad="63500" dir="13500000" dist="38100">
                    <a:prstClr val="black">
                      <a:alpha val="50000"/>
                    </a:prstClr>
                  </a:innerShdw>
                  <a:outerShdw algn="tl" blurRad="38100" dir="2700000" dist="38100">
                    <a:srgbClr val="000000">
                      <a:alpha val="43137"/>
                    </a:srgbClr>
                  </a:outerShdw>
                </a:effectLst>
                <a:latin charset="-122" panose="020b0503020204020204" typeface="微软雅黑"/>
                <a:ea charset="-122" panose="020b0503020204020204" typeface="微软雅黑"/>
              </a:rPr>
              <a:t>录</a:t>
            </a:r>
          </a:p>
        </p:txBody>
      </p:sp>
      <p:sp>
        <p:nvSpPr>
          <p:cNvPr id="10" name="矩形 9"/>
          <p:cNvSpPr/>
          <p:nvPr/>
        </p:nvSpPr>
        <p:spPr>
          <a:xfrm>
            <a:off x="5515610" y="1913255"/>
            <a:ext cx="822960" cy="3150870"/>
          </a:xfrm>
          <a:prstGeom prst="rect">
            <a:avLst/>
          </a:prstGeom>
        </p:spPr>
        <p:txBody>
          <a:bodyPr vert="eaVert" wrap="square">
            <a:spAutoFit/>
          </a:bodyPr>
          <a:lstStyle/>
          <a:p>
            <a:pPr algn="l" eaLnBrk="1" hangingPunct="1" lvl="0">
              <a:lnSpc>
                <a:spcPct val="150000"/>
              </a:lnSpc>
            </a:pPr>
            <a:r>
              <a:rPr altLang="en-US" lang="zh-CN" sz="2800">
                <a:solidFill>
                  <a:srgbClr val="262626"/>
                </a:solidFill>
                <a:latin charset="-122" panose="02010600030101010101" typeface="黑体"/>
                <a:ea charset="-122" panose="02010600030101010101" typeface="黑体"/>
              </a:rPr>
              <a:t>一·此处添加标题</a:t>
            </a:r>
          </a:p>
        </p:txBody>
      </p:sp>
      <p:sp>
        <p:nvSpPr>
          <p:cNvPr id="5" name="矩形 4"/>
          <p:cNvSpPr/>
          <p:nvPr/>
        </p:nvSpPr>
        <p:spPr>
          <a:xfrm>
            <a:off x="6628130" y="1913255"/>
            <a:ext cx="822960" cy="3150870"/>
          </a:xfrm>
          <a:prstGeom prst="rect">
            <a:avLst/>
          </a:prstGeom>
        </p:spPr>
        <p:txBody>
          <a:bodyPr vert="eaVert" wrap="square">
            <a:spAutoFit/>
          </a:bodyPr>
          <a:lstStyle/>
          <a:p>
            <a:pPr algn="l" eaLnBrk="1" hangingPunct="1" lvl="0">
              <a:lnSpc>
                <a:spcPct val="150000"/>
              </a:lnSpc>
            </a:pPr>
            <a:r>
              <a:rPr altLang="en-US" lang="zh-CN" sz="2800">
                <a:solidFill>
                  <a:srgbClr val="262626"/>
                </a:solidFill>
                <a:latin charset="-122" panose="02010600030101010101" typeface="黑体"/>
                <a:ea charset="-122" panose="02010600030101010101" typeface="黑体"/>
              </a:rPr>
              <a:t>二·此处添加标题</a:t>
            </a:r>
          </a:p>
        </p:txBody>
      </p:sp>
      <p:sp>
        <p:nvSpPr>
          <p:cNvPr id="6" name="矩形 5"/>
          <p:cNvSpPr/>
          <p:nvPr/>
        </p:nvSpPr>
        <p:spPr>
          <a:xfrm>
            <a:off x="7740649" y="1913255"/>
            <a:ext cx="822960" cy="3150870"/>
          </a:xfrm>
          <a:prstGeom prst="rect">
            <a:avLst/>
          </a:prstGeom>
        </p:spPr>
        <p:txBody>
          <a:bodyPr vert="eaVert" wrap="square">
            <a:spAutoFit/>
          </a:bodyPr>
          <a:lstStyle/>
          <a:p>
            <a:pPr algn="l" eaLnBrk="1" hangingPunct="1" lvl="0">
              <a:lnSpc>
                <a:spcPct val="150000"/>
              </a:lnSpc>
            </a:pPr>
            <a:r>
              <a:rPr altLang="en-US" lang="zh-CN" sz="2800">
                <a:solidFill>
                  <a:srgbClr val="262626"/>
                </a:solidFill>
                <a:latin charset="-122" panose="02010600030101010101" typeface="黑体"/>
                <a:ea charset="-122" panose="02010600030101010101" typeface="黑体"/>
              </a:rPr>
              <a:t>三·此处添加标题</a:t>
            </a:r>
          </a:p>
        </p:txBody>
      </p:sp>
      <p:sp>
        <p:nvSpPr>
          <p:cNvPr id="8" name="矩形 7"/>
          <p:cNvSpPr/>
          <p:nvPr/>
        </p:nvSpPr>
        <p:spPr>
          <a:xfrm>
            <a:off x="8853169" y="1913255"/>
            <a:ext cx="822960" cy="3150870"/>
          </a:xfrm>
          <a:prstGeom prst="rect">
            <a:avLst/>
          </a:prstGeom>
        </p:spPr>
        <p:txBody>
          <a:bodyPr vert="eaVert" wrap="square">
            <a:spAutoFit/>
          </a:bodyPr>
          <a:lstStyle/>
          <a:p>
            <a:pPr algn="l" eaLnBrk="1" hangingPunct="1" lvl="0">
              <a:lnSpc>
                <a:spcPct val="150000"/>
              </a:lnSpc>
            </a:pPr>
            <a:r>
              <a:rPr altLang="en-US" lang="zh-CN" sz="2800">
                <a:solidFill>
                  <a:srgbClr val="262626"/>
                </a:solidFill>
                <a:latin charset="-122" panose="02010600030101010101" typeface="黑体"/>
                <a:ea charset="-122" panose="02010600030101010101" typeface="黑体"/>
              </a:rPr>
              <a:t>四·此处添加标题</a:t>
            </a:r>
          </a:p>
        </p:txBody>
      </p:sp>
    </p:spTree>
    <p:custDataLst>
      <p:tags r:id="rId4"/>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16">
                                  <p:stCondLst>
                                    <p:cond delay="0"/>
                                  </p:stCondLst>
                                  <p:childTnLst>
                                    <p:set>
                                      <p:cBhvr>
                                        <p:cTn dur="1" fill="hold" id="11">
                                          <p:stCondLst>
                                            <p:cond delay="0"/>
                                          </p:stCondLst>
                                        </p:cTn>
                                        <p:tgtEl>
                                          <p:spTgt spid="115"/>
                                        </p:tgtEl>
                                        <p:attrNameLst>
                                          <p:attrName>style.visibility</p:attrName>
                                        </p:attrNameLst>
                                      </p:cBhvr>
                                      <p:to>
                                        <p:strVal val="visible"/>
                                      </p:to>
                                    </p:set>
                                    <p:anim calcmode="lin" valueType="num">
                                      <p:cBhvr>
                                        <p:cTn dur="500" fill="hold" id="12"/>
                                        <p:tgtEl>
                                          <p:spTgt spid="115"/>
                                        </p:tgtEl>
                                        <p:attrNameLst>
                                          <p:attrName>ppt_w</p:attrName>
                                        </p:attrNameLst>
                                      </p:cBhvr>
                                      <p:tavLst>
                                        <p:tav tm="0">
                                          <p:val>
                                            <p:fltVal val="0"/>
                                          </p:val>
                                        </p:tav>
                                        <p:tav tm="100000">
                                          <p:val>
                                            <p:strVal val="#ppt_w"/>
                                          </p:val>
                                        </p:tav>
                                      </p:tavLst>
                                    </p:anim>
                                    <p:anim calcmode="lin" valueType="num">
                                      <p:cBhvr>
                                        <p:cTn dur="500" fill="hold" id="13"/>
                                        <p:tgtEl>
                                          <p:spTgt spid="115"/>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23" presetSubtype="16">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grpId="0" id="20" nodeType="afterEffect" presetClass="entr" presetID="23" presetSubtype="16">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childTnLst>
                                </p:cTn>
                              </p:par>
                            </p:childTnLst>
                          </p:cTn>
                        </p:par>
                        <p:par>
                          <p:cTn fill="hold" id="24" nodeType="afterGroup">
                            <p:stCondLst>
                              <p:cond delay="2000"/>
                            </p:stCondLst>
                            <p:childTnLst>
                              <p:par>
                                <p:cTn fill="hold" grpId="0" id="25" nodeType="afterEffect" presetClass="entr" presetID="23" presetSubtype="16">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childTnLst>
                                </p:cTn>
                              </p:par>
                            </p:childTnLst>
                          </p:cTn>
                        </p:par>
                        <p:par>
                          <p:cTn fill="hold" id="29" nodeType="afterGroup">
                            <p:stCondLst>
                              <p:cond delay="2500"/>
                            </p:stCondLst>
                            <p:childTnLst>
                              <p:par>
                                <p:cTn fill="hold" grpId="0" id="30" nodeType="afterEffect" presetClass="entr" presetID="23" presetSubtype="16">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5"/>
      <p:bldP grpId="0" spid="10"/>
      <p:bldP grpId="0" spid="5"/>
      <p:bldP grpId="0" spid="6"/>
      <p:bldP grpId="0" spid="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descr="740f85c247b87b0cdcacec13298340ca" id="4" name="图片 3"/>
          <p:cNvPicPr>
            <a:picLocks noChangeAspect="1"/>
          </p:cNvPicPr>
          <p:nvPr/>
        </p:nvPicPr>
        <p:blipFill>
          <a:blip r:embed="rId3"/>
          <a:stretch>
            <a:fillRect/>
          </a:stretch>
        </p:blipFill>
        <p:spPr>
          <a:xfrm>
            <a:off x="1590675" y="2777490"/>
            <a:ext cx="2948305" cy="2990850"/>
          </a:xfrm>
          <a:prstGeom prst="rect">
            <a:avLst/>
          </a:prstGeom>
        </p:spPr>
      </p:pic>
      <p:pic>
        <p:nvPicPr>
          <p:cNvPr descr="83162e21b1591c259cf04fe93fa16326" id="6" name="图片 5"/>
          <p:cNvPicPr>
            <a:picLocks noChangeAspect="1"/>
          </p:cNvPicPr>
          <p:nvPr/>
        </p:nvPicPr>
        <p:blipFill>
          <a:blip r:embed="rId4"/>
          <a:stretch>
            <a:fillRect/>
          </a:stretch>
        </p:blipFill>
        <p:spPr>
          <a:xfrm>
            <a:off x="8528050" y="1504315"/>
            <a:ext cx="1971040" cy="2119630"/>
          </a:xfrm>
          <a:prstGeom prst="rect">
            <a:avLst/>
          </a:prstGeom>
        </p:spPr>
      </p:pic>
      <p:sp>
        <p:nvSpPr>
          <p:cNvPr id="17" name="TextBox 16"/>
          <p:cNvSpPr txBox="1"/>
          <p:nvPr/>
        </p:nvSpPr>
        <p:spPr>
          <a:xfrm>
            <a:off x="4369724" y="2777500"/>
            <a:ext cx="1097280" cy="1188720"/>
          </a:xfrm>
          <a:prstGeom prst="rect">
            <a:avLst/>
          </a:prstGeom>
          <a:noFill/>
        </p:spPr>
        <p:txBody>
          <a:bodyPr rtlCol="0" wrap="none">
            <a:spAutoFit/>
          </a:bodyPr>
          <a:lstStyle/>
          <a:p>
            <a:pPr algn="ctr"/>
            <a:r>
              <a:rPr lang="en-US" smtClean="0" sz="7200">
                <a:solidFill>
                  <a:schemeClr val="bg1"/>
                </a:solidFill>
                <a:latin charset="-122" panose="02010600040101010101" typeface="华文中宋"/>
                <a:ea charset="-122" panose="02010600040101010101" typeface="华文中宋"/>
              </a:rPr>
              <a:t>04</a:t>
            </a:r>
          </a:p>
        </p:txBody>
      </p:sp>
      <p:cxnSp>
        <p:nvCxnSpPr>
          <p:cNvPr id="7" name="直接连接符 6"/>
          <p:cNvCxnSpPr/>
          <p:nvPr/>
        </p:nvCxnSpPr>
        <p:spPr>
          <a:xfrm flipH="1">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1" y="2847340"/>
            <a:ext cx="3108960" cy="518160"/>
          </a:xfrm>
          <a:prstGeom prst="rect">
            <a:avLst/>
          </a:prstGeom>
          <a:noFill/>
        </p:spPr>
        <p:txBody>
          <a:bodyPr rtlCol="0" wrap="square">
            <a:spAutoFit/>
          </a:bodyPr>
          <a:lstStyle/>
          <a:p>
            <a:pPr algn="dist"/>
            <a:r>
              <a:rPr b="1" lang="en-US" smtClean="0" sz="2800">
                <a:solidFill>
                  <a:schemeClr val="bg1"/>
                </a:solidFill>
              </a:rPr>
              <a:t>单击此处添加标题</a:t>
            </a:r>
          </a:p>
        </p:txBody>
      </p:sp>
      <p:sp>
        <p:nvSpPr>
          <p:cNvPr id="8" name="TextBox 5"/>
          <p:cNvSpPr txBox="1"/>
          <p:nvPr/>
        </p:nvSpPr>
        <p:spPr>
          <a:xfrm>
            <a:off x="5736979" y="3326130"/>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9" name="TextBox 5"/>
          <p:cNvSpPr txBox="1"/>
          <p:nvPr/>
        </p:nvSpPr>
        <p:spPr>
          <a:xfrm>
            <a:off x="7235580" y="3326130"/>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12" name="TextBox 5"/>
          <p:cNvSpPr txBox="1"/>
          <p:nvPr/>
        </p:nvSpPr>
        <p:spPr>
          <a:xfrm>
            <a:off x="5736979" y="3651884"/>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14" name="TextBox 5"/>
          <p:cNvSpPr txBox="1"/>
          <p:nvPr/>
        </p:nvSpPr>
        <p:spPr>
          <a:xfrm>
            <a:off x="7235580" y="3651884"/>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Tree>
    <p:custDataLst>
      <p:tags r:id="rId5"/>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23" presetSubtype="16">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500" fill="hold" id="15"/>
                                        <p:tgtEl>
                                          <p:spTgt spid="6"/>
                                        </p:tgtEl>
                                        <p:attrNameLst>
                                          <p:attrName>ppt_w</p:attrName>
                                        </p:attrNameLst>
                                      </p:cBhvr>
                                      <p:tavLst>
                                        <p:tav tm="0">
                                          <p:val>
                                            <p:fltVal val="0"/>
                                          </p:val>
                                        </p:tav>
                                        <p:tav tm="100000">
                                          <p:val>
                                            <p:strVal val="#ppt_w"/>
                                          </p:val>
                                        </p:tav>
                                      </p:tavLst>
                                    </p:anim>
                                    <p:anim calcmode="lin" valueType="num">
                                      <p:cBhvr>
                                        <p:cTn dur="500" fill="hold" id="16"/>
                                        <p:tgtEl>
                                          <p:spTgt spid="6"/>
                                        </p:tgtEl>
                                        <p:attrNameLst>
                                          <p:attrName>ppt_h</p:attrName>
                                        </p:attrNameLst>
                                      </p:cBhvr>
                                      <p:tavLst>
                                        <p:tav tm="0">
                                          <p:val>
                                            <p:fltVal val="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17"/>
                                        </p:tgtEl>
                                        <p:attrNameLst>
                                          <p:attrName>style.visibility</p:attrName>
                                        </p:attrNameLst>
                                      </p:cBhvr>
                                      <p:to>
                                        <p:strVal val="visible"/>
                                      </p:to>
                                    </p:set>
                                    <p:animEffect filter="wipe(left)" transition="in">
                                      <p:cBhvr>
                                        <p:cTn dur="500" id="25"/>
                                        <p:tgtEl>
                                          <p:spTgt spid="17"/>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10"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500" id="30"/>
                                        <p:tgtEl>
                                          <p:spTgt spid="7"/>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3"/>
                                        </p:tgtEl>
                                        <p:attrNameLst>
                                          <p:attrName>style.visibility</p:attrName>
                                        </p:attrNameLst>
                                      </p:cBhvr>
                                      <p:to>
                                        <p:strVal val="visible"/>
                                      </p:to>
                                    </p:set>
                                    <p:animEffect filter="fade" transition="in">
                                      <p:cBhvr>
                                        <p:cTn dur="500" id="33"/>
                                        <p:tgtEl>
                                          <p:spTgt spid="13"/>
                                        </p:tgtEl>
                                      </p:cBhvr>
                                    </p:animEffect>
                                  </p:childTnLst>
                                </p:cTn>
                              </p:par>
                            </p:childTnLst>
                          </p:cTn>
                        </p:par>
                        <p:par>
                          <p:cTn fill="hold" id="34" nodeType="afterGroup">
                            <p:stCondLst>
                              <p:cond delay="500"/>
                            </p:stCondLst>
                            <p:childTnLst>
                              <p:par>
                                <p:cTn fill="hold" grpId="0" id="35" nodeType="afterEffect" presetClass="entr" presetID="2" presetSubtype="2">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250" fill="hold" id="37"/>
                                        <p:tgtEl>
                                          <p:spTgt spid="8"/>
                                        </p:tgtEl>
                                        <p:attrNameLst>
                                          <p:attrName>ppt_x</p:attrName>
                                        </p:attrNameLst>
                                      </p:cBhvr>
                                      <p:tavLst>
                                        <p:tav tm="0">
                                          <p:val>
                                            <p:strVal val="1+#ppt_w/2"/>
                                          </p:val>
                                        </p:tav>
                                        <p:tav tm="100000">
                                          <p:val>
                                            <p:strVal val="#ppt_x"/>
                                          </p:val>
                                        </p:tav>
                                      </p:tavLst>
                                    </p:anim>
                                    <p:anim calcmode="lin" valueType="num">
                                      <p:cBhvr additive="base">
                                        <p:cTn dur="250" fill="hold" id="38"/>
                                        <p:tgtEl>
                                          <p:spTgt spid="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750"/>
                            </p:stCondLst>
                            <p:childTnLst>
                              <p:par>
                                <p:cTn fill="hold" grpId="0" id="40" nodeType="afterEffect" presetClass="entr" presetID="2" presetSubtype="2">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additive="base">
                                        <p:cTn dur="250" fill="hold" id="42"/>
                                        <p:tgtEl>
                                          <p:spTgt spid="9"/>
                                        </p:tgtEl>
                                        <p:attrNameLst>
                                          <p:attrName>ppt_x</p:attrName>
                                        </p:attrNameLst>
                                      </p:cBhvr>
                                      <p:tavLst>
                                        <p:tav tm="0">
                                          <p:val>
                                            <p:strVal val="1+#ppt_w/2"/>
                                          </p:val>
                                        </p:tav>
                                        <p:tav tm="100000">
                                          <p:val>
                                            <p:strVal val="#ppt_x"/>
                                          </p:val>
                                        </p:tav>
                                      </p:tavLst>
                                    </p:anim>
                                    <p:anim calcmode="lin" valueType="num">
                                      <p:cBhvr additive="base">
                                        <p:cTn dur="250" fill="hold" id="43"/>
                                        <p:tgtEl>
                                          <p:spTgt spid="9"/>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1000"/>
                            </p:stCondLst>
                            <p:childTnLst>
                              <p:par>
                                <p:cTn fill="hold" grpId="0" id="45" nodeType="afterEffect" presetClass="entr" presetID="2" presetSubtype="2">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250" fill="hold" id="47"/>
                                        <p:tgtEl>
                                          <p:spTgt spid="12"/>
                                        </p:tgtEl>
                                        <p:attrNameLst>
                                          <p:attrName>ppt_x</p:attrName>
                                        </p:attrNameLst>
                                      </p:cBhvr>
                                      <p:tavLst>
                                        <p:tav tm="0">
                                          <p:val>
                                            <p:strVal val="1+#ppt_w/2"/>
                                          </p:val>
                                        </p:tav>
                                        <p:tav tm="100000">
                                          <p:val>
                                            <p:strVal val="#ppt_x"/>
                                          </p:val>
                                        </p:tav>
                                      </p:tavLst>
                                    </p:anim>
                                    <p:anim calcmode="lin" valueType="num">
                                      <p:cBhvr additive="base">
                                        <p:cTn dur="250" fill="hold" id="48"/>
                                        <p:tgtEl>
                                          <p:spTgt spid="12"/>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1250"/>
                            </p:stCondLst>
                            <p:childTnLst>
                              <p:par>
                                <p:cTn fill="hold" grpId="0" id="50" nodeType="afterEffect" presetClass="entr" presetID="2" presetSubtype="2">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additive="base">
                                        <p:cTn dur="250" fill="hold" id="52"/>
                                        <p:tgtEl>
                                          <p:spTgt spid="14"/>
                                        </p:tgtEl>
                                        <p:attrNameLst>
                                          <p:attrName>ppt_x</p:attrName>
                                        </p:attrNameLst>
                                      </p:cBhvr>
                                      <p:tavLst>
                                        <p:tav tm="0">
                                          <p:val>
                                            <p:strVal val="1+#ppt_w/2"/>
                                          </p:val>
                                        </p:tav>
                                        <p:tav tm="100000">
                                          <p:val>
                                            <p:strVal val="#ppt_x"/>
                                          </p:val>
                                        </p:tav>
                                      </p:tavLst>
                                    </p:anim>
                                    <p:anim calcmode="lin" valueType="num">
                                      <p:cBhvr additive="base">
                                        <p:cTn dur="250" fill="hold" id="53"/>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
      <p:bldP grpId="0" spid="17"/>
      <p:bldP grpId="0" spid="13"/>
      <p:bldP grpId="0" spid="8"/>
      <p:bldP grpId="0" spid="9"/>
      <p:bldP grpId="0" spid="12"/>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0" name="Group 89"/>
          <p:cNvGrpSpPr/>
          <p:nvPr/>
        </p:nvGrpSpPr>
        <p:grpSpPr>
          <a:xfrm>
            <a:off x="8779205" y="1729517"/>
            <a:ext cx="2392833" cy="1269706"/>
            <a:chOff x="8762149" y="2230709"/>
            <a:chExt cx="2895328" cy="1536344"/>
          </a:xfrm>
        </p:grpSpPr>
        <p:sp>
          <p:nvSpPr>
            <p:cNvPr id="91" name="TextBox 90"/>
            <p:cNvSpPr txBox="1"/>
            <p:nvPr/>
          </p:nvSpPr>
          <p:spPr>
            <a:xfrm>
              <a:off x="8762149" y="2230708"/>
              <a:ext cx="1185564" cy="774497"/>
            </a:xfrm>
            <a:prstGeom prst="rect">
              <a:avLst/>
            </a:prstGeom>
            <a:noFill/>
          </p:spPr>
          <p:txBody>
            <a:bodyPr rtlCol="0" wrap="none">
              <a:spAutoFit/>
            </a:bodyPr>
            <a:lstStyle/>
            <a:p>
              <a:r>
                <a:rPr b="1" lang="en-US" smtClean="0" sz="3600">
                  <a:solidFill>
                    <a:srgbClr val="385424"/>
                  </a:solidFill>
                </a:rPr>
                <a:t>75%</a:t>
              </a:r>
            </a:p>
          </p:txBody>
        </p:sp>
        <p:sp>
          <p:nvSpPr>
            <p:cNvPr id="92" name="TextBox 91"/>
            <p:cNvSpPr txBox="1"/>
            <p:nvPr/>
          </p:nvSpPr>
          <p:spPr>
            <a:xfrm>
              <a:off x="9847465" y="2486985"/>
              <a:ext cx="966584" cy="405689"/>
            </a:xfrm>
            <a:prstGeom prst="rect">
              <a:avLst/>
            </a:prstGeom>
            <a:noFill/>
          </p:spPr>
          <p:txBody>
            <a:bodyPr rtlCol="0" wrap="none">
              <a:spAutoFit/>
            </a:bodyPr>
            <a:lstStyle/>
            <a:p>
              <a:r>
                <a:rPr lang="en-US" smtClean="0" sz="1600"/>
                <a:t>In 2014</a:t>
              </a:r>
            </a:p>
          </p:txBody>
        </p:sp>
        <p:cxnSp>
          <p:nvCxnSpPr>
            <p:cNvPr id="93" name="Straight Connector 92"/>
            <p:cNvCxnSpPr/>
            <p:nvPr/>
          </p:nvCxnSpPr>
          <p:spPr>
            <a:xfrm>
              <a:off x="8878858" y="2938595"/>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8803438" y="2984993"/>
              <a:ext cx="2854038" cy="774497"/>
            </a:xfrm>
            <a:prstGeom prst="rect">
              <a:avLst/>
            </a:prstGeom>
          </p:spPr>
          <p:txBody>
            <a:bodyPr wrap="square">
              <a:spAutoFit/>
            </a:bodyPr>
            <a:lstStyle/>
            <a:p>
              <a:r>
                <a:rPr lang="en-GB" sz="1200"/>
                <a:t>Lorem ipsum dolor sit amet, consectetur adipiscing elit  sed do eiusmod </a:t>
              </a:r>
            </a:p>
          </p:txBody>
        </p:sp>
      </p:grpSp>
      <p:grpSp>
        <p:nvGrpSpPr>
          <p:cNvPr id="95" name="Group 94"/>
          <p:cNvGrpSpPr/>
          <p:nvPr/>
        </p:nvGrpSpPr>
        <p:grpSpPr>
          <a:xfrm>
            <a:off x="9556928" y="3389761"/>
            <a:ext cx="1864641" cy="1436029"/>
            <a:chOff x="9703193" y="4239604"/>
            <a:chExt cx="2256216" cy="1737595"/>
          </a:xfrm>
        </p:grpSpPr>
        <p:sp>
          <p:nvSpPr>
            <p:cNvPr id="96" name="TextBox 95"/>
            <p:cNvSpPr txBox="1"/>
            <p:nvPr/>
          </p:nvSpPr>
          <p:spPr>
            <a:xfrm>
              <a:off x="9703194" y="4239605"/>
              <a:ext cx="1185564" cy="774497"/>
            </a:xfrm>
            <a:prstGeom prst="rect">
              <a:avLst/>
            </a:prstGeom>
            <a:noFill/>
          </p:spPr>
          <p:txBody>
            <a:bodyPr rtlCol="0" wrap="none">
              <a:spAutoFit/>
            </a:bodyPr>
            <a:lstStyle/>
            <a:p>
              <a:r>
                <a:rPr b="1" lang="en-US" smtClean="0" sz="3600">
                  <a:solidFill>
                    <a:srgbClr val="385424"/>
                  </a:solidFill>
                </a:rPr>
                <a:t>93%</a:t>
              </a:r>
            </a:p>
          </p:txBody>
        </p:sp>
        <p:sp>
          <p:nvSpPr>
            <p:cNvPr id="97" name="TextBox 96"/>
            <p:cNvSpPr txBox="1"/>
            <p:nvPr/>
          </p:nvSpPr>
          <p:spPr>
            <a:xfrm>
              <a:off x="10788508" y="4495879"/>
              <a:ext cx="966585" cy="405689"/>
            </a:xfrm>
            <a:prstGeom prst="rect">
              <a:avLst/>
            </a:prstGeom>
            <a:noFill/>
          </p:spPr>
          <p:txBody>
            <a:bodyPr rtlCol="0" wrap="none">
              <a:spAutoFit/>
            </a:bodyPr>
            <a:lstStyle/>
            <a:p>
              <a:r>
                <a:rPr lang="en-US" smtClean="0" sz="1600"/>
                <a:t>In 2015</a:t>
              </a:r>
            </a:p>
          </p:txBody>
        </p:sp>
        <p:cxnSp>
          <p:nvCxnSpPr>
            <p:cNvPr id="98" name="Straight Connector 97"/>
            <p:cNvCxnSpPr/>
            <p:nvPr/>
          </p:nvCxnSpPr>
          <p:spPr>
            <a:xfrm>
              <a:off x="9819902" y="4947490"/>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9703193" y="4971693"/>
              <a:ext cx="2256216" cy="995781"/>
            </a:xfrm>
            <a:prstGeom prst="rect">
              <a:avLst/>
            </a:prstGeom>
          </p:spPr>
          <p:txBody>
            <a:bodyPr wrap="square">
              <a:spAutoFit/>
            </a:bodyPr>
            <a:lstStyle/>
            <a:p>
              <a:r>
                <a:rPr lang="en-GB" sz="1200"/>
                <a:t>Lorem ipsum dolor sit amet, consectetur adipiscing elit  sed do eiusmod </a:t>
              </a:r>
            </a:p>
          </p:txBody>
        </p:sp>
      </p:grpSp>
      <p:grpSp>
        <p:nvGrpSpPr>
          <p:cNvPr id="100" name="Group 99"/>
          <p:cNvGrpSpPr/>
          <p:nvPr/>
        </p:nvGrpSpPr>
        <p:grpSpPr>
          <a:xfrm>
            <a:off x="1350954" y="1912075"/>
            <a:ext cx="2078281" cy="1267883"/>
            <a:chOff x="846858" y="2230708"/>
            <a:chExt cx="2514720" cy="1534139"/>
          </a:xfrm>
        </p:grpSpPr>
        <p:grpSp>
          <p:nvGrpSpPr>
            <p:cNvPr id="101" name="Group 100"/>
            <p:cNvGrpSpPr/>
            <p:nvPr/>
          </p:nvGrpSpPr>
          <p:grpSpPr>
            <a:xfrm flipH="1">
              <a:off x="1398699" y="2230708"/>
              <a:ext cx="1962879" cy="782061"/>
              <a:chOff x="1398297" y="2230708"/>
              <a:chExt cx="1962879" cy="782061"/>
            </a:xfrm>
          </p:grpSpPr>
          <p:sp>
            <p:nvSpPr>
              <p:cNvPr id="103" name="TextBox 102"/>
              <p:cNvSpPr txBox="1"/>
              <p:nvPr/>
            </p:nvSpPr>
            <p:spPr>
              <a:xfrm>
                <a:off x="1398297" y="2230708"/>
                <a:ext cx="1185564" cy="774497"/>
              </a:xfrm>
              <a:prstGeom prst="rect">
                <a:avLst/>
              </a:prstGeom>
              <a:noFill/>
            </p:spPr>
            <p:txBody>
              <a:bodyPr rtlCol="0" wrap="none">
                <a:spAutoFit/>
              </a:bodyPr>
              <a:lstStyle/>
              <a:p>
                <a:r>
                  <a:rPr b="1" lang="en-US" smtClean="0" sz="3600">
                    <a:solidFill>
                      <a:srgbClr val="385424"/>
                    </a:solidFill>
                  </a:rPr>
                  <a:t>62%</a:t>
                </a:r>
              </a:p>
            </p:txBody>
          </p:sp>
          <p:sp>
            <p:nvSpPr>
              <p:cNvPr id="104" name="TextBox 103"/>
              <p:cNvSpPr txBox="1"/>
              <p:nvPr/>
            </p:nvSpPr>
            <p:spPr>
              <a:xfrm>
                <a:off x="2389032" y="2486983"/>
                <a:ext cx="966584" cy="405689"/>
              </a:xfrm>
              <a:prstGeom prst="rect">
                <a:avLst/>
              </a:prstGeom>
              <a:noFill/>
            </p:spPr>
            <p:txBody>
              <a:bodyPr rtlCol="0" wrap="none">
                <a:spAutoFit/>
              </a:bodyPr>
              <a:lstStyle/>
              <a:p>
                <a:r>
                  <a:rPr lang="en-US" smtClean="0" sz="1600"/>
                  <a:t>In 2013</a:t>
                </a:r>
              </a:p>
            </p:txBody>
          </p:sp>
          <p:cxnSp>
            <p:nvCxnSpPr>
              <p:cNvPr id="105" name="Straight Connector 104"/>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Rectangle 101"/>
            <p:cNvSpPr/>
            <p:nvPr/>
          </p:nvSpPr>
          <p:spPr>
            <a:xfrm>
              <a:off x="846858" y="2982787"/>
              <a:ext cx="2510329" cy="774497"/>
            </a:xfrm>
            <a:prstGeom prst="rect">
              <a:avLst/>
            </a:prstGeom>
          </p:spPr>
          <p:txBody>
            <a:bodyPr wrap="square">
              <a:spAutoFit/>
            </a:bodyPr>
            <a:lstStyle/>
            <a:p>
              <a:pPr algn="r"/>
              <a:r>
                <a:rPr lang="en-GB" sz="1200"/>
                <a:t>Lorem ipsum dolor sit amet consectetur adipiscing elit  sed do eiusmod </a:t>
              </a:r>
            </a:p>
          </p:txBody>
        </p:sp>
      </p:grpSp>
      <p:grpSp>
        <p:nvGrpSpPr>
          <p:cNvPr id="106" name="Group 105"/>
          <p:cNvGrpSpPr/>
          <p:nvPr/>
        </p:nvGrpSpPr>
        <p:grpSpPr>
          <a:xfrm>
            <a:off x="591842" y="3571548"/>
            <a:ext cx="2091911" cy="1254242"/>
            <a:chOff x="-71668" y="4238670"/>
            <a:chExt cx="2531213" cy="1517633"/>
          </a:xfrm>
        </p:grpSpPr>
        <p:grpSp>
          <p:nvGrpSpPr>
            <p:cNvPr id="107" name="Group 106"/>
            <p:cNvGrpSpPr/>
            <p:nvPr/>
          </p:nvGrpSpPr>
          <p:grpSpPr>
            <a:xfrm flipH="1">
              <a:off x="496666" y="4238670"/>
              <a:ext cx="1962879" cy="782060"/>
              <a:chOff x="1398297" y="2230708"/>
              <a:chExt cx="1962879" cy="782060"/>
            </a:xfrm>
          </p:grpSpPr>
          <p:sp>
            <p:nvSpPr>
              <p:cNvPr id="109" name="TextBox 108"/>
              <p:cNvSpPr txBox="1"/>
              <p:nvPr/>
            </p:nvSpPr>
            <p:spPr>
              <a:xfrm>
                <a:off x="1398297" y="2230709"/>
                <a:ext cx="1185564" cy="774497"/>
              </a:xfrm>
              <a:prstGeom prst="rect">
                <a:avLst/>
              </a:prstGeom>
              <a:noFill/>
            </p:spPr>
            <p:txBody>
              <a:bodyPr rtlCol="0" wrap="none">
                <a:spAutoFit/>
              </a:bodyPr>
              <a:lstStyle/>
              <a:p>
                <a:r>
                  <a:rPr b="1" lang="en-US" smtClean="0" sz="3600">
                    <a:solidFill>
                      <a:srgbClr val="385424"/>
                    </a:solidFill>
                  </a:rPr>
                  <a:t>56%</a:t>
                </a:r>
              </a:p>
            </p:txBody>
          </p:sp>
          <p:sp>
            <p:nvSpPr>
              <p:cNvPr id="110" name="TextBox 109"/>
              <p:cNvSpPr txBox="1"/>
              <p:nvPr/>
            </p:nvSpPr>
            <p:spPr>
              <a:xfrm>
                <a:off x="2389032" y="2486983"/>
                <a:ext cx="966585" cy="405689"/>
              </a:xfrm>
              <a:prstGeom prst="rect">
                <a:avLst/>
              </a:prstGeom>
              <a:noFill/>
            </p:spPr>
            <p:txBody>
              <a:bodyPr rtlCol="0" wrap="none">
                <a:spAutoFit/>
              </a:bodyPr>
              <a:lstStyle/>
              <a:p>
                <a:r>
                  <a:rPr lang="en-US" smtClean="0" sz="1600"/>
                  <a:t>In 2012</a:t>
                </a:r>
              </a:p>
            </p:txBody>
          </p:sp>
          <p:cxnSp>
            <p:nvCxnSpPr>
              <p:cNvPr id="111" name="Straight Connector 110"/>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1668" y="4974243"/>
              <a:ext cx="2510328" cy="774497"/>
            </a:xfrm>
            <a:prstGeom prst="rect">
              <a:avLst/>
            </a:prstGeom>
          </p:spPr>
          <p:txBody>
            <a:bodyPr wrap="square">
              <a:spAutoFit/>
            </a:bodyPr>
            <a:lstStyle/>
            <a:p>
              <a:pPr algn="r"/>
              <a:r>
                <a:rPr lang="en-GB" sz="1200"/>
                <a:t>Lorem ipsum dolor sit amet consectetur adipiscing elit  sed do eiusmod </a:t>
              </a:r>
            </a:p>
          </p:txBody>
        </p:sp>
      </p:grpSp>
      <p:grpSp>
        <p:nvGrpSpPr>
          <p:cNvPr id="4" name="Group 3"/>
          <p:cNvGrpSpPr/>
          <p:nvPr/>
        </p:nvGrpSpPr>
        <p:grpSpPr>
          <a:xfrm>
            <a:off x="3089467" y="1968492"/>
            <a:ext cx="5782535" cy="3642231"/>
            <a:chOff x="3089467" y="1968492"/>
            <a:chExt cx="5782535" cy="3642231"/>
          </a:xfrm>
        </p:grpSpPr>
        <p:grpSp>
          <p:nvGrpSpPr>
            <p:cNvPr id="114" name="Group 113"/>
            <p:cNvGrpSpPr/>
            <p:nvPr/>
          </p:nvGrpSpPr>
          <p:grpSpPr>
            <a:xfrm>
              <a:off x="3232593" y="1968492"/>
              <a:ext cx="5424627" cy="3642231"/>
              <a:chOff x="2814101" y="2265723"/>
              <a:chExt cx="6563798" cy="4407100"/>
            </a:xfrm>
          </p:grpSpPr>
          <p:sp>
            <p:nvSpPr>
              <p:cNvPr id="115" name="泪滴形 1"/>
              <p:cNvSpPr/>
              <p:nvPr/>
            </p:nvSpPr>
            <p:spPr>
              <a:xfrm rot="10343435">
                <a:off x="5905548" y="3205317"/>
                <a:ext cx="2477265" cy="2290260"/>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algn="ctr" cap="flat" cmpd="sng" w="25400">
                <a:noFill/>
                <a:prstDash val="solid"/>
              </a:ln>
              <a:effectLst>
                <a:softEdge rad="127000"/>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600" u="none">
                  <a:ln>
                    <a:noFill/>
                  </a:ln>
                  <a:solidFill>
                    <a:sysClr lastClr="FFFFFF" val="window"/>
                  </a:solidFill>
                  <a:effectLst/>
                  <a:uLnTx/>
                  <a:uFillTx/>
                  <a:latin typeface="Calibri"/>
                  <a:ea typeface="+mn-ea"/>
                  <a:cs typeface="+mn-cs"/>
                </a:endParaRPr>
              </a:p>
            </p:txBody>
          </p:sp>
          <p:grpSp>
            <p:nvGrpSpPr>
              <p:cNvPr id="116" name="Group 115"/>
              <p:cNvGrpSpPr/>
              <p:nvPr/>
            </p:nvGrpSpPr>
            <p:grpSpPr>
              <a:xfrm>
                <a:off x="2814101" y="2265723"/>
                <a:ext cx="6563798" cy="4407100"/>
                <a:chOff x="2814101" y="2265723"/>
                <a:chExt cx="6563798" cy="4407100"/>
              </a:xfrm>
            </p:grpSpPr>
            <p:sp>
              <p:nvSpPr>
                <p:cNvPr id="117" name="泪滴形 1"/>
                <p:cNvSpPr/>
                <p:nvPr/>
              </p:nvSpPr>
              <p:spPr>
                <a:xfrm rot="6787574">
                  <a:off x="4485117" y="2915181"/>
                  <a:ext cx="2477265" cy="2290260"/>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algn="ctr" cap="flat" cmpd="sng" w="25400">
                  <a:noFill/>
                  <a:prstDash val="solid"/>
                </a:ln>
                <a:effectLst>
                  <a:softEdge rad="127000"/>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600" u="none">
                    <a:ln>
                      <a:noFill/>
                    </a:ln>
                    <a:solidFill>
                      <a:sysClr lastClr="FFFFFF" val="window"/>
                    </a:solidFill>
                    <a:effectLst/>
                    <a:uLnTx/>
                    <a:uFillTx/>
                    <a:latin typeface="Calibri"/>
                    <a:ea typeface="+mn-ea"/>
                    <a:cs typeface="+mn-cs"/>
                  </a:endParaRPr>
                </a:p>
              </p:txBody>
            </p:sp>
            <p:sp>
              <p:nvSpPr>
                <p:cNvPr id="118" name="泪滴形 1"/>
                <p:cNvSpPr/>
                <p:nvPr/>
              </p:nvSpPr>
              <p:spPr>
                <a:xfrm rot="3472831">
                  <a:off x="3369184" y="3784807"/>
                  <a:ext cx="2477265" cy="2290260"/>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algn="ctr" cap="flat" cmpd="sng" w="25400">
                  <a:noFill/>
                  <a:prstDash val="solid"/>
                </a:ln>
                <a:effectLst>
                  <a:softEdge rad="127000"/>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600" u="none">
                    <a:ln>
                      <a:noFill/>
                    </a:ln>
                    <a:solidFill>
                      <a:sysClr lastClr="FFFFFF" val="window"/>
                    </a:solidFill>
                    <a:effectLst/>
                    <a:uLnTx/>
                    <a:uFillTx/>
                    <a:latin typeface="Calibri"/>
                    <a:ea typeface="+mn-ea"/>
                    <a:cs typeface="+mn-cs"/>
                  </a:endParaRPr>
                </a:p>
              </p:txBody>
            </p:sp>
            <p:grpSp>
              <p:nvGrpSpPr>
                <p:cNvPr id="119" name="Group 118"/>
                <p:cNvGrpSpPr/>
                <p:nvPr/>
              </p:nvGrpSpPr>
              <p:grpSpPr>
                <a:xfrm>
                  <a:off x="2814101" y="2265723"/>
                  <a:ext cx="6563798" cy="4407100"/>
                  <a:chOff x="2814101" y="2265723"/>
                  <a:chExt cx="6563798" cy="4407100"/>
                </a:xfrm>
              </p:grpSpPr>
              <p:sp>
                <p:nvSpPr>
                  <p:cNvPr id="122" name="泪滴形 1"/>
                  <p:cNvSpPr/>
                  <p:nvPr/>
                </p:nvSpPr>
                <p:spPr>
                  <a:xfrm rot="13192496">
                    <a:off x="6462030" y="3665646"/>
                    <a:ext cx="2915869" cy="2867159"/>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600" u="none">
                      <a:ln>
                        <a:noFill/>
                      </a:ln>
                      <a:solidFill>
                        <a:sysClr lastClr="FFFFFF" val="window"/>
                      </a:solidFill>
                      <a:effectLst/>
                      <a:uLnTx/>
                      <a:uFillTx/>
                      <a:latin typeface="Calibri"/>
                      <a:ea typeface="+mn-ea"/>
                      <a:cs typeface="+mn-cs"/>
                    </a:endParaRPr>
                  </a:p>
                </p:txBody>
              </p:sp>
              <p:sp>
                <p:nvSpPr>
                  <p:cNvPr id="123" name="泪滴形 1"/>
                  <p:cNvSpPr/>
                  <p:nvPr/>
                </p:nvSpPr>
                <p:spPr>
                  <a:xfrm rot="10111243">
                    <a:off x="5582872" y="2468369"/>
                    <a:ext cx="2915869" cy="2867159"/>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600" u="none">
                      <a:ln>
                        <a:noFill/>
                      </a:ln>
                      <a:solidFill>
                        <a:sysClr lastClr="FFFFFF" val="window"/>
                      </a:solidFill>
                      <a:effectLst/>
                      <a:uLnTx/>
                      <a:uFillTx/>
                      <a:latin typeface="Calibri"/>
                      <a:ea typeface="+mn-ea"/>
                      <a:cs typeface="+mn-cs"/>
                    </a:endParaRPr>
                  </a:p>
                </p:txBody>
              </p:sp>
              <p:sp>
                <p:nvSpPr>
                  <p:cNvPr id="124" name="泪滴形 1"/>
                  <p:cNvSpPr/>
                  <p:nvPr/>
                </p:nvSpPr>
                <p:spPr>
                  <a:xfrm rot="6430905">
                    <a:off x="3833458" y="2290078"/>
                    <a:ext cx="2915869" cy="2867159"/>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600" u="none">
                      <a:ln>
                        <a:noFill/>
                      </a:ln>
                      <a:solidFill>
                        <a:sysClr lastClr="FFFFFF" val="window"/>
                      </a:solidFill>
                      <a:effectLst/>
                      <a:uLnTx/>
                      <a:uFillTx/>
                      <a:latin typeface="Calibri"/>
                      <a:ea typeface="+mn-ea"/>
                      <a:cs typeface="+mn-cs"/>
                    </a:endParaRPr>
                  </a:p>
                </p:txBody>
              </p:sp>
              <p:sp>
                <p:nvSpPr>
                  <p:cNvPr id="125" name="泪滴形 1"/>
                  <p:cNvSpPr/>
                  <p:nvPr/>
                </p:nvSpPr>
                <p:spPr>
                  <a:xfrm rot="3031563">
                    <a:off x="2789746" y="3781309"/>
                    <a:ext cx="2915869" cy="2867159"/>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600" u="none">
                      <a:ln>
                        <a:noFill/>
                      </a:ln>
                      <a:solidFill>
                        <a:sysClr lastClr="FFFFFF" val="window"/>
                      </a:solidFill>
                      <a:effectLst/>
                      <a:uLnTx/>
                      <a:uFillTx/>
                      <a:latin typeface="Calibri"/>
                      <a:ea typeface="+mn-ea"/>
                      <a:cs typeface="+mn-cs"/>
                    </a:endParaRPr>
                  </a:p>
                </p:txBody>
              </p:sp>
              <p:sp>
                <p:nvSpPr>
                  <p:cNvPr id="126" name="椭圆 30"/>
                  <p:cNvSpPr/>
                  <p:nvPr/>
                </p:nvSpPr>
                <p:spPr>
                  <a:xfrm rot="19870948">
                    <a:off x="5859728" y="5019672"/>
                    <a:ext cx="648361" cy="648360"/>
                  </a:xfrm>
                  <a:prstGeom prst="ellipse">
                    <a:avLst/>
                  </a:prstGeom>
                  <a:solidFill>
                    <a:schemeClr val="bg2"/>
                  </a:solidFill>
                  <a:ln algn="ctr" cap="flat" cmpd="sng" w="295275">
                    <a:solidFill>
                      <a:srgbClr val="CBDAC7"/>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600" u="none">
                      <a:ln>
                        <a:noFill/>
                      </a:ln>
                      <a:solidFill>
                        <a:sysClr lastClr="FFFFFF" val="window"/>
                      </a:solidFill>
                      <a:effectLst/>
                      <a:uLnTx/>
                      <a:uFillTx/>
                      <a:latin typeface="Calibri"/>
                      <a:ea typeface="+mn-ea"/>
                      <a:cs typeface="+mn-cs"/>
                    </a:endParaRPr>
                  </a:p>
                </p:txBody>
              </p:sp>
            </p:grpSp>
          </p:grpSp>
        </p:grpSp>
        <p:sp>
          <p:nvSpPr>
            <p:cNvPr id="131" name="AutoShape 59"/>
            <p:cNvSpPr/>
            <p:nvPr/>
          </p:nvSpPr>
          <p:spPr bwMode="auto">
            <a:xfrm>
              <a:off x="4918729" y="2285167"/>
              <a:ext cx="384412" cy="38375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132" name="AutoShape 112"/>
            <p:cNvSpPr/>
            <p:nvPr/>
          </p:nvSpPr>
          <p:spPr bwMode="auto">
            <a:xfrm>
              <a:off x="3999194" y="3820418"/>
              <a:ext cx="383755" cy="384412"/>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2"/>
            </a:solid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135"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136"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139"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140"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grpSp>
        <p:sp>
          <p:nvSpPr>
            <p:cNvPr id="141" name="Rectangle 140"/>
            <p:cNvSpPr/>
            <p:nvPr/>
          </p:nvSpPr>
          <p:spPr>
            <a:xfrm>
              <a:off x="3089467" y="4301511"/>
              <a:ext cx="2129884" cy="640080"/>
            </a:xfrm>
            <a:prstGeom prst="rect">
              <a:avLst/>
            </a:prstGeom>
          </p:spPr>
          <p:txBody>
            <a:bodyPr wrap="square">
              <a:spAutoFit/>
            </a:bodyPr>
            <a:lstStyle/>
            <a:p>
              <a:pPr algn="ctr"/>
              <a:r>
                <a:rPr lang="en-GB" sz="1200">
                  <a:solidFill>
                    <a:schemeClr val="bg2"/>
                  </a:solidFill>
                </a:rPr>
                <a:t>Lorem ipsum dolor sit amet, consectetur adipiscing elit</a:t>
              </a:r>
            </a:p>
            <a:p>
              <a:pPr algn="ctr"/>
              <a:r>
                <a:rPr lang="en-GB" sz="1200">
                  <a:solidFill>
                    <a:schemeClr val="bg2"/>
                  </a:solidFill>
                </a:rPr>
                <a:t> sed do eiusmod </a:t>
              </a:r>
            </a:p>
          </p:txBody>
        </p:sp>
        <p:sp>
          <p:nvSpPr>
            <p:cNvPr id="142" name="Rectangle 141"/>
            <p:cNvSpPr/>
            <p:nvPr/>
          </p:nvSpPr>
          <p:spPr>
            <a:xfrm>
              <a:off x="4063743" y="2799521"/>
              <a:ext cx="2129884" cy="640080"/>
            </a:xfrm>
            <a:prstGeom prst="rect">
              <a:avLst/>
            </a:prstGeom>
          </p:spPr>
          <p:txBody>
            <a:bodyPr wrap="square">
              <a:spAutoFit/>
            </a:bodyPr>
            <a:lstStyle/>
            <a:p>
              <a:pPr algn="ctr"/>
              <a:r>
                <a:rPr lang="en-GB" sz="1200">
                  <a:solidFill>
                    <a:srgbClr val="385424"/>
                  </a:solidFill>
                </a:rPr>
                <a:t>Lorem ipsum dolor sit amet, consectetur adipiscing elit</a:t>
              </a:r>
            </a:p>
            <a:p>
              <a:pPr algn="ctr"/>
              <a:r>
                <a:rPr lang="en-GB" sz="1200">
                  <a:solidFill>
                    <a:srgbClr val="385424"/>
                  </a:solidFill>
                </a:rPr>
                <a:t> sed do eiusmod </a:t>
              </a:r>
            </a:p>
          </p:txBody>
        </p:sp>
        <p:sp>
          <p:nvSpPr>
            <p:cNvPr id="143" name="Rectangle 142"/>
            <p:cNvSpPr/>
            <p:nvPr/>
          </p:nvSpPr>
          <p:spPr>
            <a:xfrm>
              <a:off x="6095533" y="2941200"/>
              <a:ext cx="1807831" cy="822960"/>
            </a:xfrm>
            <a:prstGeom prst="rect">
              <a:avLst/>
            </a:prstGeom>
          </p:spPr>
          <p:txBody>
            <a:bodyPr wrap="square">
              <a:spAutoFit/>
            </a:bodyPr>
            <a:lstStyle/>
            <a:p>
              <a:pPr algn="ctr"/>
              <a:r>
                <a:rPr lang="en-GB" sz="1200">
                  <a:solidFill>
                    <a:schemeClr val="bg2"/>
                  </a:solidFill>
                </a:rPr>
                <a:t>Lorem ipsum dolor sit amet, consectetur adipiscing elit</a:t>
              </a:r>
            </a:p>
            <a:p>
              <a:pPr algn="ctr"/>
              <a:r>
                <a:rPr lang="en-GB" sz="1200">
                  <a:solidFill>
                    <a:schemeClr val="bg2"/>
                  </a:solidFill>
                </a:rPr>
                <a:t> sed do eiusmod </a:t>
              </a:r>
            </a:p>
          </p:txBody>
        </p:sp>
        <p:sp>
          <p:nvSpPr>
            <p:cNvPr id="144" name="Rectangle 143"/>
            <p:cNvSpPr/>
            <p:nvPr/>
          </p:nvSpPr>
          <p:spPr>
            <a:xfrm>
              <a:off x="7135009" y="4266991"/>
              <a:ext cx="1736993" cy="822960"/>
            </a:xfrm>
            <a:prstGeom prst="rect">
              <a:avLst/>
            </a:prstGeom>
          </p:spPr>
          <p:txBody>
            <a:bodyPr wrap="square">
              <a:spAutoFit/>
            </a:bodyPr>
            <a:lstStyle/>
            <a:p>
              <a:r>
                <a:rPr lang="en-GB" sz="1200">
                  <a:solidFill>
                    <a:srgbClr val="385424"/>
                  </a:solidFill>
                </a:rPr>
                <a:t>Lorem ipsum dolor sit amet, consectetur adipiscing elit</a:t>
              </a:r>
            </a:p>
            <a:p>
              <a:r>
                <a:rPr lang="en-GB" sz="1200">
                  <a:solidFill>
                    <a:srgbClr val="385424"/>
                  </a:solidFill>
                </a:rPr>
                <a:t> sed do eiusmod </a:t>
              </a:r>
            </a:p>
          </p:txBody>
        </p:sp>
      </p:grpSp>
      <p:sp>
        <p:nvSpPr>
          <p:cNvPr id="52" name="Rectangle 51"/>
          <p:cNvSpPr/>
          <p:nvPr/>
        </p:nvSpPr>
        <p:spPr>
          <a:xfrm>
            <a:off x="1539622" y="5763643"/>
            <a:ext cx="9112755" cy="640080"/>
          </a:xfrm>
          <a:prstGeom prst="rect">
            <a:avLst/>
          </a:prstGeom>
        </p:spPr>
        <p:txBody>
          <a:bodyPr wrap="square">
            <a:spAutoFit/>
          </a:bodyPr>
          <a:lstStyle/>
          <a:p>
            <a:pPr algn="ctr"/>
            <a:r>
              <a:rPr lang="en-GB" sz="120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7" name="图片 36"/>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100"/>
                                        </p:tgtEl>
                                        <p:attrNameLst>
                                          <p:attrName>style.visibility</p:attrName>
                                        </p:attrNameLst>
                                      </p:cBhvr>
                                      <p:to>
                                        <p:strVal val="visible"/>
                                      </p:to>
                                    </p:set>
                                    <p:anim calcmode="lin" valueType="num">
                                      <p:cBhvr>
                                        <p:cTn dur="500" fill="hold" id="13"/>
                                        <p:tgtEl>
                                          <p:spTgt spid="100"/>
                                        </p:tgtEl>
                                        <p:attrNameLst>
                                          <p:attrName>ppt_w</p:attrName>
                                        </p:attrNameLst>
                                      </p:cBhvr>
                                      <p:tavLst>
                                        <p:tav tm="0">
                                          <p:val>
                                            <p:fltVal val="0"/>
                                          </p:val>
                                        </p:tav>
                                        <p:tav tm="100000">
                                          <p:val>
                                            <p:strVal val="#ppt_w"/>
                                          </p:val>
                                        </p:tav>
                                      </p:tavLst>
                                    </p:anim>
                                    <p:anim calcmode="lin" valueType="num">
                                      <p:cBhvr>
                                        <p:cTn dur="500" fill="hold" id="14"/>
                                        <p:tgtEl>
                                          <p:spTgt spid="100"/>
                                        </p:tgtEl>
                                        <p:attrNameLst>
                                          <p:attrName>ppt_h</p:attrName>
                                        </p:attrNameLst>
                                      </p:cBhvr>
                                      <p:tavLst>
                                        <p:tav tm="0">
                                          <p:val>
                                            <p:fltVal val="0"/>
                                          </p:val>
                                        </p:tav>
                                        <p:tav tm="100000">
                                          <p:val>
                                            <p:strVal val="#ppt_h"/>
                                          </p:val>
                                        </p:tav>
                                      </p:tavLst>
                                    </p:anim>
                                    <p:animEffect filter="fade" transition="in">
                                      <p:cBhvr>
                                        <p:cTn dur="500" id="15"/>
                                        <p:tgtEl>
                                          <p:spTgt spid="100"/>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106"/>
                                        </p:tgtEl>
                                        <p:attrNameLst>
                                          <p:attrName>style.visibility</p:attrName>
                                        </p:attrNameLst>
                                      </p:cBhvr>
                                      <p:to>
                                        <p:strVal val="visible"/>
                                      </p:to>
                                    </p:set>
                                    <p:anim calcmode="lin" valueType="num">
                                      <p:cBhvr>
                                        <p:cTn dur="500" fill="hold" id="19"/>
                                        <p:tgtEl>
                                          <p:spTgt spid="106"/>
                                        </p:tgtEl>
                                        <p:attrNameLst>
                                          <p:attrName>ppt_w</p:attrName>
                                        </p:attrNameLst>
                                      </p:cBhvr>
                                      <p:tavLst>
                                        <p:tav tm="0">
                                          <p:val>
                                            <p:fltVal val="0"/>
                                          </p:val>
                                        </p:tav>
                                        <p:tav tm="100000">
                                          <p:val>
                                            <p:strVal val="#ppt_w"/>
                                          </p:val>
                                        </p:tav>
                                      </p:tavLst>
                                    </p:anim>
                                    <p:anim calcmode="lin" valueType="num">
                                      <p:cBhvr>
                                        <p:cTn dur="500" fill="hold" id="20"/>
                                        <p:tgtEl>
                                          <p:spTgt spid="106"/>
                                        </p:tgtEl>
                                        <p:attrNameLst>
                                          <p:attrName>ppt_h</p:attrName>
                                        </p:attrNameLst>
                                      </p:cBhvr>
                                      <p:tavLst>
                                        <p:tav tm="0">
                                          <p:val>
                                            <p:fltVal val="0"/>
                                          </p:val>
                                        </p:tav>
                                        <p:tav tm="100000">
                                          <p:val>
                                            <p:strVal val="#ppt_h"/>
                                          </p:val>
                                        </p:tav>
                                      </p:tavLst>
                                    </p:anim>
                                    <p:animEffect filter="fade" transition="in">
                                      <p:cBhvr>
                                        <p:cTn dur="500" id="21"/>
                                        <p:tgtEl>
                                          <p:spTgt spid="106"/>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90"/>
                                        </p:tgtEl>
                                        <p:attrNameLst>
                                          <p:attrName>style.visibility</p:attrName>
                                        </p:attrNameLst>
                                      </p:cBhvr>
                                      <p:to>
                                        <p:strVal val="visible"/>
                                      </p:to>
                                    </p:set>
                                    <p:anim calcmode="lin" valueType="num">
                                      <p:cBhvr>
                                        <p:cTn dur="500" fill="hold" id="25"/>
                                        <p:tgtEl>
                                          <p:spTgt spid="90"/>
                                        </p:tgtEl>
                                        <p:attrNameLst>
                                          <p:attrName>ppt_w</p:attrName>
                                        </p:attrNameLst>
                                      </p:cBhvr>
                                      <p:tavLst>
                                        <p:tav tm="0">
                                          <p:val>
                                            <p:fltVal val="0"/>
                                          </p:val>
                                        </p:tav>
                                        <p:tav tm="100000">
                                          <p:val>
                                            <p:strVal val="#ppt_w"/>
                                          </p:val>
                                        </p:tav>
                                      </p:tavLst>
                                    </p:anim>
                                    <p:anim calcmode="lin" valueType="num">
                                      <p:cBhvr>
                                        <p:cTn dur="500" fill="hold" id="26"/>
                                        <p:tgtEl>
                                          <p:spTgt spid="90"/>
                                        </p:tgtEl>
                                        <p:attrNameLst>
                                          <p:attrName>ppt_h</p:attrName>
                                        </p:attrNameLst>
                                      </p:cBhvr>
                                      <p:tavLst>
                                        <p:tav tm="0">
                                          <p:val>
                                            <p:fltVal val="0"/>
                                          </p:val>
                                        </p:tav>
                                        <p:tav tm="100000">
                                          <p:val>
                                            <p:strVal val="#ppt_h"/>
                                          </p:val>
                                        </p:tav>
                                      </p:tavLst>
                                    </p:anim>
                                    <p:animEffect filter="fade" transition="in">
                                      <p:cBhvr>
                                        <p:cTn dur="500" id="27"/>
                                        <p:tgtEl>
                                          <p:spTgt spid="90"/>
                                        </p:tgtEl>
                                      </p:cBhvr>
                                    </p:animEffect>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95"/>
                                        </p:tgtEl>
                                        <p:attrNameLst>
                                          <p:attrName>style.visibility</p:attrName>
                                        </p:attrNameLst>
                                      </p:cBhvr>
                                      <p:to>
                                        <p:strVal val="visible"/>
                                      </p:to>
                                    </p:set>
                                    <p:anim calcmode="lin" valueType="num">
                                      <p:cBhvr>
                                        <p:cTn dur="500" fill="hold" id="31"/>
                                        <p:tgtEl>
                                          <p:spTgt spid="95"/>
                                        </p:tgtEl>
                                        <p:attrNameLst>
                                          <p:attrName>ppt_w</p:attrName>
                                        </p:attrNameLst>
                                      </p:cBhvr>
                                      <p:tavLst>
                                        <p:tav tm="0">
                                          <p:val>
                                            <p:fltVal val="0"/>
                                          </p:val>
                                        </p:tav>
                                        <p:tav tm="100000">
                                          <p:val>
                                            <p:strVal val="#ppt_w"/>
                                          </p:val>
                                        </p:tav>
                                      </p:tavLst>
                                    </p:anim>
                                    <p:anim calcmode="lin" valueType="num">
                                      <p:cBhvr>
                                        <p:cTn dur="500" fill="hold" id="32"/>
                                        <p:tgtEl>
                                          <p:spTgt spid="95"/>
                                        </p:tgtEl>
                                        <p:attrNameLst>
                                          <p:attrName>ppt_h</p:attrName>
                                        </p:attrNameLst>
                                      </p:cBhvr>
                                      <p:tavLst>
                                        <p:tav tm="0">
                                          <p:val>
                                            <p:fltVal val="0"/>
                                          </p:val>
                                        </p:tav>
                                        <p:tav tm="100000">
                                          <p:val>
                                            <p:strVal val="#ppt_h"/>
                                          </p:val>
                                        </p:tav>
                                      </p:tavLst>
                                    </p:anim>
                                    <p:animEffect filter="fade" transition="in">
                                      <p:cBhvr>
                                        <p:cTn dur="500" id="33"/>
                                        <p:tgtEl>
                                          <p:spTgt spid="95"/>
                                        </p:tgtEl>
                                      </p:cBhvr>
                                    </p:animEffect>
                                  </p:childTnLst>
                                </p:cTn>
                              </p:par>
                            </p:childTnLst>
                          </p:cTn>
                        </p:par>
                        <p:par>
                          <p:cTn fill="hold" id="34" nodeType="afterGroup">
                            <p:stCondLst>
                              <p:cond delay="3000"/>
                            </p:stCondLst>
                            <p:childTnLst>
                              <p:par>
                                <p:cTn fill="hold" grpId="0" id="35" nodeType="afterEffect" presetClass="entr" presetID="16" presetSubtype="21">
                                  <p:stCondLst>
                                    <p:cond delay="0"/>
                                  </p:stCondLst>
                                  <p:childTnLst>
                                    <p:set>
                                      <p:cBhvr>
                                        <p:cTn dur="1" fill="hold" id="36">
                                          <p:stCondLst>
                                            <p:cond delay="0"/>
                                          </p:stCondLst>
                                        </p:cTn>
                                        <p:tgtEl>
                                          <p:spTgt spid="52"/>
                                        </p:tgtEl>
                                        <p:attrNameLst>
                                          <p:attrName>style.visibility</p:attrName>
                                        </p:attrNameLst>
                                      </p:cBhvr>
                                      <p:to>
                                        <p:strVal val="visible"/>
                                      </p:to>
                                    </p:set>
                                    <p:animEffect filter="barn(inVertical)" transition="in">
                                      <p:cBhvr>
                                        <p:cTn dur="500" id="37"/>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6161189" y="1768977"/>
            <a:ext cx="1588642" cy="1660023"/>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8741" lIns="398050" numCol="1" rIns="398050" spcCol="1270" spcFirstLastPara="0" tIns="438741" vert="horz" wrap="square">
            <a:noAutofit/>
          </a:bodyPr>
          <a:lstStyle/>
          <a:p>
            <a:pPr algn="ctr" defTabSz="1466850" lvl="0">
              <a:lnSpc>
                <a:spcPct val="90000"/>
              </a:lnSpc>
              <a:spcBef>
                <a:spcPct val="0"/>
              </a:spcBef>
              <a:spcAft>
                <a:spcPct val="35000"/>
              </a:spcAft>
            </a:pPr>
            <a:endParaRPr kern="1200" lang="en-GB" sz="3300"/>
          </a:p>
        </p:txBody>
      </p:sp>
      <p:sp>
        <p:nvSpPr>
          <p:cNvPr id="5" name="Freeform 4"/>
          <p:cNvSpPr/>
          <p:nvPr/>
        </p:nvSpPr>
        <p:spPr>
          <a:xfrm>
            <a:off x="4445455" y="1768977"/>
            <a:ext cx="1588642" cy="1660023"/>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13011" lIns="272320" numCol="1" rIns="272320" spcCol="1270" spcFirstLastPara="0" tIns="313011" vert="horz" wrap="square">
            <a:noAutofit/>
          </a:bodyPr>
          <a:lstStyle/>
          <a:p>
            <a:pPr algn="ctr" defTabSz="1600200" lvl="0">
              <a:lnSpc>
                <a:spcPct val="90000"/>
              </a:lnSpc>
              <a:spcBef>
                <a:spcPct val="0"/>
              </a:spcBef>
              <a:spcAft>
                <a:spcPct val="35000"/>
              </a:spcAft>
            </a:pPr>
            <a:endParaRPr kern="1200" lang="en-GB" sz="3600"/>
          </a:p>
        </p:txBody>
      </p:sp>
      <p:sp>
        <p:nvSpPr>
          <p:cNvPr id="6" name="Freeform 5"/>
          <p:cNvSpPr/>
          <p:nvPr/>
        </p:nvSpPr>
        <p:spPr>
          <a:xfrm>
            <a:off x="5300035" y="3178005"/>
            <a:ext cx="1588642" cy="1660023"/>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blipFill rotWithShape="1">
            <a:blip r:embed="rId3"/>
            <a:stretch>
              <a:fillRect/>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8741" lIns="398050" numCol="1" rIns="398050" spcCol="1270" spcFirstLastPara="0" tIns="438741" vert="horz" wrap="square">
            <a:noAutofit/>
          </a:bodyPr>
          <a:lstStyle/>
          <a:p>
            <a:pPr algn="ctr" defTabSz="1466850" lvl="0">
              <a:lnSpc>
                <a:spcPct val="90000"/>
              </a:lnSpc>
              <a:spcBef>
                <a:spcPct val="0"/>
              </a:spcBef>
              <a:spcAft>
                <a:spcPct val="35000"/>
              </a:spcAft>
            </a:pPr>
            <a:endParaRPr kern="1200" lang="en-GB" sz="3300"/>
          </a:p>
        </p:txBody>
      </p:sp>
      <p:sp>
        <p:nvSpPr>
          <p:cNvPr id="7" name="Freeform 6"/>
          <p:cNvSpPr/>
          <p:nvPr/>
        </p:nvSpPr>
        <p:spPr>
          <a:xfrm>
            <a:off x="7015768" y="3178005"/>
            <a:ext cx="1588642" cy="1660023"/>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13011" lIns="272320" numCol="1" rIns="272320" spcCol="1270" spcFirstLastPara="0" tIns="313011" vert="horz" wrap="square">
            <a:noAutofit/>
          </a:bodyPr>
          <a:lstStyle/>
          <a:p>
            <a:pPr algn="ctr" defTabSz="1600200" lvl="0">
              <a:lnSpc>
                <a:spcPct val="90000"/>
              </a:lnSpc>
              <a:spcBef>
                <a:spcPct val="0"/>
              </a:spcBef>
              <a:spcAft>
                <a:spcPct val="35000"/>
              </a:spcAft>
            </a:pPr>
            <a:endParaRPr kern="1200" lang="en-GB" sz="3600"/>
          </a:p>
        </p:txBody>
      </p:sp>
      <p:sp>
        <p:nvSpPr>
          <p:cNvPr id="8" name="Freeform 7"/>
          <p:cNvSpPr/>
          <p:nvPr/>
        </p:nvSpPr>
        <p:spPr>
          <a:xfrm>
            <a:off x="6161189" y="4587032"/>
            <a:ext cx="1588642" cy="1660023"/>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8741" lIns="398050" numCol="1" rIns="398050" spcCol="1270" spcFirstLastPara="0" tIns="438741" vert="horz" wrap="square">
            <a:noAutofit/>
          </a:bodyPr>
          <a:lstStyle/>
          <a:p>
            <a:pPr algn="ctr" defTabSz="1466850" lvl="0">
              <a:lnSpc>
                <a:spcPct val="90000"/>
              </a:lnSpc>
              <a:spcBef>
                <a:spcPct val="0"/>
              </a:spcBef>
              <a:spcAft>
                <a:spcPct val="35000"/>
              </a:spcAft>
            </a:pPr>
            <a:endParaRPr kern="1200" lang="en-GB" sz="3300"/>
          </a:p>
        </p:txBody>
      </p:sp>
      <p:sp>
        <p:nvSpPr>
          <p:cNvPr id="9" name="Freeform 8"/>
          <p:cNvSpPr/>
          <p:nvPr/>
        </p:nvSpPr>
        <p:spPr>
          <a:xfrm>
            <a:off x="4445455" y="4587032"/>
            <a:ext cx="1588642" cy="1660023"/>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13011" lIns="272320" numCol="1" rIns="272320" spcCol="1270" spcFirstLastPara="0" tIns="313011" vert="horz" wrap="square">
            <a:noAutofit/>
          </a:bodyPr>
          <a:lstStyle/>
          <a:p>
            <a:pPr algn="ctr" defTabSz="1600200" lvl="0">
              <a:lnSpc>
                <a:spcPct val="90000"/>
              </a:lnSpc>
              <a:spcBef>
                <a:spcPct val="0"/>
              </a:spcBef>
              <a:spcAft>
                <a:spcPct val="35000"/>
              </a:spcAft>
            </a:pPr>
            <a:endParaRPr kern="1200" lang="en-GB" sz="3600"/>
          </a:p>
        </p:txBody>
      </p:sp>
      <p:sp>
        <p:nvSpPr>
          <p:cNvPr id="10" name="Freeform 9"/>
          <p:cNvSpPr/>
          <p:nvPr/>
        </p:nvSpPr>
        <p:spPr>
          <a:xfrm>
            <a:off x="3587589" y="3178005"/>
            <a:ext cx="1588642" cy="1660023"/>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13011" lIns="272320" numCol="1" rIns="272320" spcCol="1270" spcFirstLastPara="0" tIns="313011" vert="horz" wrap="square">
            <a:noAutofit/>
          </a:bodyPr>
          <a:lstStyle/>
          <a:p>
            <a:pPr algn="ctr" defTabSz="1600200" lvl="0">
              <a:lnSpc>
                <a:spcPct val="90000"/>
              </a:lnSpc>
              <a:spcBef>
                <a:spcPct val="0"/>
              </a:spcBef>
              <a:spcAft>
                <a:spcPct val="35000"/>
              </a:spcAft>
            </a:pPr>
            <a:endParaRPr kern="1200" lang="en-GB" sz="3600"/>
          </a:p>
        </p:txBody>
      </p:sp>
      <p:sp>
        <p:nvSpPr>
          <p:cNvPr id="13" name="Freeform 12"/>
          <p:cNvSpPr>
            <a:spLocks noEditPoints="1"/>
          </p:cNvSpPr>
          <p:nvPr/>
        </p:nvSpPr>
        <p:spPr bwMode="auto">
          <a:xfrm>
            <a:off x="6674962" y="2353074"/>
            <a:ext cx="561096" cy="538007"/>
          </a:xfrm>
          <a:custGeom>
            <a:gdLst>
              <a:gd fmla="*/ 68 w 113" name="T0"/>
              <a:gd fmla="*/ 54 h 108" name="T1"/>
              <a:gd fmla="*/ 45 w 113" name="T2"/>
              <a:gd fmla="*/ 54 h 108" name="T3"/>
              <a:gd fmla="*/ 48 w 113" name="T4"/>
              <a:gd fmla="*/ 32 h 108" name="T5"/>
              <a:gd fmla="*/ 0 w 113" name="T6"/>
              <a:gd fmla="*/ 54 h 108" name="T7"/>
              <a:gd fmla="*/ 17 w 113" name="T8"/>
              <a:gd fmla="*/ 93 h 108" name="T9"/>
              <a:gd fmla="*/ 62 w 113" name="T10"/>
              <a:gd fmla="*/ 78 h 108" name="T11"/>
              <a:gd fmla="*/ 38 w 113" name="T12"/>
              <a:gd fmla="*/ 84 h 108" name="T13"/>
              <a:gd fmla="*/ 26 w 113" name="T14"/>
              <a:gd fmla="*/ 73 h 108" name="T15"/>
              <a:gd fmla="*/ 57 w 113" name="T16"/>
              <a:gd fmla="*/ 76 h 108" name="T17"/>
              <a:gd fmla="*/ 79 w 113" name="T18"/>
              <a:gd fmla="*/ 82 h 108" name="T19"/>
              <a:gd fmla="*/ 64 w 113" name="T20"/>
              <a:gd fmla="*/ 89 h 108" name="T21"/>
              <a:gd fmla="*/ 52 w 113" name="T22"/>
              <a:gd fmla="*/ 89 h 108" name="T23"/>
              <a:gd fmla="*/ 80 w 113" name="T24"/>
              <a:gd fmla="*/ 105 h 108" name="T25"/>
              <a:gd fmla="*/ 86 w 113" name="T26"/>
              <a:gd fmla="*/ 73 h 108" name="T27"/>
              <a:gd fmla="*/ 113 w 113" name="T28"/>
              <a:gd fmla="*/ 54 h 108" name="T29"/>
              <a:gd fmla="*/ 70 w 113" name="T30"/>
              <a:gd fmla="*/ 32 h 108" name="T31"/>
              <a:gd fmla="*/ 76 w 113" name="T32"/>
              <a:gd fmla="*/ 23 h 108" name="T33"/>
              <a:gd fmla="*/ 88 w 113" name="T34"/>
              <a:gd fmla="*/ 33 h 108" name="T35"/>
              <a:gd fmla="*/ 96 w 113" name="T36"/>
              <a:gd fmla="*/ 14 h 108" name="T37"/>
              <a:gd fmla="*/ 63 w 113" name="T38"/>
              <a:gd fmla="*/ 20 h 108" name="T39"/>
              <a:gd fmla="*/ 33 w 113" name="T40"/>
              <a:gd fmla="*/ 3 h 108" name="T41"/>
              <a:gd fmla="*/ 26 w 113" name="T42"/>
              <a:gd fmla="*/ 29 h 108" name="T43"/>
              <a:gd fmla="*/ 34 w 113" name="T44"/>
              <a:gd fmla="*/ 25 h 108" name="T45"/>
              <a:gd fmla="*/ 49 w 113" name="T46"/>
              <a:gd fmla="*/ 18 h 108" name="T47"/>
              <a:gd fmla="*/ 48 w 113" name="T48"/>
              <a:gd fmla="*/ 32 h 108" name="T49"/>
              <a:gd fmla="*/ 92 w 113" name="T50"/>
              <a:gd fmla="*/ 45 h 108" name="T51"/>
              <a:gd fmla="*/ 92 w 113" name="T52"/>
              <a:gd fmla="*/ 62 h 108" name="T53"/>
              <a:gd fmla="*/ 77 w 113" name="T54"/>
              <a:gd fmla="*/ 44 h 108" name="T55"/>
              <a:gd fmla="*/ 75 w 113" name="T56"/>
              <a:gd fmla="*/ 66 h 108" name="T57"/>
              <a:gd fmla="*/ 65 w 113" name="T58"/>
              <a:gd fmla="*/ 41 h 108" name="T59"/>
              <a:gd fmla="*/ 51 w 113" name="T60"/>
              <a:gd fmla="*/ 41 h 108" name="T61"/>
              <a:gd fmla="*/ 47 w 113" name="T62"/>
              <a:gd fmla="*/ 44 h 108" name="T63"/>
              <a:gd fmla="*/ 57 w 113" name="T64"/>
              <a:gd fmla="*/ 67 h 108" name="T65"/>
              <a:gd fmla="*/ 22 w 113" name="T66"/>
              <a:gd fmla="*/ 62 h 108" name="T67"/>
              <a:gd fmla="*/ 9 w 113" name="T68"/>
              <a:gd fmla="*/ 54 h 108" name="T69"/>
              <a:gd fmla="*/ 37 w 113" name="T70"/>
              <a:gd fmla="*/ 42 h 108" name="T71"/>
              <a:gd fmla="*/ 64 w 113" name="T72"/>
              <a:gd fmla="*/ 50 h 108" name="T73"/>
              <a:gd fmla="*/ 64 w 113" name="T74"/>
              <a:gd fmla="*/ 50 h 108" name="T75"/>
              <a:gd fmla="*/ 50 w 113" name="T76"/>
              <a:gd fmla="*/ 53 h 108" name="T77"/>
              <a:gd fmla="*/ 49 w 113" name="T78"/>
              <a:gd fmla="*/ 57 h 108" name="T79"/>
              <a:gd fmla="*/ 51 w 113" name="T80"/>
              <a:gd fmla="*/ 52 h 108" name="T81"/>
              <a:gd fmla="*/ 56 w 113" name="T82"/>
              <a:gd fmla="*/ 45 h 108" name="T83"/>
              <a:gd fmla="*/ 58 w 113" name="T84"/>
              <a:gd fmla="*/ 45 h 108" name="T85"/>
              <a:gd fmla="*/ 60 w 113" name="T86"/>
              <a:gd fmla="*/ 46 h 10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8" w="113">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4" name="Freeform 13"/>
          <p:cNvSpPr>
            <a:spLocks noEditPoints="1"/>
          </p:cNvSpPr>
          <p:nvPr/>
        </p:nvSpPr>
        <p:spPr bwMode="auto">
          <a:xfrm>
            <a:off x="4214505" y="3784192"/>
            <a:ext cx="334809" cy="52877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5" name="Freeform 14"/>
          <p:cNvSpPr>
            <a:spLocks noEditPoints="1"/>
          </p:cNvSpPr>
          <p:nvPr/>
        </p:nvSpPr>
        <p:spPr bwMode="auto">
          <a:xfrm>
            <a:off x="7601121" y="3825602"/>
            <a:ext cx="417935" cy="364828"/>
          </a:xfrm>
          <a:custGeom>
            <a:gdLst>
              <a:gd fmla="*/ 18 w 84" name="T0"/>
              <a:gd fmla="*/ 0 h 73" name="T1"/>
              <a:gd fmla="*/ 26 w 84" name="T2"/>
              <a:gd fmla="*/ 7 h 73" name="T3"/>
              <a:gd fmla="*/ 10 w 84" name="T4"/>
              <a:gd fmla="*/ 7 h 73" name="T5"/>
              <a:gd fmla="*/ 18 w 84" name="T6"/>
              <a:gd fmla="*/ 0 h 73" name="T7"/>
              <a:gd fmla="*/ 49 w 84" name="T8"/>
              <a:gd fmla="*/ 15 h 73" name="T9"/>
              <a:gd fmla="*/ 67 w 84" name="T10"/>
              <a:gd fmla="*/ 22 h 73" name="T11"/>
              <a:gd fmla="*/ 75 w 84" name="T12"/>
              <a:gd fmla="*/ 41 h 73" name="T13"/>
              <a:gd fmla="*/ 67 w 84" name="T14"/>
              <a:gd fmla="*/ 60 h 73" name="T15"/>
              <a:gd fmla="*/ 49 w 84" name="T16"/>
              <a:gd fmla="*/ 67 h 73" name="T17"/>
              <a:gd fmla="*/ 30 w 84" name="T18"/>
              <a:gd fmla="*/ 60 h 73" name="T19"/>
              <a:gd fmla="*/ 22 w 84" name="T20"/>
              <a:gd fmla="*/ 41 h 73" name="T21"/>
              <a:gd fmla="*/ 30 w 84" name="T22"/>
              <a:gd fmla="*/ 22 h 73" name="T23"/>
              <a:gd fmla="*/ 49 w 84" name="T24"/>
              <a:gd fmla="*/ 15 h 73" name="T25"/>
              <a:gd fmla="*/ 45 w 84" name="T26"/>
              <a:gd fmla="*/ 28 h 73" name="T27"/>
              <a:gd fmla="*/ 35 w 84" name="T28"/>
              <a:gd fmla="*/ 33 h 73" name="T29"/>
              <a:gd fmla="*/ 36 w 84" name="T30"/>
              <a:gd fmla="*/ 44 h 73" name="T31"/>
              <a:gd fmla="*/ 44 w 84" name="T32"/>
              <a:gd fmla="*/ 38 h 73" name="T33"/>
              <a:gd fmla="*/ 45 w 84" name="T34"/>
              <a:gd fmla="*/ 28 h 73" name="T35"/>
              <a:gd fmla="*/ 62 w 84" name="T36"/>
              <a:gd fmla="*/ 28 h 73" name="T37"/>
              <a:gd fmla="*/ 49 w 84" name="T38"/>
              <a:gd fmla="*/ 23 h 73" name="T39"/>
              <a:gd fmla="*/ 36 w 84" name="T40"/>
              <a:gd fmla="*/ 28 h 73" name="T41"/>
              <a:gd fmla="*/ 31 w 84" name="T42"/>
              <a:gd fmla="*/ 41 h 73" name="T43"/>
              <a:gd fmla="*/ 36 w 84" name="T44"/>
              <a:gd fmla="*/ 54 h 73" name="T45"/>
              <a:gd fmla="*/ 49 w 84" name="T46"/>
              <a:gd fmla="*/ 59 h 73" name="T47"/>
              <a:gd fmla="*/ 62 w 84" name="T48"/>
              <a:gd fmla="*/ 54 h 73" name="T49"/>
              <a:gd fmla="*/ 67 w 84" name="T50"/>
              <a:gd fmla="*/ 41 h 73" name="T51"/>
              <a:gd fmla="*/ 62 w 84" name="T52"/>
              <a:gd fmla="*/ 28 h 73" name="T53"/>
              <a:gd fmla="*/ 35 w 84" name="T54"/>
              <a:gd fmla="*/ 0 h 73" name="T55"/>
              <a:gd fmla="*/ 29 w 84" name="T56"/>
              <a:gd fmla="*/ 11 h 73" name="T57"/>
              <a:gd fmla="*/ 9 w 84" name="T58"/>
              <a:gd fmla="*/ 11 h 73" name="T59"/>
              <a:gd fmla="*/ 0 w 84" name="T60"/>
              <a:gd fmla="*/ 21 h 73" name="T61"/>
              <a:gd fmla="*/ 0 w 84" name="T62"/>
              <a:gd fmla="*/ 63 h 73" name="T63"/>
              <a:gd fmla="*/ 9 w 84" name="T64"/>
              <a:gd fmla="*/ 73 h 73" name="T65"/>
              <a:gd fmla="*/ 74 w 84" name="T66"/>
              <a:gd fmla="*/ 73 h 73" name="T67"/>
              <a:gd fmla="*/ 84 w 84" name="T68"/>
              <a:gd fmla="*/ 63 h 73" name="T69"/>
              <a:gd fmla="*/ 84 w 84" name="T70"/>
              <a:gd fmla="*/ 21 h 73" name="T71"/>
              <a:gd fmla="*/ 74 w 84" name="T72"/>
              <a:gd fmla="*/ 11 h 73" name="T73"/>
              <a:gd fmla="*/ 71 w 84" name="T74"/>
              <a:gd fmla="*/ 11 h 73" name="T75"/>
              <a:gd fmla="*/ 64 w 84" name="T76"/>
              <a:gd fmla="*/ 0 h 73" name="T77"/>
              <a:gd fmla="*/ 35 w 84" name="T78"/>
              <a:gd fmla="*/ 0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84">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6" name="Freeform 15"/>
          <p:cNvSpPr>
            <a:spLocks noEditPoints="1"/>
          </p:cNvSpPr>
          <p:nvPr/>
        </p:nvSpPr>
        <p:spPr bwMode="auto">
          <a:xfrm>
            <a:off x="5000790" y="2353074"/>
            <a:ext cx="477971" cy="491827"/>
          </a:xfrm>
          <a:custGeom>
            <a:gdLst>
              <a:gd fmla="*/ 5 w 96" name="T0"/>
              <a:gd fmla="*/ 42 h 99" name="T1"/>
              <a:gd fmla="*/ 74 w 96" name="T2"/>
              <a:gd fmla="*/ 42 h 99" name="T3"/>
              <a:gd fmla="*/ 77 w 96" name="T4"/>
              <a:gd fmla="*/ 41 h 99" name="T5"/>
              <a:gd fmla="*/ 91 w 96" name="T6"/>
              <a:gd fmla="*/ 47 h 99" name="T7"/>
              <a:gd fmla="*/ 96 w 96" name="T8"/>
              <a:gd fmla="*/ 60 h 99" name="T9"/>
              <a:gd fmla="*/ 91 w 96" name="T10"/>
              <a:gd fmla="*/ 73 h 99" name="T11"/>
              <a:gd fmla="*/ 77 w 96" name="T12"/>
              <a:gd fmla="*/ 78 h 99" name="T13"/>
              <a:gd fmla="*/ 68 w 96" name="T14"/>
              <a:gd fmla="*/ 76 h 99" name="T15"/>
              <a:gd fmla="*/ 62 w 96" name="T16"/>
              <a:gd fmla="*/ 85 h 99" name="T17"/>
              <a:gd fmla="*/ 67 w 96" name="T18"/>
              <a:gd fmla="*/ 85 h 99" name="T19"/>
              <a:gd fmla="*/ 84 w 96" name="T20"/>
              <a:gd fmla="*/ 85 h 99" name="T21"/>
              <a:gd fmla="*/ 71 w 96" name="T22"/>
              <a:gd fmla="*/ 99 h 99" name="T23"/>
              <a:gd fmla="*/ 17 w 96" name="T24"/>
              <a:gd fmla="*/ 99 h 99" name="T25"/>
              <a:gd fmla="*/ 12 w 96" name="T26"/>
              <a:gd fmla="*/ 99 h 99" name="T27"/>
              <a:gd fmla="*/ 0 w 96" name="T28"/>
              <a:gd fmla="*/ 85 h 99" name="T29"/>
              <a:gd fmla="*/ 17 w 96" name="T30"/>
              <a:gd fmla="*/ 85 h 99" name="T31"/>
              <a:gd fmla="*/ 21 w 96" name="T32"/>
              <a:gd fmla="*/ 85 h 99" name="T33"/>
              <a:gd fmla="*/ 5 w 96" name="T34"/>
              <a:gd fmla="*/ 42 h 99" name="T35"/>
              <a:gd fmla="*/ 56 w 96" name="T36"/>
              <a:gd fmla="*/ 36 h 99" name="T37"/>
              <a:gd fmla="*/ 55 w 96" name="T38"/>
              <a:gd fmla="*/ 6 h 99" name="T39"/>
              <a:gd fmla="*/ 56 w 96" name="T40"/>
              <a:gd fmla="*/ 36 h 99" name="T41"/>
              <a:gd fmla="*/ 43 w 96" name="T42"/>
              <a:gd fmla="*/ 30 h 99" name="T43"/>
              <a:gd fmla="*/ 42 w 96" name="T44"/>
              <a:gd fmla="*/ 0 h 99" name="T45"/>
              <a:gd fmla="*/ 43 w 96" name="T46"/>
              <a:gd fmla="*/ 30 h 99" name="T47"/>
              <a:gd fmla="*/ 30 w 96" name="T48"/>
              <a:gd fmla="*/ 34 h 99" name="T49"/>
              <a:gd fmla="*/ 29 w 96" name="T50"/>
              <a:gd fmla="*/ 4 h 99" name="T51"/>
              <a:gd fmla="*/ 30 w 96" name="T52"/>
              <a:gd fmla="*/ 34 h 99" name="T53"/>
              <a:gd fmla="*/ 15 w 96" name="T54"/>
              <a:gd fmla="*/ 53 h 99" name="T55"/>
              <a:gd fmla="*/ 26 w 96" name="T56"/>
              <a:gd fmla="*/ 80 h 99" name="T57"/>
              <a:gd fmla="*/ 33 w 96" name="T58"/>
              <a:gd fmla="*/ 75 h 99" name="T59"/>
              <a:gd fmla="*/ 24 w 96" name="T60"/>
              <a:gd fmla="*/ 52 h 99" name="T61"/>
              <a:gd fmla="*/ 15 w 96" name="T62"/>
              <a:gd fmla="*/ 53 h 99" name="T63"/>
              <a:gd fmla="*/ 77 w 96" name="T64"/>
              <a:gd fmla="*/ 50 h 99" name="T65"/>
              <a:gd fmla="*/ 72 w 96" name="T66"/>
              <a:gd fmla="*/ 68 h 99" name="T67"/>
              <a:gd fmla="*/ 77 w 96" name="T68"/>
              <a:gd fmla="*/ 70 h 99" name="T69"/>
              <a:gd fmla="*/ 84 w 96" name="T70"/>
              <a:gd fmla="*/ 67 h 99" name="T71"/>
              <a:gd fmla="*/ 87 w 96" name="T72"/>
              <a:gd fmla="*/ 60 h 99" name="T73"/>
              <a:gd fmla="*/ 84 w 96" name="T74"/>
              <a:gd fmla="*/ 53 h 99" name="T75"/>
              <a:gd fmla="*/ 77 w 96" name="T76"/>
              <a:gd fmla="*/ 50 h 99" name="T77"/>
              <a:gd fmla="*/ 77 w 96" name="T78"/>
              <a:gd fmla="*/ 50 h 9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9" w="96">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7" name="Freeform 16"/>
          <p:cNvSpPr>
            <a:spLocks noEditPoints="1"/>
          </p:cNvSpPr>
          <p:nvPr/>
        </p:nvSpPr>
        <p:spPr bwMode="auto">
          <a:xfrm>
            <a:off x="5028498" y="5156121"/>
            <a:ext cx="422554" cy="521843"/>
          </a:xfrm>
          <a:custGeom>
            <a:gdLst>
              <a:gd fmla="*/ 0 w 85" name="T0"/>
              <a:gd fmla="*/ 29 h 105" name="T1"/>
              <a:gd fmla="*/ 50 w 85" name="T2"/>
              <a:gd fmla="*/ 0 h 105" name="T3"/>
              <a:gd fmla="*/ 70 w 85" name="T4"/>
              <a:gd fmla="*/ 35 h 105" name="T5"/>
              <a:gd fmla="*/ 56 w 85" name="T6"/>
              <a:gd fmla="*/ 42 h 105" name="T7"/>
              <a:gd fmla="*/ 69 w 85" name="T8"/>
              <a:gd fmla="*/ 64 h 105" name="T9"/>
              <a:gd fmla="*/ 67 w 85" name="T10"/>
              <a:gd fmla="*/ 68 h 105" name="T11"/>
              <a:gd fmla="*/ 72 w 85" name="T12"/>
              <a:gd fmla="*/ 69 h 105" name="T13"/>
              <a:gd fmla="*/ 70 w 85" name="T14"/>
              <a:gd fmla="*/ 73 h 105" name="T15"/>
              <a:gd fmla="*/ 72 w 85" name="T16"/>
              <a:gd fmla="*/ 77 h 105" name="T17"/>
              <a:gd fmla="*/ 77 w 85" name="T18"/>
              <a:gd fmla="*/ 77 h 105" name="T19"/>
              <a:gd fmla="*/ 81 w 85" name="T20"/>
              <a:gd fmla="*/ 85 h 105" name="T21"/>
              <a:gd fmla="*/ 80 w 85" name="T22"/>
              <a:gd fmla="*/ 89 h 105" name="T23"/>
              <a:gd fmla="*/ 85 w 85" name="T24"/>
              <a:gd fmla="*/ 91 h 105" name="T25"/>
              <a:gd fmla="*/ 79 w 85" name="T26"/>
              <a:gd fmla="*/ 98 h 105" name="T27"/>
              <a:gd fmla="*/ 69 w 85" name="T28"/>
              <a:gd fmla="*/ 81 h 105" name="T29"/>
              <a:gd fmla="*/ 65 w 85" name="T30"/>
              <a:gd fmla="*/ 83 h 105" name="T31"/>
              <a:gd fmla="*/ 76 w 85" name="T32"/>
              <a:gd fmla="*/ 102 h 105" name="T33"/>
              <a:gd fmla="*/ 73 w 85" name="T34"/>
              <a:gd fmla="*/ 105 h 105" name="T35"/>
              <a:gd fmla="*/ 71 w 85" name="T36"/>
              <a:gd fmla="*/ 105 h 105" name="T37"/>
              <a:gd fmla="*/ 46 w 85" name="T38"/>
              <a:gd fmla="*/ 63 h 105" name="T39"/>
              <a:gd fmla="*/ 45 w 85" name="T40"/>
              <a:gd fmla="*/ 64 h 105" name="T41"/>
              <a:gd fmla="*/ 68 w 85" name="T42"/>
              <a:gd fmla="*/ 105 h 105" name="T43"/>
              <a:gd fmla="*/ 63 w 85" name="T44"/>
              <a:gd fmla="*/ 104 h 105" name="T45"/>
              <a:gd fmla="*/ 34 w 85" name="T46"/>
              <a:gd fmla="*/ 55 h 105" name="T47"/>
              <a:gd fmla="*/ 20 w 85" name="T48"/>
              <a:gd fmla="*/ 63 h 105" name="T49"/>
              <a:gd fmla="*/ 0 w 85" name="T50"/>
              <a:gd fmla="*/ 29 h 105" name="T51"/>
              <a:gd fmla="*/ 14 w 85" name="T52"/>
              <a:gd fmla="*/ 28 h 105" name="T53"/>
              <a:gd fmla="*/ 22 w 85" name="T54"/>
              <a:gd fmla="*/ 42 h 105" name="T55"/>
              <a:gd fmla="*/ 49 w 85" name="T56"/>
              <a:gd fmla="*/ 26 h 105" name="T57"/>
              <a:gd fmla="*/ 42 w 85" name="T58"/>
              <a:gd fmla="*/ 12 h 105" name="T59"/>
              <a:gd fmla="*/ 14 w 85" name="T60"/>
              <a:gd fmla="*/ 28 h 1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8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8" name="Freeform 17"/>
          <p:cNvSpPr>
            <a:spLocks noEditPoints="1"/>
          </p:cNvSpPr>
          <p:nvPr/>
        </p:nvSpPr>
        <p:spPr bwMode="auto">
          <a:xfrm>
            <a:off x="6731953" y="5184039"/>
            <a:ext cx="447113" cy="466006"/>
          </a:xfrm>
          <a:custGeom>
            <a:gdLst>
              <a:gd fmla="*/ 13 w 99" name="T0"/>
              <a:gd fmla="*/ 34 h 103" name="T1"/>
              <a:gd fmla="*/ 14 w 99" name="T2"/>
              <a:gd fmla="*/ 48 h 103" name="T3"/>
              <a:gd fmla="*/ 15 w 99" name="T4"/>
              <a:gd fmla="*/ 2 h 103" name="T5"/>
              <a:gd fmla="*/ 18 w 99" name="T6"/>
              <a:gd fmla="*/ 0 h 103" name="T7"/>
              <a:gd fmla="*/ 65 w 99" name="T8"/>
              <a:gd fmla="*/ 0 h 103" name="T9"/>
              <a:gd fmla="*/ 83 w 99" name="T10"/>
              <a:gd fmla="*/ 9 h 103" name="T11"/>
              <a:gd fmla="*/ 84 w 99" name="T12"/>
              <a:gd fmla="*/ 11 h 103" name="T13"/>
              <a:gd fmla="*/ 85 w 99" name="T14"/>
              <a:gd fmla="*/ 48 h 103" name="T15"/>
              <a:gd fmla="*/ 87 w 99" name="T16"/>
              <a:gd fmla="*/ 34 h 103" name="T17"/>
              <a:gd fmla="*/ 96 w 99" name="T18"/>
              <a:gd fmla="*/ 83 h 103" name="T19"/>
              <a:gd fmla="*/ 84 w 99" name="T20"/>
              <a:gd fmla="*/ 103 h 103" name="T21"/>
              <a:gd fmla="*/ 15 w 99" name="T22"/>
              <a:gd fmla="*/ 103 h 103" name="T23"/>
              <a:gd fmla="*/ 3 w 99" name="T24"/>
              <a:gd fmla="*/ 83 h 103" name="T25"/>
              <a:gd fmla="*/ 22 w 99" name="T26"/>
              <a:gd fmla="*/ 48 h 103" name="T27"/>
              <a:gd fmla="*/ 78 w 99" name="T28"/>
              <a:gd fmla="*/ 16 h 103" name="T29"/>
              <a:gd fmla="*/ 65 w 99" name="T30"/>
              <a:gd fmla="*/ 16 h 103" name="T31"/>
              <a:gd fmla="*/ 63 w 99" name="T32"/>
              <a:gd fmla="*/ 7 h 103" name="T33"/>
              <a:gd fmla="*/ 22 w 99" name="T34"/>
              <a:gd fmla="*/ 48 h 103" name="T35"/>
              <a:gd fmla="*/ 22 w 99" name="T36"/>
              <a:gd fmla="*/ 73 h 103" name="T37"/>
              <a:gd fmla="*/ 77 w 99" name="T38"/>
              <a:gd fmla="*/ 96 h 103" name="T39"/>
              <a:gd fmla="*/ 28 w 99" name="T40"/>
              <a:gd fmla="*/ 16 h 103" name="T41"/>
              <a:gd fmla="*/ 58 w 99" name="T42"/>
              <a:gd fmla="*/ 20 h 103" name="T43"/>
              <a:gd fmla="*/ 28 w 99" name="T44"/>
              <a:gd fmla="*/ 16 h 103" name="T45"/>
              <a:gd fmla="*/ 28 w 99" name="T46"/>
              <a:gd fmla="*/ 37 h 103" name="T47"/>
              <a:gd fmla="*/ 71 w 99" name="T48"/>
              <a:gd fmla="*/ 33 h 103" name="T49"/>
              <a:gd fmla="*/ 28 w 99" name="T50"/>
              <a:gd fmla="*/ 24 h 103" name="T51"/>
              <a:gd fmla="*/ 71 w 99" name="T52"/>
              <a:gd fmla="*/ 28 h 103" name="T53"/>
              <a:gd fmla="*/ 28 w 99" name="T54"/>
              <a:gd fmla="*/ 24 h 103" name="T55"/>
              <a:gd fmla="*/ 67 w 99" name="T56"/>
              <a:gd fmla="*/ 13 h 103" name="T57"/>
              <a:gd fmla="*/ 67 w 99" name="T58"/>
              <a:gd fmla="*/ 8 h 103" name="T59"/>
              <a:gd fmla="*/ 76 w 99" name="T60"/>
              <a:gd fmla="*/ 60 h 103" name="T61"/>
              <a:gd fmla="*/ 84 w 99" name="T62"/>
              <a:gd fmla="*/ 60 h 103" name="T63"/>
              <a:gd fmla="*/ 87 w 99" name="T64"/>
              <a:gd fmla="*/ 56 h 103" name="T65"/>
              <a:gd fmla="*/ 79 w 99" name="T66"/>
              <a:gd fmla="*/ 56 h 10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3" w="99">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nvGrpSpPr>
          <p:cNvPr id="19" name="Group 18"/>
          <p:cNvGrpSpPr/>
          <p:nvPr/>
        </p:nvGrpSpPr>
        <p:grpSpPr>
          <a:xfrm>
            <a:off x="8019056" y="2076059"/>
            <a:ext cx="3036048" cy="1055149"/>
            <a:chOff x="8604409" y="1601835"/>
            <a:chExt cx="3036048" cy="1055149"/>
          </a:xfrm>
        </p:grpSpPr>
        <p:sp>
          <p:nvSpPr>
            <p:cNvPr id="20" name="TextBox 19"/>
            <p:cNvSpPr txBox="1"/>
            <p:nvPr/>
          </p:nvSpPr>
          <p:spPr>
            <a:xfrm>
              <a:off x="8604410" y="1601834"/>
              <a:ext cx="820522" cy="365760"/>
            </a:xfrm>
            <a:prstGeom prst="rect">
              <a:avLst/>
            </a:prstGeom>
            <a:noFill/>
          </p:spPr>
          <p:txBody>
            <a:bodyPr rtlCol="0" wrap="none">
              <a:spAutoFit/>
            </a:bodyPr>
            <a:lstStyle/>
            <a:p>
              <a:r>
                <a:rPr b="1" lang="en-US" smtClean="0">
                  <a:solidFill>
                    <a:srgbClr val="385424"/>
                  </a:solidFill>
                </a:rPr>
                <a:t>Galaxy</a:t>
              </a:r>
            </a:p>
          </p:txBody>
        </p:sp>
        <p:sp>
          <p:nvSpPr>
            <p:cNvPr id="21" name="Rectangle 20"/>
            <p:cNvSpPr/>
            <p:nvPr/>
          </p:nvSpPr>
          <p:spPr>
            <a:xfrm flipH="1">
              <a:off x="8604407" y="1918320"/>
              <a:ext cx="3036048" cy="731520"/>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2" name="Group 21"/>
          <p:cNvGrpSpPr/>
          <p:nvPr/>
        </p:nvGrpSpPr>
        <p:grpSpPr>
          <a:xfrm>
            <a:off x="8019056" y="4884825"/>
            <a:ext cx="3036048" cy="1055149"/>
            <a:chOff x="8604409" y="1601835"/>
            <a:chExt cx="3036048" cy="1055149"/>
          </a:xfrm>
        </p:grpSpPr>
        <p:sp>
          <p:nvSpPr>
            <p:cNvPr id="23" name="TextBox 22"/>
            <p:cNvSpPr txBox="1"/>
            <p:nvPr/>
          </p:nvSpPr>
          <p:spPr>
            <a:xfrm>
              <a:off x="8604410" y="1601835"/>
              <a:ext cx="641134" cy="365760"/>
            </a:xfrm>
            <a:prstGeom prst="rect">
              <a:avLst/>
            </a:prstGeom>
            <a:noFill/>
          </p:spPr>
          <p:txBody>
            <a:bodyPr rtlCol="0" wrap="none">
              <a:spAutoFit/>
            </a:bodyPr>
            <a:lstStyle/>
            <a:p>
              <a:r>
                <a:rPr b="1" lang="en-US" smtClean="0">
                  <a:solidFill>
                    <a:srgbClr val="385424"/>
                  </a:solidFill>
                </a:rPr>
                <a:t>Print</a:t>
              </a:r>
            </a:p>
          </p:txBody>
        </p:sp>
        <p:sp>
          <p:nvSpPr>
            <p:cNvPr id="24" name="Rectangle 23"/>
            <p:cNvSpPr/>
            <p:nvPr/>
          </p:nvSpPr>
          <p:spPr>
            <a:xfrm flipH="1">
              <a:off x="8604407" y="1918319"/>
              <a:ext cx="3036048" cy="731520"/>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5" name="Group 24"/>
          <p:cNvGrpSpPr/>
          <p:nvPr/>
        </p:nvGrpSpPr>
        <p:grpSpPr>
          <a:xfrm>
            <a:off x="8849734" y="3372720"/>
            <a:ext cx="2459013" cy="1270592"/>
            <a:chOff x="8604409" y="1601835"/>
            <a:chExt cx="2459013" cy="1270592"/>
          </a:xfrm>
        </p:grpSpPr>
        <p:sp>
          <p:nvSpPr>
            <p:cNvPr id="26" name="TextBox 25"/>
            <p:cNvSpPr txBox="1"/>
            <p:nvPr/>
          </p:nvSpPr>
          <p:spPr>
            <a:xfrm>
              <a:off x="8604410" y="1601835"/>
              <a:ext cx="1446257" cy="365760"/>
            </a:xfrm>
            <a:prstGeom prst="rect">
              <a:avLst/>
            </a:prstGeom>
            <a:noFill/>
          </p:spPr>
          <p:txBody>
            <a:bodyPr rtlCol="0" wrap="none">
              <a:spAutoFit/>
            </a:bodyPr>
            <a:lstStyle/>
            <a:p>
              <a:r>
                <a:rPr b="1" lang="en-US" smtClean="0">
                  <a:solidFill>
                    <a:srgbClr val="385424"/>
                  </a:solidFill>
                </a:rPr>
                <a:t>Photography </a:t>
              </a:r>
            </a:p>
          </p:txBody>
        </p:sp>
        <p:sp>
          <p:nvSpPr>
            <p:cNvPr id="27" name="Rectangle 26"/>
            <p:cNvSpPr/>
            <p:nvPr/>
          </p:nvSpPr>
          <p:spPr>
            <a:xfrm flipH="1">
              <a:off x="8604407" y="1918320"/>
              <a:ext cx="2459013" cy="944880"/>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8" name="Group 27"/>
          <p:cNvGrpSpPr/>
          <p:nvPr/>
        </p:nvGrpSpPr>
        <p:grpSpPr>
          <a:xfrm flipH="1">
            <a:off x="1185372" y="2076059"/>
            <a:ext cx="3036048" cy="1055149"/>
            <a:chOff x="8604409" y="1601835"/>
            <a:chExt cx="3036048" cy="1055149"/>
          </a:xfrm>
        </p:grpSpPr>
        <p:sp>
          <p:nvSpPr>
            <p:cNvPr id="29" name="TextBox 28"/>
            <p:cNvSpPr txBox="1"/>
            <p:nvPr/>
          </p:nvSpPr>
          <p:spPr>
            <a:xfrm>
              <a:off x="8648033" y="1601834"/>
              <a:ext cx="1384952" cy="365760"/>
            </a:xfrm>
            <a:prstGeom prst="rect">
              <a:avLst/>
            </a:prstGeom>
            <a:noFill/>
          </p:spPr>
          <p:txBody>
            <a:bodyPr rtlCol="0" wrap="none">
              <a:spAutoFit/>
            </a:bodyPr>
            <a:lstStyle/>
            <a:p>
              <a:pPr algn="r"/>
              <a:r>
                <a:rPr b="1" lang="en-US" smtClean="0">
                  <a:solidFill>
                    <a:srgbClr val="385424"/>
                  </a:solidFill>
                </a:rPr>
                <a:t>Coffee Break</a:t>
              </a:r>
            </a:p>
          </p:txBody>
        </p:sp>
        <p:sp>
          <p:nvSpPr>
            <p:cNvPr id="30" name="Rectangle 29"/>
            <p:cNvSpPr/>
            <p:nvPr/>
          </p:nvSpPr>
          <p:spPr>
            <a:xfrm flipH="1">
              <a:off x="8604409" y="1918320"/>
              <a:ext cx="3036048" cy="731520"/>
            </a:xfrm>
            <a:prstGeom prst="rect">
              <a:avLst/>
            </a:prstGeom>
          </p:spPr>
          <p:txBody>
            <a:bodyPr wrap="square">
              <a:spAutoFit/>
            </a:bodyPr>
            <a:lstStyle/>
            <a:p>
              <a:pPr algn="r"/>
              <a:r>
                <a:rPr lang="en-GB" sz="1400"/>
                <a:t>Lorem ipsum dolor sit amet consectetur adipiscing elit, sed do eiusmod tempor incididunt ut</a:t>
              </a:r>
            </a:p>
          </p:txBody>
        </p:sp>
      </p:grpSp>
      <p:grpSp>
        <p:nvGrpSpPr>
          <p:cNvPr id="31" name="Group 30"/>
          <p:cNvGrpSpPr/>
          <p:nvPr/>
        </p:nvGrpSpPr>
        <p:grpSpPr>
          <a:xfrm flipH="1">
            <a:off x="1185372" y="4884825"/>
            <a:ext cx="3036048" cy="1055149"/>
            <a:chOff x="8604409" y="1601835"/>
            <a:chExt cx="3036048" cy="1055149"/>
          </a:xfrm>
        </p:grpSpPr>
        <p:sp>
          <p:nvSpPr>
            <p:cNvPr id="32" name="TextBox 31"/>
            <p:cNvSpPr txBox="1"/>
            <p:nvPr/>
          </p:nvSpPr>
          <p:spPr>
            <a:xfrm>
              <a:off x="8623057" y="1601835"/>
              <a:ext cx="1560222" cy="365760"/>
            </a:xfrm>
            <a:prstGeom prst="rect">
              <a:avLst/>
            </a:prstGeom>
            <a:noFill/>
          </p:spPr>
          <p:txBody>
            <a:bodyPr rtlCol="0" wrap="none">
              <a:spAutoFit/>
            </a:bodyPr>
            <a:lstStyle/>
            <a:p>
              <a:pPr algn="r"/>
              <a:r>
                <a:rPr b="1" lang="en-US" smtClean="0">
                  <a:solidFill>
                    <a:srgbClr val="385424"/>
                  </a:solidFill>
                </a:rPr>
                <a:t>Key To Success</a:t>
              </a:r>
            </a:p>
          </p:txBody>
        </p:sp>
        <p:sp>
          <p:nvSpPr>
            <p:cNvPr id="33" name="Rectangle 32"/>
            <p:cNvSpPr/>
            <p:nvPr/>
          </p:nvSpPr>
          <p:spPr>
            <a:xfrm flipH="1">
              <a:off x="8604409" y="1918319"/>
              <a:ext cx="3036048" cy="731520"/>
            </a:xfrm>
            <a:prstGeom prst="rect">
              <a:avLst/>
            </a:prstGeom>
          </p:spPr>
          <p:txBody>
            <a:bodyPr wrap="square">
              <a:spAutoFit/>
            </a:bodyPr>
            <a:lstStyle/>
            <a:p>
              <a:pPr algn="r"/>
              <a:r>
                <a:rPr lang="en-GB" sz="1400"/>
                <a:t>Lorem ipsum dolor sit amet consectetur adipiscing elit, sed do eiusmod tempor incididunt ut</a:t>
              </a:r>
            </a:p>
          </p:txBody>
        </p:sp>
      </p:grpSp>
      <p:grpSp>
        <p:nvGrpSpPr>
          <p:cNvPr id="34" name="Group 33"/>
          <p:cNvGrpSpPr/>
          <p:nvPr/>
        </p:nvGrpSpPr>
        <p:grpSpPr>
          <a:xfrm flipH="1">
            <a:off x="849095" y="3531883"/>
            <a:ext cx="2459013" cy="1055149"/>
            <a:chOff x="8604409" y="1601835"/>
            <a:chExt cx="2459013" cy="1055149"/>
          </a:xfrm>
        </p:grpSpPr>
        <p:sp>
          <p:nvSpPr>
            <p:cNvPr id="35" name="TextBox 34"/>
            <p:cNvSpPr txBox="1"/>
            <p:nvPr/>
          </p:nvSpPr>
          <p:spPr>
            <a:xfrm>
              <a:off x="8627890" y="1601835"/>
              <a:ext cx="1217397" cy="365760"/>
            </a:xfrm>
            <a:prstGeom prst="rect">
              <a:avLst/>
            </a:prstGeom>
            <a:noFill/>
          </p:spPr>
          <p:txBody>
            <a:bodyPr rtlCol="0" wrap="none">
              <a:spAutoFit/>
            </a:bodyPr>
            <a:lstStyle/>
            <a:p>
              <a:pPr algn="r"/>
              <a:r>
                <a:rPr b="1" lang="en-US" smtClean="0">
                  <a:solidFill>
                    <a:srgbClr val="385424"/>
                  </a:solidFill>
                </a:rPr>
                <a:t>Bright Idea</a:t>
              </a:r>
            </a:p>
          </p:txBody>
        </p:sp>
        <p:sp>
          <p:nvSpPr>
            <p:cNvPr id="36" name="Rectangle 35"/>
            <p:cNvSpPr/>
            <p:nvPr/>
          </p:nvSpPr>
          <p:spPr>
            <a:xfrm flipH="1">
              <a:off x="8604409" y="1918320"/>
              <a:ext cx="2459013" cy="731520"/>
            </a:xfrm>
            <a:prstGeom prst="rect">
              <a:avLst/>
            </a:prstGeom>
          </p:spPr>
          <p:txBody>
            <a:bodyPr wrap="square">
              <a:spAutoFit/>
            </a:bodyPr>
            <a:lstStyle/>
            <a:p>
              <a:pPr algn="r"/>
              <a:r>
                <a:rPr lang="en-GB" sz="1400"/>
                <a:t>Lorem ipsum dolor sit amet consectetur adipiscing elit, sed do eiusmod tempor incididunt</a:t>
              </a:r>
            </a:p>
          </p:txBody>
        </p:sp>
      </p:gr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7" name="图片 36"/>
          <p:cNvPicPr>
            <a:picLocks noChangeAspect="1"/>
          </p:cNvPicPr>
          <p:nvPr/>
        </p:nvPicPr>
        <p:blipFill>
          <a:blip r:embed="rId4"/>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000"/>
                            </p:stCondLst>
                            <p:childTnLst>
                              <p:par>
                                <p:cTn fill="hold" grpId="0" id="17" nodeType="afterEffect" presetClass="entr" presetID="9"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dissolve" transition="in">
                                      <p:cBhvr>
                                        <p:cTn dur="500" id="19"/>
                                        <p:tgtEl>
                                          <p:spTgt spid="16"/>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ppt_w</p:attrName>
                                        </p:attrNameLst>
                                      </p:cBhvr>
                                      <p:tavLst>
                                        <p:tav tm="0">
                                          <p:val>
                                            <p:fltVal val="0"/>
                                          </p:val>
                                        </p:tav>
                                        <p:tav tm="100000">
                                          <p:val>
                                            <p:strVal val="#ppt_w"/>
                                          </p:val>
                                        </p:tav>
                                      </p:tavLst>
                                    </p:anim>
                                    <p:anim calcmode="lin" valueType="num">
                                      <p:cBhvr>
                                        <p:cTn dur="500" fill="hold" id="24"/>
                                        <p:tgtEl>
                                          <p:spTgt spid="4"/>
                                        </p:tgtEl>
                                        <p:attrNameLst>
                                          <p:attrName>ppt_h</p:attrName>
                                        </p:attrNameLst>
                                      </p:cBhvr>
                                      <p:tavLst>
                                        <p:tav tm="0">
                                          <p:val>
                                            <p:fltVal val="0"/>
                                          </p:val>
                                        </p:tav>
                                        <p:tav tm="100000">
                                          <p:val>
                                            <p:strVal val="#ppt_h"/>
                                          </p:val>
                                        </p:tav>
                                      </p:tavLst>
                                    </p:anim>
                                    <p:animEffect filter="fade" transition="in">
                                      <p:cBhvr>
                                        <p:cTn dur="500" id="25"/>
                                        <p:tgtEl>
                                          <p:spTgt spid="4"/>
                                        </p:tgtEl>
                                      </p:cBhvr>
                                    </p:animEffect>
                                  </p:childTnLst>
                                </p:cTn>
                              </p:par>
                            </p:childTnLst>
                          </p:cTn>
                        </p:par>
                        <p:par>
                          <p:cTn fill="hold" id="26" nodeType="afterGroup">
                            <p:stCondLst>
                              <p:cond delay="2000"/>
                            </p:stCondLst>
                            <p:childTnLst>
                              <p:par>
                                <p:cTn fill="hold" grpId="0" id="27" nodeType="afterEffect" presetClass="entr" presetID="9"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dissolve" transition="in">
                                      <p:cBhvr>
                                        <p:cTn dur="500" id="29"/>
                                        <p:tgtEl>
                                          <p:spTgt spid="13"/>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ppt_w</p:attrName>
                                        </p:attrNameLst>
                                      </p:cBhvr>
                                      <p:tavLst>
                                        <p:tav tm="0">
                                          <p:val>
                                            <p:fltVal val="0"/>
                                          </p:val>
                                        </p:tav>
                                        <p:tav tm="100000">
                                          <p:val>
                                            <p:strVal val="#ppt_w"/>
                                          </p:val>
                                        </p:tav>
                                      </p:tavLst>
                                    </p:anim>
                                    <p:anim calcmode="lin" valueType="num">
                                      <p:cBhvr>
                                        <p:cTn dur="500" fill="hold" id="34"/>
                                        <p:tgtEl>
                                          <p:spTgt spid="7"/>
                                        </p:tgtEl>
                                        <p:attrNameLst>
                                          <p:attrName>ppt_h</p:attrName>
                                        </p:attrNameLst>
                                      </p:cBhvr>
                                      <p:tavLst>
                                        <p:tav tm="0">
                                          <p:val>
                                            <p:fltVal val="0"/>
                                          </p:val>
                                        </p:tav>
                                        <p:tav tm="100000">
                                          <p:val>
                                            <p:strVal val="#ppt_h"/>
                                          </p:val>
                                        </p:tav>
                                      </p:tavLst>
                                    </p:anim>
                                    <p:animEffect filter="fade" transition="in">
                                      <p:cBhvr>
                                        <p:cTn dur="500" id="35"/>
                                        <p:tgtEl>
                                          <p:spTgt spid="7"/>
                                        </p:tgtEl>
                                      </p:cBhvr>
                                    </p:animEffect>
                                  </p:childTnLst>
                                </p:cTn>
                              </p:par>
                            </p:childTnLst>
                          </p:cTn>
                        </p:par>
                        <p:par>
                          <p:cTn fill="hold" id="36" nodeType="afterGroup">
                            <p:stCondLst>
                              <p:cond delay="3000"/>
                            </p:stCondLst>
                            <p:childTnLst>
                              <p:par>
                                <p:cTn fill="hold" grpId="0" id="37" nodeType="afterEffect" presetClass="entr" presetID="9" presetSubtype="0">
                                  <p:stCondLst>
                                    <p:cond delay="0"/>
                                  </p:stCondLst>
                                  <p:childTnLst>
                                    <p:set>
                                      <p:cBhvr>
                                        <p:cTn dur="1" fill="hold" id="38">
                                          <p:stCondLst>
                                            <p:cond delay="0"/>
                                          </p:stCondLst>
                                        </p:cTn>
                                        <p:tgtEl>
                                          <p:spTgt spid="15"/>
                                        </p:tgtEl>
                                        <p:attrNameLst>
                                          <p:attrName>style.visibility</p:attrName>
                                        </p:attrNameLst>
                                      </p:cBhvr>
                                      <p:to>
                                        <p:strVal val="visible"/>
                                      </p:to>
                                    </p:set>
                                    <p:animEffect filter="dissolve" transition="in">
                                      <p:cBhvr>
                                        <p:cTn dur="500" id="39"/>
                                        <p:tgtEl>
                                          <p:spTgt spid="15"/>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Effect filter="fade" transition="in">
                                      <p:cBhvr>
                                        <p:cTn dur="500" id="45"/>
                                        <p:tgtEl>
                                          <p:spTgt spid="8"/>
                                        </p:tgtEl>
                                      </p:cBhvr>
                                    </p:animEffect>
                                  </p:childTnLst>
                                </p:cTn>
                              </p:par>
                            </p:childTnLst>
                          </p:cTn>
                        </p:par>
                        <p:par>
                          <p:cTn fill="hold" id="46" nodeType="afterGroup">
                            <p:stCondLst>
                              <p:cond delay="4000"/>
                            </p:stCondLst>
                            <p:childTnLst>
                              <p:par>
                                <p:cTn fill="hold" grpId="0" id="47" nodeType="afterEffect" presetClass="entr" presetID="9"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dissolve" transition="in">
                                      <p:cBhvr>
                                        <p:cTn dur="500" id="49"/>
                                        <p:tgtEl>
                                          <p:spTgt spid="18"/>
                                        </p:tgtEl>
                                      </p:cBhvr>
                                    </p:animEffect>
                                  </p:childTnLst>
                                </p:cTn>
                              </p:par>
                            </p:childTnLst>
                          </p:cTn>
                        </p:par>
                        <p:par>
                          <p:cTn fill="hold" id="50" nodeType="afterGroup">
                            <p:stCondLst>
                              <p:cond delay="4500"/>
                            </p:stCondLst>
                            <p:childTnLst>
                              <p:par>
                                <p:cTn fill="hold" grpId="0" id="51" nodeType="afterEffect" presetClass="entr" presetID="53" presetSubtype="0">
                                  <p:stCondLst>
                                    <p:cond delay="0"/>
                                  </p:stCondLst>
                                  <p:childTnLst>
                                    <p:set>
                                      <p:cBhvr>
                                        <p:cTn dur="1" fill="hold" id="52">
                                          <p:stCondLst>
                                            <p:cond delay="0"/>
                                          </p:stCondLst>
                                        </p:cTn>
                                        <p:tgtEl>
                                          <p:spTgt spid="9"/>
                                        </p:tgtEl>
                                        <p:attrNameLst>
                                          <p:attrName>style.visibility</p:attrName>
                                        </p:attrNameLst>
                                      </p:cBhvr>
                                      <p:to>
                                        <p:strVal val="visible"/>
                                      </p:to>
                                    </p:set>
                                    <p:anim calcmode="lin" valueType="num">
                                      <p:cBhvr>
                                        <p:cTn dur="500" fill="hold" id="53"/>
                                        <p:tgtEl>
                                          <p:spTgt spid="9"/>
                                        </p:tgtEl>
                                        <p:attrNameLst>
                                          <p:attrName>ppt_w</p:attrName>
                                        </p:attrNameLst>
                                      </p:cBhvr>
                                      <p:tavLst>
                                        <p:tav tm="0">
                                          <p:val>
                                            <p:fltVal val="0"/>
                                          </p:val>
                                        </p:tav>
                                        <p:tav tm="100000">
                                          <p:val>
                                            <p:strVal val="#ppt_w"/>
                                          </p:val>
                                        </p:tav>
                                      </p:tavLst>
                                    </p:anim>
                                    <p:anim calcmode="lin" valueType="num">
                                      <p:cBhvr>
                                        <p:cTn dur="500" fill="hold" id="54"/>
                                        <p:tgtEl>
                                          <p:spTgt spid="9"/>
                                        </p:tgtEl>
                                        <p:attrNameLst>
                                          <p:attrName>ppt_h</p:attrName>
                                        </p:attrNameLst>
                                      </p:cBhvr>
                                      <p:tavLst>
                                        <p:tav tm="0">
                                          <p:val>
                                            <p:fltVal val="0"/>
                                          </p:val>
                                        </p:tav>
                                        <p:tav tm="100000">
                                          <p:val>
                                            <p:strVal val="#ppt_h"/>
                                          </p:val>
                                        </p:tav>
                                      </p:tavLst>
                                    </p:anim>
                                    <p:animEffect filter="fade" transition="in">
                                      <p:cBhvr>
                                        <p:cTn dur="500" id="55"/>
                                        <p:tgtEl>
                                          <p:spTgt spid="9"/>
                                        </p:tgtEl>
                                      </p:cBhvr>
                                    </p:animEffect>
                                  </p:childTnLst>
                                </p:cTn>
                              </p:par>
                            </p:childTnLst>
                          </p:cTn>
                        </p:par>
                        <p:par>
                          <p:cTn fill="hold" id="56" nodeType="afterGroup">
                            <p:stCondLst>
                              <p:cond delay="5000"/>
                            </p:stCondLst>
                            <p:childTnLst>
                              <p:par>
                                <p:cTn fill="hold" grpId="0" id="57" nodeType="afterEffect" presetClass="entr" presetID="9" presetSubtype="0">
                                  <p:stCondLst>
                                    <p:cond delay="0"/>
                                  </p:stCondLst>
                                  <p:childTnLst>
                                    <p:set>
                                      <p:cBhvr>
                                        <p:cTn dur="1" fill="hold" id="58">
                                          <p:stCondLst>
                                            <p:cond delay="0"/>
                                          </p:stCondLst>
                                        </p:cTn>
                                        <p:tgtEl>
                                          <p:spTgt spid="17"/>
                                        </p:tgtEl>
                                        <p:attrNameLst>
                                          <p:attrName>style.visibility</p:attrName>
                                        </p:attrNameLst>
                                      </p:cBhvr>
                                      <p:to>
                                        <p:strVal val="visible"/>
                                      </p:to>
                                    </p:set>
                                    <p:animEffect filter="dissolve" transition="in">
                                      <p:cBhvr>
                                        <p:cTn dur="500" id="59"/>
                                        <p:tgtEl>
                                          <p:spTgt spid="17"/>
                                        </p:tgtEl>
                                      </p:cBhvr>
                                    </p:animEffect>
                                  </p:childTnLst>
                                </p:cTn>
                              </p:par>
                            </p:childTnLst>
                          </p:cTn>
                        </p:par>
                        <p:par>
                          <p:cTn fill="hold" id="60" nodeType="afterGroup">
                            <p:stCondLst>
                              <p:cond delay="5500"/>
                            </p:stCondLst>
                            <p:childTnLst>
                              <p:par>
                                <p:cTn fill="hold" grpId="0" id="61" nodeType="afterEffect" presetClass="entr" presetID="53" presetSubtype="0">
                                  <p:stCondLst>
                                    <p:cond delay="0"/>
                                  </p:stCondLst>
                                  <p:childTnLst>
                                    <p:set>
                                      <p:cBhvr>
                                        <p:cTn dur="1" fill="hold" id="62">
                                          <p:stCondLst>
                                            <p:cond delay="0"/>
                                          </p:stCondLst>
                                        </p:cTn>
                                        <p:tgtEl>
                                          <p:spTgt spid="10"/>
                                        </p:tgtEl>
                                        <p:attrNameLst>
                                          <p:attrName>style.visibility</p:attrName>
                                        </p:attrNameLst>
                                      </p:cBhvr>
                                      <p:to>
                                        <p:strVal val="visible"/>
                                      </p:to>
                                    </p:set>
                                    <p:anim calcmode="lin" valueType="num">
                                      <p:cBhvr>
                                        <p:cTn dur="500" fill="hold" id="63"/>
                                        <p:tgtEl>
                                          <p:spTgt spid="10"/>
                                        </p:tgtEl>
                                        <p:attrNameLst>
                                          <p:attrName>ppt_w</p:attrName>
                                        </p:attrNameLst>
                                      </p:cBhvr>
                                      <p:tavLst>
                                        <p:tav tm="0">
                                          <p:val>
                                            <p:fltVal val="0"/>
                                          </p:val>
                                        </p:tav>
                                        <p:tav tm="100000">
                                          <p:val>
                                            <p:strVal val="#ppt_w"/>
                                          </p:val>
                                        </p:tav>
                                      </p:tavLst>
                                    </p:anim>
                                    <p:anim calcmode="lin" valueType="num">
                                      <p:cBhvr>
                                        <p:cTn dur="500" fill="hold" id="64"/>
                                        <p:tgtEl>
                                          <p:spTgt spid="10"/>
                                        </p:tgtEl>
                                        <p:attrNameLst>
                                          <p:attrName>ppt_h</p:attrName>
                                        </p:attrNameLst>
                                      </p:cBhvr>
                                      <p:tavLst>
                                        <p:tav tm="0">
                                          <p:val>
                                            <p:fltVal val="0"/>
                                          </p:val>
                                        </p:tav>
                                        <p:tav tm="100000">
                                          <p:val>
                                            <p:strVal val="#ppt_h"/>
                                          </p:val>
                                        </p:tav>
                                      </p:tavLst>
                                    </p:anim>
                                    <p:animEffect filter="fade" transition="in">
                                      <p:cBhvr>
                                        <p:cTn dur="500" id="65"/>
                                        <p:tgtEl>
                                          <p:spTgt spid="10"/>
                                        </p:tgtEl>
                                      </p:cBhvr>
                                    </p:animEffect>
                                  </p:childTnLst>
                                </p:cTn>
                              </p:par>
                            </p:childTnLst>
                          </p:cTn>
                        </p:par>
                        <p:par>
                          <p:cTn fill="hold" id="66" nodeType="afterGroup">
                            <p:stCondLst>
                              <p:cond delay="6000"/>
                            </p:stCondLst>
                            <p:childTnLst>
                              <p:par>
                                <p:cTn fill="hold" grpId="0" id="67" nodeType="afterEffect" presetClass="entr" presetID="9" presetSubtype="0">
                                  <p:stCondLst>
                                    <p:cond delay="0"/>
                                  </p:stCondLst>
                                  <p:childTnLst>
                                    <p:set>
                                      <p:cBhvr>
                                        <p:cTn dur="1" fill="hold" id="68">
                                          <p:stCondLst>
                                            <p:cond delay="0"/>
                                          </p:stCondLst>
                                        </p:cTn>
                                        <p:tgtEl>
                                          <p:spTgt spid="14"/>
                                        </p:tgtEl>
                                        <p:attrNameLst>
                                          <p:attrName>style.visibility</p:attrName>
                                        </p:attrNameLst>
                                      </p:cBhvr>
                                      <p:to>
                                        <p:strVal val="visible"/>
                                      </p:to>
                                    </p:set>
                                    <p:animEffect filter="dissolve" transition="in">
                                      <p:cBhvr>
                                        <p:cTn dur="500" id="69"/>
                                        <p:tgtEl>
                                          <p:spTgt spid="14"/>
                                        </p:tgtEl>
                                      </p:cBhvr>
                                    </p:animEffect>
                                  </p:childTnLst>
                                </p:cTn>
                              </p:par>
                            </p:childTnLst>
                          </p:cTn>
                        </p:par>
                        <p:par>
                          <p:cTn fill="hold" id="70" nodeType="afterGroup">
                            <p:stCondLst>
                              <p:cond delay="6500"/>
                            </p:stCondLst>
                            <p:childTnLst>
                              <p:par>
                                <p:cTn fill="hold" id="71" nodeType="afterEffect" presetClass="entr" presetID="22" presetSubtype="8">
                                  <p:stCondLst>
                                    <p:cond delay="0"/>
                                  </p:stCondLst>
                                  <p:childTnLst>
                                    <p:set>
                                      <p:cBhvr>
                                        <p:cTn dur="1" fill="hold" id="72">
                                          <p:stCondLst>
                                            <p:cond delay="0"/>
                                          </p:stCondLst>
                                        </p:cTn>
                                        <p:tgtEl>
                                          <p:spTgt spid="19"/>
                                        </p:tgtEl>
                                        <p:attrNameLst>
                                          <p:attrName>style.visibility</p:attrName>
                                        </p:attrNameLst>
                                      </p:cBhvr>
                                      <p:to>
                                        <p:strVal val="visible"/>
                                      </p:to>
                                    </p:set>
                                    <p:animEffect filter="wipe(left)" transition="in">
                                      <p:cBhvr>
                                        <p:cTn dur="500" id="73"/>
                                        <p:tgtEl>
                                          <p:spTgt spid="19"/>
                                        </p:tgtEl>
                                      </p:cBhvr>
                                    </p:animEffect>
                                  </p:childTnLst>
                                </p:cTn>
                              </p:par>
                            </p:childTnLst>
                          </p:cTn>
                        </p:par>
                        <p:par>
                          <p:cTn fill="hold" id="74" nodeType="afterGroup">
                            <p:stCondLst>
                              <p:cond delay="7000"/>
                            </p:stCondLst>
                            <p:childTnLst>
                              <p:par>
                                <p:cTn fill="hold" id="75" nodeType="afterEffect" presetClass="entr" presetID="22" presetSubtype="8">
                                  <p:stCondLst>
                                    <p:cond delay="0"/>
                                  </p:stCondLst>
                                  <p:childTnLst>
                                    <p:set>
                                      <p:cBhvr>
                                        <p:cTn dur="1" fill="hold" id="76">
                                          <p:stCondLst>
                                            <p:cond delay="0"/>
                                          </p:stCondLst>
                                        </p:cTn>
                                        <p:tgtEl>
                                          <p:spTgt spid="25"/>
                                        </p:tgtEl>
                                        <p:attrNameLst>
                                          <p:attrName>style.visibility</p:attrName>
                                        </p:attrNameLst>
                                      </p:cBhvr>
                                      <p:to>
                                        <p:strVal val="visible"/>
                                      </p:to>
                                    </p:set>
                                    <p:animEffect filter="wipe(left)" transition="in">
                                      <p:cBhvr>
                                        <p:cTn dur="500" id="77"/>
                                        <p:tgtEl>
                                          <p:spTgt spid="25"/>
                                        </p:tgtEl>
                                      </p:cBhvr>
                                    </p:animEffect>
                                  </p:childTnLst>
                                </p:cTn>
                              </p:par>
                            </p:childTnLst>
                          </p:cTn>
                        </p:par>
                        <p:par>
                          <p:cTn fill="hold" id="78" nodeType="afterGroup">
                            <p:stCondLst>
                              <p:cond delay="7500"/>
                            </p:stCondLst>
                            <p:childTnLst>
                              <p:par>
                                <p:cTn fill="hold" id="79" nodeType="afterEffect" presetClass="entr" presetID="22" presetSubtype="8">
                                  <p:stCondLst>
                                    <p:cond delay="0"/>
                                  </p:stCondLst>
                                  <p:childTnLst>
                                    <p:set>
                                      <p:cBhvr>
                                        <p:cTn dur="1" fill="hold" id="80">
                                          <p:stCondLst>
                                            <p:cond delay="0"/>
                                          </p:stCondLst>
                                        </p:cTn>
                                        <p:tgtEl>
                                          <p:spTgt spid="22"/>
                                        </p:tgtEl>
                                        <p:attrNameLst>
                                          <p:attrName>style.visibility</p:attrName>
                                        </p:attrNameLst>
                                      </p:cBhvr>
                                      <p:to>
                                        <p:strVal val="visible"/>
                                      </p:to>
                                    </p:set>
                                    <p:animEffect filter="wipe(left)" transition="in">
                                      <p:cBhvr>
                                        <p:cTn dur="500" id="81"/>
                                        <p:tgtEl>
                                          <p:spTgt spid="22"/>
                                        </p:tgtEl>
                                      </p:cBhvr>
                                    </p:animEffect>
                                  </p:childTnLst>
                                </p:cTn>
                              </p:par>
                            </p:childTnLst>
                          </p:cTn>
                        </p:par>
                        <p:par>
                          <p:cTn fill="hold" id="82" nodeType="afterGroup">
                            <p:stCondLst>
                              <p:cond delay="8000"/>
                            </p:stCondLst>
                            <p:childTnLst>
                              <p:par>
                                <p:cTn fill="hold" id="83" nodeType="afterEffect" presetClass="entr" presetID="22" presetSubtype="2">
                                  <p:stCondLst>
                                    <p:cond delay="0"/>
                                  </p:stCondLst>
                                  <p:childTnLst>
                                    <p:set>
                                      <p:cBhvr>
                                        <p:cTn dur="1" fill="hold" id="84">
                                          <p:stCondLst>
                                            <p:cond delay="0"/>
                                          </p:stCondLst>
                                        </p:cTn>
                                        <p:tgtEl>
                                          <p:spTgt spid="28"/>
                                        </p:tgtEl>
                                        <p:attrNameLst>
                                          <p:attrName>style.visibility</p:attrName>
                                        </p:attrNameLst>
                                      </p:cBhvr>
                                      <p:to>
                                        <p:strVal val="visible"/>
                                      </p:to>
                                    </p:set>
                                    <p:animEffect filter="wipe(right)" transition="in">
                                      <p:cBhvr>
                                        <p:cTn dur="500" id="85"/>
                                        <p:tgtEl>
                                          <p:spTgt spid="28"/>
                                        </p:tgtEl>
                                      </p:cBhvr>
                                    </p:animEffect>
                                  </p:childTnLst>
                                </p:cTn>
                              </p:par>
                            </p:childTnLst>
                          </p:cTn>
                        </p:par>
                        <p:par>
                          <p:cTn fill="hold" id="86" nodeType="afterGroup">
                            <p:stCondLst>
                              <p:cond delay="8500"/>
                            </p:stCondLst>
                            <p:childTnLst>
                              <p:par>
                                <p:cTn fill="hold" id="87" nodeType="afterEffect" presetClass="entr" presetID="22" presetSubtype="2">
                                  <p:stCondLst>
                                    <p:cond delay="0"/>
                                  </p:stCondLst>
                                  <p:childTnLst>
                                    <p:set>
                                      <p:cBhvr>
                                        <p:cTn dur="1" fill="hold" id="88">
                                          <p:stCondLst>
                                            <p:cond delay="0"/>
                                          </p:stCondLst>
                                        </p:cTn>
                                        <p:tgtEl>
                                          <p:spTgt spid="34"/>
                                        </p:tgtEl>
                                        <p:attrNameLst>
                                          <p:attrName>style.visibility</p:attrName>
                                        </p:attrNameLst>
                                      </p:cBhvr>
                                      <p:to>
                                        <p:strVal val="visible"/>
                                      </p:to>
                                    </p:set>
                                    <p:animEffect filter="wipe(right)" transition="in">
                                      <p:cBhvr>
                                        <p:cTn dur="500" id="89"/>
                                        <p:tgtEl>
                                          <p:spTgt spid="34"/>
                                        </p:tgtEl>
                                      </p:cBhvr>
                                    </p:animEffect>
                                  </p:childTnLst>
                                </p:cTn>
                              </p:par>
                            </p:childTnLst>
                          </p:cTn>
                        </p:par>
                        <p:par>
                          <p:cTn fill="hold" id="90" nodeType="afterGroup">
                            <p:stCondLst>
                              <p:cond delay="9000"/>
                            </p:stCondLst>
                            <p:childTnLst>
                              <p:par>
                                <p:cTn fill="hold" id="91" nodeType="afterEffect" presetClass="entr" presetID="22" presetSubtype="2">
                                  <p:stCondLst>
                                    <p:cond delay="0"/>
                                  </p:stCondLst>
                                  <p:childTnLst>
                                    <p:set>
                                      <p:cBhvr>
                                        <p:cTn dur="1" fill="hold" id="92">
                                          <p:stCondLst>
                                            <p:cond delay="0"/>
                                          </p:stCondLst>
                                        </p:cTn>
                                        <p:tgtEl>
                                          <p:spTgt spid="31"/>
                                        </p:tgtEl>
                                        <p:attrNameLst>
                                          <p:attrName>style.visibility</p:attrName>
                                        </p:attrNameLst>
                                      </p:cBhvr>
                                      <p:to>
                                        <p:strVal val="visible"/>
                                      </p:to>
                                    </p:set>
                                    <p:animEffect filter="wipe(right)" transition="in">
                                      <p:cBhvr>
                                        <p:cTn dur="500" id="9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3"/>
      <p:bldP grpId="0" spid="14"/>
      <p:bldP grpId="0" spid="15"/>
      <p:bldP grpId="0" spid="16"/>
      <p:bldP grpId="0" spid="17"/>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Group 17"/>
          <p:cNvGrpSpPr/>
          <p:nvPr/>
        </p:nvGrpSpPr>
        <p:grpSpPr>
          <a:xfrm>
            <a:off x="1547603" y="2264548"/>
            <a:ext cx="2041330" cy="763663"/>
            <a:chOff x="509992" y="4146958"/>
            <a:chExt cx="2041330" cy="763663"/>
          </a:xfrm>
        </p:grpSpPr>
        <p:sp>
          <p:nvSpPr>
            <p:cNvPr id="19" name="TextBox 18"/>
            <p:cNvSpPr txBox="1"/>
            <p:nvPr/>
          </p:nvSpPr>
          <p:spPr>
            <a:xfrm>
              <a:off x="509992" y="4146958"/>
              <a:ext cx="994663" cy="365760"/>
            </a:xfrm>
            <a:prstGeom prst="rect">
              <a:avLst/>
            </a:prstGeom>
            <a:noFill/>
          </p:spPr>
          <p:txBody>
            <a:bodyPr rtlCol="0" wrap="none">
              <a:spAutoFit/>
            </a:bodyPr>
            <a:lstStyle/>
            <a:p>
              <a:r>
                <a:rPr b="1" lang="en-US" smtClean="0"/>
                <a:t>Dropbox</a:t>
              </a:r>
            </a:p>
          </p:txBody>
        </p:sp>
        <p:sp>
          <p:nvSpPr>
            <p:cNvPr id="20" name="Rectangle 19"/>
            <p:cNvSpPr/>
            <p:nvPr/>
          </p:nvSpPr>
          <p:spPr>
            <a:xfrm>
              <a:off x="509993" y="4448956"/>
              <a:ext cx="2041329" cy="457200"/>
            </a:xfrm>
            <a:prstGeom prst="rect">
              <a:avLst/>
            </a:prstGeom>
          </p:spPr>
          <p:txBody>
            <a:bodyPr wrap="square">
              <a:spAutoFit/>
            </a:bodyPr>
            <a:lstStyle/>
            <a:p>
              <a:r>
                <a:rPr lang="en-GB" sz="1200"/>
                <a:t>Lorem ipsum dolor sit amet, consectetur adipiscing elit</a:t>
              </a:r>
            </a:p>
          </p:txBody>
        </p:sp>
      </p:grpSp>
      <p:grpSp>
        <p:nvGrpSpPr>
          <p:cNvPr id="33" name="Group 32"/>
          <p:cNvGrpSpPr/>
          <p:nvPr/>
        </p:nvGrpSpPr>
        <p:grpSpPr>
          <a:xfrm>
            <a:off x="1547603" y="4512208"/>
            <a:ext cx="2041330" cy="763663"/>
            <a:chOff x="509992" y="4146958"/>
            <a:chExt cx="2041330" cy="763663"/>
          </a:xfrm>
        </p:grpSpPr>
        <p:sp>
          <p:nvSpPr>
            <p:cNvPr id="34" name="TextBox 33"/>
            <p:cNvSpPr txBox="1"/>
            <p:nvPr/>
          </p:nvSpPr>
          <p:spPr>
            <a:xfrm>
              <a:off x="509992" y="4146959"/>
              <a:ext cx="994663" cy="365760"/>
            </a:xfrm>
            <a:prstGeom prst="rect">
              <a:avLst/>
            </a:prstGeom>
            <a:noFill/>
          </p:spPr>
          <p:txBody>
            <a:bodyPr rtlCol="0" wrap="none">
              <a:spAutoFit/>
            </a:bodyPr>
            <a:lstStyle/>
            <a:p>
              <a:r>
                <a:rPr b="1" lang="en-US" smtClean="0"/>
                <a:t>Dropbox</a:t>
              </a:r>
            </a:p>
          </p:txBody>
        </p:sp>
        <p:sp>
          <p:nvSpPr>
            <p:cNvPr id="35" name="Rectangle 34"/>
            <p:cNvSpPr/>
            <p:nvPr/>
          </p:nvSpPr>
          <p:spPr>
            <a:xfrm>
              <a:off x="509993" y="4448956"/>
              <a:ext cx="2041329" cy="457200"/>
            </a:xfrm>
            <a:prstGeom prst="rect">
              <a:avLst/>
            </a:prstGeom>
          </p:spPr>
          <p:txBody>
            <a:bodyPr wrap="square">
              <a:spAutoFit/>
            </a:bodyPr>
            <a:lstStyle/>
            <a:p>
              <a:r>
                <a:rPr lang="en-GB" sz="1200"/>
                <a:t>Lorem ipsum dolor sit amet, consectetur adipiscing elit</a:t>
              </a:r>
            </a:p>
          </p:txBody>
        </p:sp>
      </p:grpSp>
      <p:grpSp>
        <p:nvGrpSpPr>
          <p:cNvPr id="36" name="Group 35"/>
          <p:cNvGrpSpPr/>
          <p:nvPr/>
        </p:nvGrpSpPr>
        <p:grpSpPr>
          <a:xfrm>
            <a:off x="1547603" y="3388379"/>
            <a:ext cx="2041330" cy="763663"/>
            <a:chOff x="509992" y="4146958"/>
            <a:chExt cx="2041330" cy="763663"/>
          </a:xfrm>
        </p:grpSpPr>
        <p:sp>
          <p:nvSpPr>
            <p:cNvPr id="37" name="TextBox 36"/>
            <p:cNvSpPr txBox="1"/>
            <p:nvPr/>
          </p:nvSpPr>
          <p:spPr>
            <a:xfrm>
              <a:off x="509992" y="4146958"/>
              <a:ext cx="994663" cy="365760"/>
            </a:xfrm>
            <a:prstGeom prst="rect">
              <a:avLst/>
            </a:prstGeom>
            <a:noFill/>
          </p:spPr>
          <p:txBody>
            <a:bodyPr rtlCol="0" wrap="none">
              <a:spAutoFit/>
            </a:bodyPr>
            <a:lstStyle/>
            <a:p>
              <a:r>
                <a:rPr b="1" lang="en-US" smtClean="0"/>
                <a:t>Dropbox</a:t>
              </a:r>
            </a:p>
          </p:txBody>
        </p:sp>
        <p:sp>
          <p:nvSpPr>
            <p:cNvPr id="38" name="Rectangle 37"/>
            <p:cNvSpPr/>
            <p:nvPr/>
          </p:nvSpPr>
          <p:spPr>
            <a:xfrm>
              <a:off x="509993" y="4448956"/>
              <a:ext cx="2041329" cy="457200"/>
            </a:xfrm>
            <a:prstGeom prst="rect">
              <a:avLst/>
            </a:prstGeom>
          </p:spPr>
          <p:txBody>
            <a:bodyPr wrap="square">
              <a:spAutoFit/>
            </a:bodyPr>
            <a:lstStyle/>
            <a:p>
              <a:r>
                <a:rPr lang="en-GB" sz="1200"/>
                <a:t>Lorem ipsum dolor sit amet, consectetur adipiscing elit</a:t>
              </a:r>
            </a:p>
          </p:txBody>
        </p:sp>
      </p:grpSp>
      <p:grpSp>
        <p:nvGrpSpPr>
          <p:cNvPr id="39" name="Group 38"/>
          <p:cNvGrpSpPr/>
          <p:nvPr/>
        </p:nvGrpSpPr>
        <p:grpSpPr>
          <a:xfrm>
            <a:off x="4103717" y="1912936"/>
            <a:ext cx="3983930" cy="3982839"/>
            <a:chOff x="3685337" y="1492870"/>
            <a:chExt cx="4820556" cy="4819236"/>
          </a:xfrm>
        </p:grpSpPr>
        <p:sp>
          <p:nvSpPr>
            <p:cNvPr id="40" name="Freeform 39"/>
            <p:cNvSpPr/>
            <p:nvPr/>
          </p:nvSpPr>
          <p:spPr>
            <a:xfrm>
              <a:off x="4112274" y="1770540"/>
              <a:ext cx="4137890" cy="4137892"/>
            </a:xfrm>
            <a:custGeom>
              <a:gdLst>
                <a:gd fmla="*/ 2275840 w 4551680" name="connsiteX0"/>
                <a:gd fmla="*/ 0 h 4551680" name="connsiteY0"/>
                <a:gd fmla="*/ 4246775 w 4551680" name="connsiteX1"/>
                <a:gd fmla="*/ 1137920 h 4551680" name="connsiteY1"/>
                <a:gd fmla="*/ 4246775 w 4551680" name="connsiteX2"/>
                <a:gd fmla="*/ 3413760 h 4551680" name="connsiteY2"/>
                <a:gd fmla="*/ 2275840 w 4551680" name="connsiteX3"/>
                <a:gd fmla="*/ 2275840 h 4551680" name="connsiteY3"/>
                <a:gd fmla="*/ 2275840 w 4551680" name="connsiteX4"/>
                <a:gd fmla="*/ 0 h 45516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1680" w="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298531" lIns="2464884" numCol="1" rIns="593276" spcCol="1270" spcFirstLastPara="0" tIns="1030563" vert="horz" wrap="square">
              <a:noAutofit/>
            </a:bodyPr>
            <a:lstStyle/>
            <a:p>
              <a:pPr algn="ctr" defTabSz="2311400" lvl="0">
                <a:lnSpc>
                  <a:spcPct val="90000"/>
                </a:lnSpc>
                <a:spcBef>
                  <a:spcPct val="0"/>
                </a:spcBef>
                <a:spcAft>
                  <a:spcPct val="35000"/>
                </a:spcAft>
              </a:pPr>
              <a:endParaRPr kern="1200" lang="en-GB" sz="5200"/>
            </a:p>
          </p:txBody>
        </p:sp>
        <p:sp>
          <p:nvSpPr>
            <p:cNvPr id="41" name="Freeform 40"/>
            <p:cNvSpPr/>
            <p:nvPr/>
          </p:nvSpPr>
          <p:spPr>
            <a:xfrm>
              <a:off x="4027053" y="1918321"/>
              <a:ext cx="4137890" cy="4137892"/>
            </a:xfrm>
            <a:custGeom>
              <a:gdLst>
                <a:gd fmla="*/ 4246775 w 4551680" name="connsiteX0"/>
                <a:gd fmla="*/ 3413760 h 4551680" name="connsiteY0"/>
                <a:gd fmla="*/ 2275840 w 4551680" name="connsiteX1"/>
                <a:gd fmla="*/ 4551680 h 4551680" name="connsiteY1"/>
                <a:gd fmla="*/ 304905 w 4551680" name="connsiteX2"/>
                <a:gd fmla="*/ 3413760 h 4551680" name="connsiteY2"/>
                <a:gd fmla="*/ 2275840 w 4551680" name="connsiteX3"/>
                <a:gd fmla="*/ 2275840 h 4551680" name="connsiteY3"/>
                <a:gd fmla="*/ 4246775 w 4551680" name="connsiteX4"/>
                <a:gd fmla="*/ 3413760 h 45516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1680" w="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88951" lIns="1166284" numCol="1" rIns="1112096" spcCol="1270" spcFirstLastPara="0" tIns="3035723" vert="horz" wrap="square">
              <a:noAutofit/>
            </a:bodyPr>
            <a:lstStyle/>
            <a:p>
              <a:pPr algn="ctr" defTabSz="2889250" lvl="0">
                <a:lnSpc>
                  <a:spcPct val="90000"/>
                </a:lnSpc>
                <a:spcBef>
                  <a:spcPct val="0"/>
                </a:spcBef>
                <a:spcAft>
                  <a:spcPct val="35000"/>
                </a:spcAft>
              </a:pPr>
              <a:endParaRPr kern="1200" lang="en-GB" sz="6500"/>
            </a:p>
          </p:txBody>
        </p:sp>
        <p:sp>
          <p:nvSpPr>
            <p:cNvPr id="42" name="Freeform 41"/>
            <p:cNvSpPr/>
            <p:nvPr/>
          </p:nvSpPr>
          <p:spPr>
            <a:xfrm>
              <a:off x="3941832" y="1770540"/>
              <a:ext cx="4137890" cy="4137892"/>
            </a:xfrm>
            <a:custGeom>
              <a:gdLst>
                <a:gd fmla="*/ 304905 w 4551680" name="connsiteX0"/>
                <a:gd fmla="*/ 3413760 h 4551680" name="connsiteY0"/>
                <a:gd fmla="*/ 304905 w 4551680" name="connsiteX1"/>
                <a:gd fmla="*/ 1137920 h 4551680" name="connsiteY1"/>
                <a:gd fmla="*/ 2275840 w 4551680" name="connsiteX2"/>
                <a:gd fmla="*/ 0 h 4551680" name="connsiteY2"/>
                <a:gd fmla="*/ 2275840 w 4551680" name="connsiteX3"/>
                <a:gd fmla="*/ 2275840 h 4551680" name="connsiteY3"/>
                <a:gd fmla="*/ 304905 w 4551680" name="connsiteX4"/>
                <a:gd fmla="*/ 3413760 h 45516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1680" w="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298531" lIns="593277" numCol="1" rIns="2464883" spcCol="1270" spcFirstLastPara="0" tIns="1030563" vert="horz" wrap="square">
              <a:noAutofit/>
            </a:bodyPr>
            <a:lstStyle/>
            <a:p>
              <a:pPr algn="ctr" defTabSz="2311400" lvl="0">
                <a:lnSpc>
                  <a:spcPct val="90000"/>
                </a:lnSpc>
                <a:spcBef>
                  <a:spcPct val="0"/>
                </a:spcBef>
                <a:spcAft>
                  <a:spcPct val="35000"/>
                </a:spcAft>
              </a:pPr>
              <a:endParaRPr kern="1200" lang="en-GB" sz="5200"/>
            </a:p>
          </p:txBody>
        </p:sp>
        <p:sp>
          <p:nvSpPr>
            <p:cNvPr id="43" name="Circular Arrow 42"/>
            <p:cNvSpPr/>
            <p:nvPr/>
          </p:nvSpPr>
          <p:spPr>
            <a:xfrm>
              <a:off x="3855693" y="1492870"/>
              <a:ext cx="4650200" cy="4650202"/>
            </a:xfrm>
            <a:prstGeom prst="circularArrow">
              <a:avLst>
                <a:gd fmla="val 5085" name="adj1"/>
                <a:gd fmla="val 327528" name="adj2"/>
                <a:gd fmla="val 1472472" name="adj3"/>
                <a:gd fmla="val 16199432" name="adj4"/>
                <a:gd fmla="val 5932" name="adj5"/>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44" name="Circular Arrow 43"/>
            <p:cNvSpPr/>
            <p:nvPr/>
          </p:nvSpPr>
          <p:spPr>
            <a:xfrm>
              <a:off x="3770899" y="1661904"/>
              <a:ext cx="4650200" cy="4650202"/>
            </a:xfrm>
            <a:prstGeom prst="circularArrow">
              <a:avLst>
                <a:gd fmla="val 5085" name="adj1"/>
                <a:gd fmla="val 327528" name="adj2"/>
                <a:gd fmla="val 8671970" name="adj3"/>
                <a:gd fmla="val 1800502" name="adj4"/>
                <a:gd fmla="val 5932" name="adj5"/>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45" name="Circular Arrow 44"/>
            <p:cNvSpPr/>
            <p:nvPr/>
          </p:nvSpPr>
          <p:spPr>
            <a:xfrm>
              <a:off x="3685337" y="1514384"/>
              <a:ext cx="4650200" cy="4650202"/>
            </a:xfrm>
            <a:prstGeom prst="circularArrow">
              <a:avLst>
                <a:gd fmla="val 5085" name="adj1"/>
                <a:gd fmla="val 327528" name="adj2"/>
                <a:gd fmla="val 15873039" name="adj3"/>
                <a:gd fmla="val 9000000" name="adj4"/>
                <a:gd fmla="val 5932" name="adj5"/>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grpSp>
      <p:sp>
        <p:nvSpPr>
          <p:cNvPr id="46" name="Freeform 45"/>
          <p:cNvSpPr>
            <a:spLocks noEditPoints="1"/>
          </p:cNvSpPr>
          <p:nvPr/>
        </p:nvSpPr>
        <p:spPr bwMode="auto">
          <a:xfrm>
            <a:off x="5722052" y="4710814"/>
            <a:ext cx="747894" cy="437182"/>
          </a:xfrm>
          <a:custGeom>
            <a:gdLst>
              <a:gd fmla="*/ 232 w 316" name="T0"/>
              <a:gd fmla="*/ 27 h 172" name="T1"/>
              <a:gd fmla="*/ 221 w 316" name="T2"/>
              <a:gd fmla="*/ 20 h 172" name="T3"/>
              <a:gd fmla="*/ 157 w 316" name="T4"/>
              <a:gd fmla="*/ 10 h 172" name="T5"/>
              <a:gd fmla="*/ 92 w 316" name="T6"/>
              <a:gd fmla="*/ 9 h 172" name="T7"/>
              <a:gd fmla="*/ 84 w 316" name="T8"/>
              <a:gd fmla="*/ 13 h 172" name="T9"/>
              <a:gd fmla="*/ 0 w 316" name="T10"/>
              <a:gd fmla="*/ 121 h 172" name="T11"/>
              <a:gd fmla="*/ 78 w 316" name="T12"/>
              <a:gd fmla="*/ 109 h 172" name="T13"/>
              <a:gd fmla="*/ 84 w 316" name="T14"/>
              <a:gd fmla="*/ 113 h 172" name="T15"/>
              <a:gd fmla="*/ 120 w 316" name="T16"/>
              <a:gd fmla="*/ 142 h 172" name="T17"/>
              <a:gd fmla="*/ 159 w 316" name="T18"/>
              <a:gd fmla="*/ 163 h 172" name="T19"/>
              <a:gd fmla="*/ 163 w 316" name="T20"/>
              <a:gd fmla="*/ 165 h 172" name="T21"/>
              <a:gd fmla="*/ 190 w 316" name="T22"/>
              <a:gd fmla="*/ 164 h 172" name="T23"/>
              <a:gd fmla="*/ 217 w 316" name="T24"/>
              <a:gd fmla="*/ 153 h 172" name="T25"/>
              <a:gd fmla="*/ 233 w 316" name="T26"/>
              <a:gd fmla="*/ 146 h 172" name="T27"/>
              <a:gd fmla="*/ 265 w 316" name="T28"/>
              <a:gd fmla="*/ 162 h 172" name="T29"/>
              <a:gd fmla="*/ 288 w 316" name="T30"/>
              <a:gd fmla="*/ 14 h 172" name="T31"/>
              <a:gd fmla="*/ 225 w 316" name="T32"/>
              <a:gd fmla="*/ 129 h 172" name="T33"/>
              <a:gd fmla="*/ 225 w 316" name="T34"/>
              <a:gd fmla="*/ 139 h 172" name="T35"/>
              <a:gd fmla="*/ 216 w 316" name="T36"/>
              <a:gd fmla="*/ 142 h 172" name="T37"/>
              <a:gd fmla="*/ 207 w 316" name="T38"/>
              <a:gd fmla="*/ 142 h 172" name="T39"/>
              <a:gd fmla="*/ 189 w 316" name="T40"/>
              <a:gd fmla="*/ 153 h 172" name="T41"/>
              <a:gd fmla="*/ 185 w 316" name="T42"/>
              <a:gd fmla="*/ 153 h 172" name="T43"/>
              <a:gd fmla="*/ 180 w 316" name="T44"/>
              <a:gd fmla="*/ 156 h 172" name="T45"/>
              <a:gd fmla="*/ 157 w 316" name="T46"/>
              <a:gd fmla="*/ 149 h 172" name="T47"/>
              <a:gd fmla="*/ 130 w 316" name="T48"/>
              <a:gd fmla="*/ 128 h 172" name="T49"/>
              <a:gd fmla="*/ 88 w 316" name="T50"/>
              <a:gd fmla="*/ 103 h 172" name="T51"/>
              <a:gd fmla="*/ 71 w 316" name="T52"/>
              <a:gd fmla="*/ 91 h 172" name="T53"/>
              <a:gd fmla="*/ 71 w 316" name="T54"/>
              <a:gd fmla="*/ 90 h 172" name="T55"/>
              <a:gd fmla="*/ 72 w 316" name="T56"/>
              <a:gd fmla="*/ 88 h 172" name="T57"/>
              <a:gd fmla="*/ 93 w 316" name="T58"/>
              <a:gd fmla="*/ 20 h 172" name="T59"/>
              <a:gd fmla="*/ 132 w 316" name="T60"/>
              <a:gd fmla="*/ 24 h 172" name="T61"/>
              <a:gd fmla="*/ 127 w 316" name="T62"/>
              <a:gd fmla="*/ 72 h 172" name="T63"/>
              <a:gd fmla="*/ 185 w 316" name="T64"/>
              <a:gd fmla="*/ 54 h 172" name="T65"/>
              <a:gd fmla="*/ 241 w 316" name="T66"/>
              <a:gd fmla="*/ 119 h 1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2" w="316">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anchor="t" anchorCtr="0" bIns="45720" compatLnSpc="1" lIns="91440" numCol="1" rIns="91440" tIns="45720" vert="horz" wrap="square"/>
          <a:lstStyle/>
          <a:p>
            <a:endParaRPr lang="en-GB"/>
          </a:p>
        </p:txBody>
      </p:sp>
      <p:grpSp>
        <p:nvGrpSpPr>
          <p:cNvPr id="47" name="Group 46"/>
          <p:cNvGrpSpPr/>
          <p:nvPr/>
        </p:nvGrpSpPr>
        <p:grpSpPr>
          <a:xfrm>
            <a:off x="4890682" y="3170503"/>
            <a:ext cx="657786" cy="515595"/>
            <a:chOff x="7200839" y="1790292"/>
            <a:chExt cx="795921" cy="623870"/>
          </a:xfrm>
          <a:solidFill>
            <a:schemeClr val="bg2"/>
          </a:solidFill>
        </p:grpSpPr>
        <p:sp>
          <p:nvSpPr>
            <p:cNvPr id="48" name="Freeform 47"/>
            <p:cNvSpPr/>
            <p:nvPr/>
          </p:nvSpPr>
          <p:spPr bwMode="auto">
            <a:xfrm>
              <a:off x="7235971" y="1790292"/>
              <a:ext cx="760789" cy="434110"/>
            </a:xfrm>
            <a:custGeom>
              <a:gdLst>
                <a:gd fmla="*/ 295 w 628" name="T0"/>
                <a:gd fmla="*/ 232 h 334" name="T1"/>
                <a:gd fmla="*/ 295 w 628" name="T2"/>
                <a:gd fmla="*/ 232 h 334" name="T3"/>
                <a:gd fmla="*/ 295 w 628" name="T4"/>
                <a:gd fmla="*/ 232 h 334" name="T5"/>
                <a:gd fmla="*/ 295 w 628" name="T6"/>
                <a:gd fmla="*/ 232 h 334" name="T7"/>
                <a:gd fmla="*/ 430 w 628" name="T8"/>
                <a:gd fmla="*/ 334 h 334" name="T9"/>
                <a:gd fmla="*/ 628 w 628" name="T10"/>
                <a:gd fmla="*/ 218 h 334" name="T11"/>
                <a:gd fmla="*/ 494 w 628" name="T12"/>
                <a:gd fmla="*/ 114 h 334" name="T13"/>
                <a:gd fmla="*/ 305 w 628" name="T14"/>
                <a:gd fmla="*/ 225 h 334" name="T15"/>
                <a:gd fmla="*/ 305 w 628" name="T16"/>
                <a:gd fmla="*/ 3 h 334" name="T17"/>
                <a:gd fmla="*/ 494 w 628" name="T18"/>
                <a:gd fmla="*/ 114 h 334" name="T19"/>
                <a:gd fmla="*/ 600 w 628" name="T20"/>
                <a:gd fmla="*/ 102 h 334" name="T21"/>
                <a:gd fmla="*/ 437 w 628" name="T22"/>
                <a:gd fmla="*/ 7 h 334" name="T23"/>
                <a:gd fmla="*/ 305 w 628" name="T24"/>
                <a:gd fmla="*/ 0 h 334" name="T25"/>
                <a:gd fmla="*/ 305 w 628" name="T26"/>
                <a:gd fmla="*/ 0 h 334" name="T27"/>
                <a:gd fmla="*/ 302 w 628" name="T28"/>
                <a:gd fmla="*/ 0 h 334" name="T29"/>
                <a:gd fmla="*/ 300 w 628" name="T30"/>
                <a:gd fmla="*/ 0 h 334" name="T31"/>
                <a:gd fmla="*/ 295 w 628" name="T32"/>
                <a:gd fmla="*/ 0 h 334" name="T33"/>
                <a:gd fmla="*/ 295 w 628" name="T34"/>
                <a:gd fmla="*/ 0 h 334" name="T35"/>
                <a:gd fmla="*/ 165 w 628" name="T36"/>
                <a:gd fmla="*/ 7 h 334" name="T37"/>
                <a:gd fmla="*/ 0 w 628" name="T38"/>
                <a:gd fmla="*/ 102 h 334" name="T39"/>
                <a:gd fmla="*/ 108 w 628" name="T40"/>
                <a:gd fmla="*/ 114 h 334" name="T41"/>
                <a:gd fmla="*/ 295 w 628" name="T42"/>
                <a:gd fmla="*/ 3 h 334" name="T43"/>
                <a:gd fmla="*/ 295 w 628" name="T44"/>
                <a:gd fmla="*/ 232 h 334" name="T45"/>
                <a:gd fmla="*/ 295 w 628" name="T46"/>
                <a:gd fmla="*/ 232 h 33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34" w="628">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49" name="Freeform 48"/>
            <p:cNvSpPr/>
            <p:nvPr/>
          </p:nvSpPr>
          <p:spPr bwMode="auto">
            <a:xfrm>
              <a:off x="7200839" y="1941061"/>
              <a:ext cx="392509" cy="289840"/>
            </a:xfrm>
            <a:custGeom>
              <a:gdLst>
                <a:gd fmla="*/ 0 w 324" name="T0"/>
                <a:gd fmla="*/ 100 h 223" name="T1"/>
                <a:gd fmla="*/ 187 w 324" name="T2"/>
                <a:gd fmla="*/ 223 h 223" name="T3"/>
                <a:gd fmla="*/ 324 w 324" name="T4"/>
                <a:gd fmla="*/ 116 h 223" name="T5"/>
                <a:gd fmla="*/ 130 w 324" name="T6"/>
                <a:gd fmla="*/ 0 h 223" name="T7"/>
                <a:gd fmla="*/ 0 w 324" name="T8"/>
                <a:gd fmla="*/ 100 h 223" name="T9"/>
              </a:gdLst>
              <a:cxnLst>
                <a:cxn ang="0">
                  <a:pos x="T0" y="T1"/>
                </a:cxn>
                <a:cxn ang="0">
                  <a:pos x="T2" y="T3"/>
                </a:cxn>
                <a:cxn ang="0">
                  <a:pos x="T4" y="T5"/>
                </a:cxn>
                <a:cxn ang="0">
                  <a:pos x="T6" y="T7"/>
                </a:cxn>
                <a:cxn ang="0">
                  <a:pos x="T8" y="T9"/>
                </a:cxn>
              </a:cxnLst>
              <a:rect b="b" l="0" r="r" t="0"/>
              <a:pathLst>
                <a:path h="223" w="324">
                  <a:moveTo>
                    <a:pt x="0" y="100"/>
                  </a:moveTo>
                  <a:lnTo>
                    <a:pt x="187" y="223"/>
                  </a:lnTo>
                  <a:lnTo>
                    <a:pt x="324" y="116"/>
                  </a:lnTo>
                  <a:lnTo>
                    <a:pt x="130" y="0"/>
                  </a:lnTo>
                  <a:lnTo>
                    <a:pt x="0" y="10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50" name="Freeform 49"/>
            <p:cNvSpPr/>
            <p:nvPr/>
          </p:nvSpPr>
          <p:spPr bwMode="auto">
            <a:xfrm>
              <a:off x="7353482" y="2116524"/>
              <a:ext cx="477310" cy="297638"/>
            </a:xfrm>
            <a:custGeom>
              <a:gdLst>
                <a:gd fmla="*/ 198 w 394" name="T0"/>
                <a:gd fmla="*/ 0 h 229" name="T1"/>
                <a:gd fmla="*/ 61 w 394" name="T2"/>
                <a:gd fmla="*/ 109 h 229" name="T3"/>
                <a:gd fmla="*/ 0 w 394" name="T4"/>
                <a:gd fmla="*/ 71 h 229" name="T5"/>
                <a:gd fmla="*/ 0 w 394" name="T6"/>
                <a:gd fmla="*/ 114 h 229" name="T7"/>
                <a:gd fmla="*/ 198 w 394" name="T8"/>
                <a:gd fmla="*/ 229 h 229" name="T9"/>
                <a:gd fmla="*/ 394 w 394" name="T10"/>
                <a:gd fmla="*/ 116 h 229" name="T11"/>
                <a:gd fmla="*/ 394 w 394" name="T12"/>
                <a:gd fmla="*/ 64 h 229" name="T13"/>
                <a:gd fmla="*/ 335 w 394" name="T14"/>
                <a:gd fmla="*/ 104 h 229" name="T15"/>
                <a:gd fmla="*/ 198 w 394" name="T16"/>
                <a:gd fmla="*/ 0 h 2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9" w="394">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grpSp>
      <p:sp>
        <p:nvSpPr>
          <p:cNvPr id="51" name="Freeform 50"/>
          <p:cNvSpPr/>
          <p:nvPr/>
        </p:nvSpPr>
        <p:spPr bwMode="auto">
          <a:xfrm>
            <a:off x="6640378" y="3039002"/>
            <a:ext cx="487583" cy="721834"/>
          </a:xfrm>
          <a:custGeom>
            <a:gdLst>
              <a:gd fmla="*/ 25 w 206" name="T0"/>
              <a:gd fmla="*/ 112 h 284" name="T1"/>
              <a:gd fmla="*/ 25 w 206" name="T2"/>
              <a:gd fmla="*/ 64 h 284" name="T3"/>
              <a:gd fmla="*/ 5 w 206" name="T4"/>
              <a:gd fmla="*/ 64 h 284" name="T5"/>
              <a:gd fmla="*/ 4 w 206" name="T6"/>
              <a:gd fmla="*/ 60 h 284" name="T7"/>
              <a:gd fmla="*/ 104 w 206" name="T8"/>
              <a:gd fmla="*/ 2 h 284" name="T9"/>
              <a:gd fmla="*/ 117 w 206" name="T10"/>
              <a:gd fmla="*/ 2 h 284" name="T11"/>
              <a:gd fmla="*/ 145 w 206" name="T12"/>
              <a:gd fmla="*/ 25 h 284" name="T13"/>
              <a:gd fmla="*/ 145 w 206" name="T14"/>
              <a:gd fmla="*/ 2 h 284" name="T15"/>
              <a:gd fmla="*/ 168 w 206" name="T16"/>
              <a:gd fmla="*/ 2 h 284" name="T17"/>
              <a:gd fmla="*/ 168 w 206" name="T18"/>
              <a:gd fmla="*/ 40 h 284" name="T19"/>
              <a:gd fmla="*/ 184 w 206" name="T20"/>
              <a:gd fmla="*/ 49 h 284" name="T21"/>
              <a:gd fmla="*/ 184 w 206" name="T22"/>
              <a:gd fmla="*/ 49 h 284" name="T23"/>
              <a:gd fmla="*/ 184 w 206" name="T24"/>
              <a:gd fmla="*/ 49 h 284" name="T25"/>
              <a:gd fmla="*/ 202 w 206" name="T26"/>
              <a:gd fmla="*/ 60 h 284" name="T27"/>
              <a:gd fmla="*/ 201 w 206" name="T28"/>
              <a:gd fmla="*/ 64 h 284" name="T29"/>
              <a:gd fmla="*/ 184 w 206" name="T30"/>
              <a:gd fmla="*/ 64 h 284" name="T31"/>
              <a:gd fmla="*/ 184 w 206" name="T32"/>
              <a:gd fmla="*/ 117 h 284" name="T33"/>
              <a:gd fmla="*/ 169 w 206" name="T34"/>
              <a:gd fmla="*/ 134 h 284" name="T35"/>
              <a:gd fmla="*/ 136 w 206" name="T36"/>
              <a:gd fmla="*/ 134 h 284" name="T37"/>
              <a:gd fmla="*/ 129 w 206" name="T38"/>
              <a:gd fmla="*/ 137 h 284" name="T39"/>
              <a:gd fmla="*/ 140 w 206" name="T40"/>
              <a:gd fmla="*/ 155 h 284" name="T41"/>
              <a:gd fmla="*/ 139 w 206" name="T42"/>
              <a:gd fmla="*/ 160 h 284" name="T43"/>
              <a:gd fmla="*/ 118 w 206" name="T44"/>
              <a:gd fmla="*/ 161 h 284" name="T45"/>
              <a:gd fmla="*/ 119 w 206" name="T46"/>
              <a:gd fmla="*/ 168 h 284" name="T47"/>
              <a:gd fmla="*/ 130 w 206" name="T48"/>
              <a:gd fmla="*/ 179 h 284" name="T49"/>
              <a:gd fmla="*/ 115 w 206" name="T50"/>
              <a:gd fmla="*/ 195 h 284" name="T51"/>
              <a:gd fmla="*/ 129 w 206" name="T52"/>
              <a:gd fmla="*/ 211 h 284" name="T53"/>
              <a:gd fmla="*/ 129 w 206" name="T54"/>
              <a:gd fmla="*/ 220 h 284" name="T55"/>
              <a:gd fmla="*/ 115 w 206" name="T56"/>
              <a:gd fmla="*/ 235 h 284" name="T57"/>
              <a:gd fmla="*/ 124 w 206" name="T58"/>
              <a:gd fmla="*/ 248 h 284" name="T59"/>
              <a:gd fmla="*/ 124 w 206" name="T60"/>
              <a:gd fmla="*/ 260 h 284" name="T61"/>
              <a:gd fmla="*/ 102 w 206" name="T62"/>
              <a:gd fmla="*/ 284 h 284" name="T63"/>
              <a:gd fmla="*/ 86 w 206" name="T64"/>
              <a:gd fmla="*/ 264 h 284" name="T65"/>
              <a:gd fmla="*/ 85 w 206" name="T66"/>
              <a:gd fmla="*/ 163 h 284" name="T67"/>
              <a:gd fmla="*/ 83 w 206" name="T68"/>
              <a:gd fmla="*/ 160 h 284" name="T69"/>
              <a:gd fmla="*/ 71 w 206" name="T70"/>
              <a:gd fmla="*/ 159 h 284" name="T71"/>
              <a:gd fmla="*/ 68 w 206" name="T72"/>
              <a:gd fmla="*/ 152 h 284" name="T73"/>
              <a:gd fmla="*/ 77 w 206" name="T74"/>
              <a:gd fmla="*/ 140 h 284" name="T75"/>
              <a:gd fmla="*/ 78 w 206" name="T76"/>
              <a:gd fmla="*/ 136 h 284" name="T77"/>
              <a:gd fmla="*/ 73 w 206" name="T78"/>
              <a:gd fmla="*/ 134 h 284" name="T79"/>
              <a:gd fmla="*/ 40 w 206" name="T80"/>
              <a:gd fmla="*/ 134 h 284" name="T81"/>
              <a:gd fmla="*/ 25 w 206" name="T82"/>
              <a:gd fmla="*/ 112 h 28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84" w="206">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2"/>
          </a:solidFill>
          <a:ln>
            <a:noFill/>
          </a:ln>
        </p:spPr>
        <p:txBody>
          <a:bodyPr anchor="t" anchorCtr="0" bIns="45720" compatLnSpc="1" lIns="91440" numCol="1" rIns="91440" tIns="45720" vert="horz" wrap="square"/>
          <a:lstStyle/>
          <a:p>
            <a:endParaRPr lang="en-GB"/>
          </a:p>
        </p:txBody>
      </p:sp>
      <p:grpSp>
        <p:nvGrpSpPr>
          <p:cNvPr id="4" name="Group 3"/>
          <p:cNvGrpSpPr/>
          <p:nvPr/>
        </p:nvGrpSpPr>
        <p:grpSpPr>
          <a:xfrm>
            <a:off x="8447036" y="1739486"/>
            <a:ext cx="2914647" cy="2412945"/>
            <a:chOff x="8461641" y="1680431"/>
            <a:chExt cx="2914647" cy="2412945"/>
          </a:xfrm>
        </p:grpSpPr>
        <p:sp>
          <p:nvSpPr>
            <p:cNvPr id="60" name="Rectangle 59"/>
            <p:cNvSpPr/>
            <p:nvPr/>
          </p:nvSpPr>
          <p:spPr>
            <a:xfrm>
              <a:off x="8461641" y="1680431"/>
              <a:ext cx="2914647" cy="2412945"/>
            </a:xfrm>
            <a:prstGeom prst="rect">
              <a:avLst/>
            </a:prstGeom>
            <a:solidFill>
              <a:srgbClr val="C8CE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1" name="TextBox 60"/>
            <p:cNvSpPr txBox="1"/>
            <p:nvPr/>
          </p:nvSpPr>
          <p:spPr>
            <a:xfrm>
              <a:off x="8701391" y="1912546"/>
              <a:ext cx="1880376" cy="365760"/>
            </a:xfrm>
            <a:prstGeom prst="rect">
              <a:avLst/>
            </a:prstGeom>
            <a:noFill/>
          </p:spPr>
          <p:txBody>
            <a:bodyPr rtlCol="0" wrap="none">
              <a:spAutoFit/>
            </a:bodyPr>
            <a:lstStyle/>
            <a:p>
              <a:r>
                <a:rPr b="1" lang="en-US" smtClean="0"/>
                <a:t>Conceptualization</a:t>
              </a:r>
            </a:p>
          </p:txBody>
        </p:sp>
        <p:sp>
          <p:nvSpPr>
            <p:cNvPr id="62" name="Rectangle 61"/>
            <p:cNvSpPr/>
            <p:nvPr/>
          </p:nvSpPr>
          <p:spPr>
            <a:xfrm>
              <a:off x="8701391" y="2281878"/>
              <a:ext cx="2482639" cy="155448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Nullam porttitor consectetur nunc in tempor. Cras vitae venenatis sem at pretium arcu</a:t>
              </a:r>
            </a:p>
          </p:txBody>
        </p:sp>
      </p:grpSp>
      <p:grpSp>
        <p:nvGrpSpPr>
          <p:cNvPr id="63" name="Group 62"/>
          <p:cNvGrpSpPr/>
          <p:nvPr/>
        </p:nvGrpSpPr>
        <p:grpSpPr>
          <a:xfrm>
            <a:off x="8706108" y="5565877"/>
            <a:ext cx="755703" cy="755703"/>
            <a:chOff x="6895745" y="6076124"/>
            <a:chExt cx="755703" cy="755703"/>
          </a:xfrm>
        </p:grpSpPr>
        <p:sp>
          <p:nvSpPr>
            <p:cNvPr id="64" name="Oval 63"/>
            <p:cNvSpPr/>
            <p:nvPr/>
          </p:nvSpPr>
          <p:spPr>
            <a:xfrm>
              <a:off x="6895745" y="6076124"/>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grpFill/>
              <a:ln>
                <a:noFill/>
              </a:ln>
            </p:spPr>
            <p:txBody>
              <a:bodyPr anchor="t" anchorCtr="0" bIns="22860" compatLnSpc="1" lIns="45720" numCol="1" rIns="45720" tIns="22860" vert="horz" wrap="square"/>
              <a:lstStyle/>
              <a:p>
                <a:endParaRPr lang="en-US" sz="900">
                  <a:latin typeface="Lato Light"/>
                </a:endParaRPr>
              </a:p>
            </p:txBody>
          </p:sp>
          <p:sp>
            <p:nvSpPr>
              <p:cNvPr id="67" name="Freeform 7"/>
              <p:cNvSpPr/>
              <p:nvPr/>
            </p:nvSpPr>
            <p:spPr bwMode="auto">
              <a:xfrm>
                <a:off x="4395788" y="2333626"/>
                <a:ext cx="344488" cy="608013"/>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anchor="t" anchorCtr="0" bIns="22860" compatLnSpc="1" lIns="45720" numCol="1" rIns="45720" tIns="22860" vert="horz" wrap="square"/>
              <a:lstStyle/>
              <a:p>
                <a:endParaRPr lang="en-US" sz="900">
                  <a:latin typeface="Lato Light"/>
                </a:endParaRPr>
              </a:p>
            </p:txBody>
          </p:sp>
        </p:grpSp>
      </p:grpSp>
      <p:grpSp>
        <p:nvGrpSpPr>
          <p:cNvPr id="68" name="Group 67"/>
          <p:cNvGrpSpPr/>
          <p:nvPr/>
        </p:nvGrpSpPr>
        <p:grpSpPr>
          <a:xfrm>
            <a:off x="8696738" y="4521026"/>
            <a:ext cx="755703" cy="755703"/>
            <a:chOff x="1354194" y="5911456"/>
            <a:chExt cx="755703" cy="755703"/>
          </a:xfrm>
        </p:grpSpPr>
        <p:sp>
          <p:nvSpPr>
            <p:cNvPr id="69" name="Oval 68"/>
            <p:cNvSpPr/>
            <p:nvPr/>
          </p:nvSpPr>
          <p:spPr>
            <a:xfrm>
              <a:off x="1354194" y="5911456"/>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anchor="t" anchorCtr="0" bIns="22860" compatLnSpc="1" lIns="45720" numCol="1" rIns="45720" tIns="22860" vert="horz" wrap="square"/>
              <a:lstStyle/>
              <a:p>
                <a:endParaRPr lang="en-US" sz="900">
                  <a:latin typeface="Lato Light"/>
                </a:endParaRPr>
              </a:p>
            </p:txBody>
          </p:sp>
          <p:sp>
            <p:nvSpPr>
              <p:cNvPr id="72" name="Oval 13"/>
              <p:cNvSpPr>
                <a:spLocks noChangeArrowheads="1"/>
              </p:cNvSpPr>
              <p:nvPr/>
            </p:nvSpPr>
            <p:spPr bwMode="auto">
              <a:xfrm>
                <a:off x="4511675" y="2198688"/>
                <a:ext cx="115888" cy="115888"/>
              </a:xfrm>
              <a:prstGeom prst="ellipse">
                <a:avLst/>
              </a:prstGeom>
              <a:grpFill/>
              <a:ln>
                <a:noFill/>
              </a:ln>
            </p:spPr>
            <p:txBody>
              <a:bodyPr anchor="t" anchorCtr="0" bIns="22860" compatLnSpc="1" lIns="45720" numCol="1" rIns="45720" tIns="22860" vert="horz" wrap="square"/>
              <a:lstStyle/>
              <a:p>
                <a:endParaRPr lang="en-US" sz="900">
                  <a:latin typeface="Lato Light"/>
                </a:endParaRPr>
              </a:p>
            </p:txBody>
          </p:sp>
        </p:grpSp>
      </p:grpSp>
      <p:sp>
        <p:nvSpPr>
          <p:cNvPr id="73" name="TextBox 72"/>
          <p:cNvSpPr txBox="1"/>
          <p:nvPr/>
        </p:nvSpPr>
        <p:spPr>
          <a:xfrm>
            <a:off x="9504955" y="4526300"/>
            <a:ext cx="1046480" cy="457200"/>
          </a:xfrm>
          <a:prstGeom prst="rect">
            <a:avLst/>
          </a:prstGeom>
          <a:noFill/>
        </p:spPr>
        <p:txBody>
          <a:bodyPr rtlCol="0" wrap="none">
            <a:spAutoFit/>
          </a:bodyPr>
          <a:lstStyle/>
          <a:p>
            <a:r>
              <a:rPr b="1" lang="en-US" smtClean="0" sz="2400">
                <a:solidFill>
                  <a:srgbClr val="385424"/>
                </a:solidFill>
              </a:rPr>
              <a:t>1.234K</a:t>
            </a:r>
          </a:p>
        </p:txBody>
      </p:sp>
      <p:sp>
        <p:nvSpPr>
          <p:cNvPr id="74" name="TextBox 73"/>
          <p:cNvSpPr txBox="1"/>
          <p:nvPr/>
        </p:nvSpPr>
        <p:spPr>
          <a:xfrm>
            <a:off x="9505168" y="4907395"/>
            <a:ext cx="1220373" cy="365760"/>
          </a:xfrm>
          <a:prstGeom prst="rect">
            <a:avLst/>
          </a:prstGeom>
          <a:noFill/>
        </p:spPr>
        <p:txBody>
          <a:bodyPr rtlCol="0" wrap="none">
            <a:spAutoFit/>
          </a:bodyPr>
          <a:lstStyle/>
          <a:p>
            <a:r>
              <a:rPr lang="en-US" smtClean="0"/>
              <a:t>Male Users</a:t>
            </a:r>
          </a:p>
        </p:txBody>
      </p:sp>
      <p:sp>
        <p:nvSpPr>
          <p:cNvPr id="75" name="TextBox 74"/>
          <p:cNvSpPr txBox="1"/>
          <p:nvPr/>
        </p:nvSpPr>
        <p:spPr>
          <a:xfrm>
            <a:off x="9522255" y="5571152"/>
            <a:ext cx="1046480" cy="457200"/>
          </a:xfrm>
          <a:prstGeom prst="rect">
            <a:avLst/>
          </a:prstGeom>
          <a:noFill/>
        </p:spPr>
        <p:txBody>
          <a:bodyPr rtlCol="0" wrap="none">
            <a:spAutoFit/>
          </a:bodyPr>
          <a:lstStyle/>
          <a:p>
            <a:r>
              <a:rPr b="1" lang="en-US" smtClean="0" sz="2400">
                <a:solidFill>
                  <a:srgbClr val="385424"/>
                </a:solidFill>
              </a:rPr>
              <a:t>1.234K</a:t>
            </a:r>
          </a:p>
        </p:txBody>
      </p:sp>
      <p:sp>
        <p:nvSpPr>
          <p:cNvPr id="76" name="TextBox 75"/>
          <p:cNvSpPr txBox="1"/>
          <p:nvPr/>
        </p:nvSpPr>
        <p:spPr>
          <a:xfrm>
            <a:off x="9522471" y="5952248"/>
            <a:ext cx="1423399" cy="365760"/>
          </a:xfrm>
          <a:prstGeom prst="rect">
            <a:avLst/>
          </a:prstGeom>
          <a:noFill/>
        </p:spPr>
        <p:txBody>
          <a:bodyPr rtlCol="0" wrap="none">
            <a:spAutoFit/>
          </a:bodyPr>
          <a:lstStyle/>
          <a:p>
            <a:r>
              <a:rPr lang="en-US" smtClean="0"/>
              <a:t>Female Users</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5" name="图片 4"/>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3"/>
                                        </p:tgtEl>
                                        <p:attrNameLst>
                                          <p:attrName>style.visibility</p:attrName>
                                        </p:attrNameLst>
                                      </p:cBhvr>
                                      <p:to>
                                        <p:strVal val="visible"/>
                                      </p:to>
                                    </p:set>
                                    <p:animEffect filter="wipe(left)" transition="in">
                                      <p:cBhvr>
                                        <p:cTn dur="500" id="11"/>
                                        <p:tgtEl>
                                          <p:spTgt spid="3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36"/>
                                        </p:tgtEl>
                                        <p:attrNameLst>
                                          <p:attrName>style.visibility</p:attrName>
                                        </p:attrNameLst>
                                      </p:cBhvr>
                                      <p:to>
                                        <p:strVal val="visible"/>
                                      </p:to>
                                    </p:set>
                                    <p:animEffect filter="wipe(left)" transition="in">
                                      <p:cBhvr>
                                        <p:cTn dur="500" id="15"/>
                                        <p:tgtEl>
                                          <p:spTgt spid="36"/>
                                        </p:tgtEl>
                                      </p:cBhvr>
                                    </p:animEffect>
                                  </p:childTnLst>
                                </p:cTn>
                              </p:par>
                            </p:childTnLst>
                          </p:cTn>
                        </p:par>
                        <p:par>
                          <p:cTn fill="hold" id="16" nodeType="afterGroup">
                            <p:stCondLst>
                              <p:cond delay="1500"/>
                            </p:stCondLst>
                            <p:childTnLst>
                              <p:par>
                                <p:cTn decel="100000" fill="hold" id="17" nodeType="afterEffect" presetClass="entr" presetID="49" presetSubtype="0">
                                  <p:stCondLst>
                                    <p:cond delay="0"/>
                                  </p:stCondLst>
                                  <p:childTnLst>
                                    <p:set>
                                      <p:cBhvr>
                                        <p:cTn dur="1" fill="hold" id="18">
                                          <p:stCondLst>
                                            <p:cond delay="0"/>
                                          </p:stCondLst>
                                        </p:cTn>
                                        <p:tgtEl>
                                          <p:spTgt spid="39"/>
                                        </p:tgtEl>
                                        <p:attrNameLst>
                                          <p:attrName>style.visibility</p:attrName>
                                        </p:attrNameLst>
                                      </p:cBhvr>
                                      <p:to>
                                        <p:strVal val="visible"/>
                                      </p:to>
                                    </p:set>
                                    <p:anim calcmode="lin" valueType="num">
                                      <p:cBhvr>
                                        <p:cTn dur="500" fill="hold" id="19"/>
                                        <p:tgtEl>
                                          <p:spTgt spid="39"/>
                                        </p:tgtEl>
                                        <p:attrNameLst>
                                          <p:attrName>ppt_w</p:attrName>
                                        </p:attrNameLst>
                                      </p:cBhvr>
                                      <p:tavLst>
                                        <p:tav tm="0">
                                          <p:val>
                                            <p:fltVal val="0"/>
                                          </p:val>
                                        </p:tav>
                                        <p:tav tm="100000">
                                          <p:val>
                                            <p:strVal val="#ppt_w"/>
                                          </p:val>
                                        </p:tav>
                                      </p:tavLst>
                                    </p:anim>
                                    <p:anim calcmode="lin" valueType="num">
                                      <p:cBhvr>
                                        <p:cTn dur="500" fill="hold" id="20"/>
                                        <p:tgtEl>
                                          <p:spTgt spid="39"/>
                                        </p:tgtEl>
                                        <p:attrNameLst>
                                          <p:attrName>ppt_h</p:attrName>
                                        </p:attrNameLst>
                                      </p:cBhvr>
                                      <p:tavLst>
                                        <p:tav tm="0">
                                          <p:val>
                                            <p:fltVal val="0"/>
                                          </p:val>
                                        </p:tav>
                                        <p:tav tm="100000">
                                          <p:val>
                                            <p:strVal val="#ppt_h"/>
                                          </p:val>
                                        </p:tav>
                                      </p:tavLst>
                                    </p:anim>
                                    <p:anim calcmode="lin" valueType="num">
                                      <p:cBhvr>
                                        <p:cTn dur="500" fill="hold" id="21"/>
                                        <p:tgtEl>
                                          <p:spTgt spid="39"/>
                                        </p:tgtEl>
                                        <p:attrNameLst>
                                          <p:attrName>style.rotation</p:attrName>
                                        </p:attrNameLst>
                                      </p:cBhvr>
                                      <p:tavLst>
                                        <p:tav tm="0">
                                          <p:val>
                                            <p:fltVal val="360"/>
                                          </p:val>
                                        </p:tav>
                                        <p:tav tm="100000">
                                          <p:val>
                                            <p:fltVal val="0"/>
                                          </p:val>
                                        </p:tav>
                                      </p:tavLst>
                                    </p:anim>
                                    <p:animEffect filter="fade" transition="in">
                                      <p:cBhvr>
                                        <p:cTn dur="500" id="22"/>
                                        <p:tgtEl>
                                          <p:spTgt spid="39"/>
                                        </p:tgtEl>
                                      </p:cBhvr>
                                    </p:animEffect>
                                  </p:childTnLst>
                                </p:cTn>
                              </p:par>
                            </p:childTnLst>
                          </p:cTn>
                        </p:par>
                        <p:par>
                          <p:cTn fill="hold" id="23" nodeType="afterGroup">
                            <p:stCondLst>
                              <p:cond delay="2000"/>
                            </p:stCondLst>
                            <p:childTnLst>
                              <p:par>
                                <p:cTn decel="100000" fill="hold" id="24" nodeType="afterEffect" presetClass="entr" presetID="49" presetSubtype="0">
                                  <p:stCondLst>
                                    <p:cond delay="0"/>
                                  </p:stCondLst>
                                  <p:childTnLst>
                                    <p:set>
                                      <p:cBhvr>
                                        <p:cTn dur="1" fill="hold" id="25">
                                          <p:stCondLst>
                                            <p:cond delay="0"/>
                                          </p:stCondLst>
                                        </p:cTn>
                                        <p:tgtEl>
                                          <p:spTgt spid="47"/>
                                        </p:tgtEl>
                                        <p:attrNameLst>
                                          <p:attrName>style.visibility</p:attrName>
                                        </p:attrNameLst>
                                      </p:cBhvr>
                                      <p:to>
                                        <p:strVal val="visible"/>
                                      </p:to>
                                    </p:set>
                                    <p:anim calcmode="lin" valueType="num">
                                      <p:cBhvr>
                                        <p:cTn dur="500" fill="hold" id="26"/>
                                        <p:tgtEl>
                                          <p:spTgt spid="47"/>
                                        </p:tgtEl>
                                        <p:attrNameLst>
                                          <p:attrName>ppt_w</p:attrName>
                                        </p:attrNameLst>
                                      </p:cBhvr>
                                      <p:tavLst>
                                        <p:tav tm="0">
                                          <p:val>
                                            <p:fltVal val="0"/>
                                          </p:val>
                                        </p:tav>
                                        <p:tav tm="100000">
                                          <p:val>
                                            <p:strVal val="#ppt_w"/>
                                          </p:val>
                                        </p:tav>
                                      </p:tavLst>
                                    </p:anim>
                                    <p:anim calcmode="lin" valueType="num">
                                      <p:cBhvr>
                                        <p:cTn dur="500" fill="hold" id="27"/>
                                        <p:tgtEl>
                                          <p:spTgt spid="47"/>
                                        </p:tgtEl>
                                        <p:attrNameLst>
                                          <p:attrName>ppt_h</p:attrName>
                                        </p:attrNameLst>
                                      </p:cBhvr>
                                      <p:tavLst>
                                        <p:tav tm="0">
                                          <p:val>
                                            <p:fltVal val="0"/>
                                          </p:val>
                                        </p:tav>
                                        <p:tav tm="100000">
                                          <p:val>
                                            <p:strVal val="#ppt_h"/>
                                          </p:val>
                                        </p:tav>
                                      </p:tavLst>
                                    </p:anim>
                                    <p:anim calcmode="lin" valueType="num">
                                      <p:cBhvr>
                                        <p:cTn dur="500" fill="hold" id="28"/>
                                        <p:tgtEl>
                                          <p:spTgt spid="47"/>
                                        </p:tgtEl>
                                        <p:attrNameLst>
                                          <p:attrName>style.rotation</p:attrName>
                                        </p:attrNameLst>
                                      </p:cBhvr>
                                      <p:tavLst>
                                        <p:tav tm="0">
                                          <p:val>
                                            <p:fltVal val="360"/>
                                          </p:val>
                                        </p:tav>
                                        <p:tav tm="100000">
                                          <p:val>
                                            <p:fltVal val="0"/>
                                          </p:val>
                                        </p:tav>
                                      </p:tavLst>
                                    </p:anim>
                                    <p:animEffect filter="fade" transition="in">
                                      <p:cBhvr>
                                        <p:cTn dur="500" id="29"/>
                                        <p:tgtEl>
                                          <p:spTgt spid="47"/>
                                        </p:tgtEl>
                                      </p:cBhvr>
                                    </p:animEffect>
                                  </p:childTnLst>
                                </p:cTn>
                              </p:par>
                            </p:childTnLst>
                          </p:cTn>
                        </p:par>
                        <p:par>
                          <p:cTn fill="hold" id="30" nodeType="afterGroup">
                            <p:stCondLst>
                              <p:cond delay="2500"/>
                            </p:stCondLst>
                            <p:childTnLst>
                              <p:par>
                                <p:cTn decel="100000" fill="hold" grpId="0" id="31" nodeType="afterEffect" presetClass="entr" presetID="49" presetSubtype="0">
                                  <p:stCondLst>
                                    <p:cond delay="0"/>
                                  </p:stCondLst>
                                  <p:childTnLst>
                                    <p:set>
                                      <p:cBhvr>
                                        <p:cTn dur="1" fill="hold" id="32">
                                          <p:stCondLst>
                                            <p:cond delay="0"/>
                                          </p:stCondLst>
                                        </p:cTn>
                                        <p:tgtEl>
                                          <p:spTgt spid="51"/>
                                        </p:tgtEl>
                                        <p:attrNameLst>
                                          <p:attrName>style.visibility</p:attrName>
                                        </p:attrNameLst>
                                      </p:cBhvr>
                                      <p:to>
                                        <p:strVal val="visible"/>
                                      </p:to>
                                    </p:set>
                                    <p:anim calcmode="lin" valueType="num">
                                      <p:cBhvr>
                                        <p:cTn dur="500" fill="hold" id="33"/>
                                        <p:tgtEl>
                                          <p:spTgt spid="51"/>
                                        </p:tgtEl>
                                        <p:attrNameLst>
                                          <p:attrName>ppt_w</p:attrName>
                                        </p:attrNameLst>
                                      </p:cBhvr>
                                      <p:tavLst>
                                        <p:tav tm="0">
                                          <p:val>
                                            <p:fltVal val="0"/>
                                          </p:val>
                                        </p:tav>
                                        <p:tav tm="100000">
                                          <p:val>
                                            <p:strVal val="#ppt_w"/>
                                          </p:val>
                                        </p:tav>
                                      </p:tavLst>
                                    </p:anim>
                                    <p:anim calcmode="lin" valueType="num">
                                      <p:cBhvr>
                                        <p:cTn dur="500" fill="hold" id="34"/>
                                        <p:tgtEl>
                                          <p:spTgt spid="51"/>
                                        </p:tgtEl>
                                        <p:attrNameLst>
                                          <p:attrName>ppt_h</p:attrName>
                                        </p:attrNameLst>
                                      </p:cBhvr>
                                      <p:tavLst>
                                        <p:tav tm="0">
                                          <p:val>
                                            <p:fltVal val="0"/>
                                          </p:val>
                                        </p:tav>
                                        <p:tav tm="100000">
                                          <p:val>
                                            <p:strVal val="#ppt_h"/>
                                          </p:val>
                                        </p:tav>
                                      </p:tavLst>
                                    </p:anim>
                                    <p:anim calcmode="lin" valueType="num">
                                      <p:cBhvr>
                                        <p:cTn dur="500" fill="hold" id="35"/>
                                        <p:tgtEl>
                                          <p:spTgt spid="51"/>
                                        </p:tgtEl>
                                        <p:attrNameLst>
                                          <p:attrName>style.rotation</p:attrName>
                                        </p:attrNameLst>
                                      </p:cBhvr>
                                      <p:tavLst>
                                        <p:tav tm="0">
                                          <p:val>
                                            <p:fltVal val="360"/>
                                          </p:val>
                                        </p:tav>
                                        <p:tav tm="100000">
                                          <p:val>
                                            <p:fltVal val="0"/>
                                          </p:val>
                                        </p:tav>
                                      </p:tavLst>
                                    </p:anim>
                                    <p:animEffect filter="fade" transition="in">
                                      <p:cBhvr>
                                        <p:cTn dur="500" id="36"/>
                                        <p:tgtEl>
                                          <p:spTgt spid="51"/>
                                        </p:tgtEl>
                                      </p:cBhvr>
                                    </p:animEffect>
                                  </p:childTnLst>
                                </p:cTn>
                              </p:par>
                            </p:childTnLst>
                          </p:cTn>
                        </p:par>
                        <p:par>
                          <p:cTn fill="hold" id="37" nodeType="afterGroup">
                            <p:stCondLst>
                              <p:cond delay="3000"/>
                            </p:stCondLst>
                            <p:childTnLst>
                              <p:par>
                                <p:cTn decel="100000" fill="hold" grpId="0" id="38" nodeType="afterEffect" presetClass="entr" presetID="49" presetSubtype="0">
                                  <p:stCondLst>
                                    <p:cond delay="0"/>
                                  </p:stCondLst>
                                  <p:childTnLst>
                                    <p:set>
                                      <p:cBhvr>
                                        <p:cTn dur="1" fill="hold" id="39">
                                          <p:stCondLst>
                                            <p:cond delay="0"/>
                                          </p:stCondLst>
                                        </p:cTn>
                                        <p:tgtEl>
                                          <p:spTgt spid="46"/>
                                        </p:tgtEl>
                                        <p:attrNameLst>
                                          <p:attrName>style.visibility</p:attrName>
                                        </p:attrNameLst>
                                      </p:cBhvr>
                                      <p:to>
                                        <p:strVal val="visible"/>
                                      </p:to>
                                    </p:set>
                                    <p:anim calcmode="lin" valueType="num">
                                      <p:cBhvr>
                                        <p:cTn dur="500" fill="hold" id="40"/>
                                        <p:tgtEl>
                                          <p:spTgt spid="46"/>
                                        </p:tgtEl>
                                        <p:attrNameLst>
                                          <p:attrName>ppt_w</p:attrName>
                                        </p:attrNameLst>
                                      </p:cBhvr>
                                      <p:tavLst>
                                        <p:tav tm="0">
                                          <p:val>
                                            <p:fltVal val="0"/>
                                          </p:val>
                                        </p:tav>
                                        <p:tav tm="100000">
                                          <p:val>
                                            <p:strVal val="#ppt_w"/>
                                          </p:val>
                                        </p:tav>
                                      </p:tavLst>
                                    </p:anim>
                                    <p:anim calcmode="lin" valueType="num">
                                      <p:cBhvr>
                                        <p:cTn dur="500" fill="hold" id="41"/>
                                        <p:tgtEl>
                                          <p:spTgt spid="46"/>
                                        </p:tgtEl>
                                        <p:attrNameLst>
                                          <p:attrName>ppt_h</p:attrName>
                                        </p:attrNameLst>
                                      </p:cBhvr>
                                      <p:tavLst>
                                        <p:tav tm="0">
                                          <p:val>
                                            <p:fltVal val="0"/>
                                          </p:val>
                                        </p:tav>
                                        <p:tav tm="100000">
                                          <p:val>
                                            <p:strVal val="#ppt_h"/>
                                          </p:val>
                                        </p:tav>
                                      </p:tavLst>
                                    </p:anim>
                                    <p:anim calcmode="lin" valueType="num">
                                      <p:cBhvr>
                                        <p:cTn dur="500" fill="hold" id="42"/>
                                        <p:tgtEl>
                                          <p:spTgt spid="46"/>
                                        </p:tgtEl>
                                        <p:attrNameLst>
                                          <p:attrName>style.rotation</p:attrName>
                                        </p:attrNameLst>
                                      </p:cBhvr>
                                      <p:tavLst>
                                        <p:tav tm="0">
                                          <p:val>
                                            <p:fltVal val="360"/>
                                          </p:val>
                                        </p:tav>
                                        <p:tav tm="100000">
                                          <p:val>
                                            <p:fltVal val="0"/>
                                          </p:val>
                                        </p:tav>
                                      </p:tavLst>
                                    </p:anim>
                                    <p:animEffect filter="fade" transition="in">
                                      <p:cBhvr>
                                        <p:cTn dur="500" id="43"/>
                                        <p:tgtEl>
                                          <p:spTgt spid="46"/>
                                        </p:tgtEl>
                                      </p:cBhvr>
                                    </p:animEffect>
                                  </p:childTnLst>
                                </p:cTn>
                              </p:par>
                            </p:childTnLst>
                          </p:cTn>
                        </p:par>
                        <p:par>
                          <p:cTn fill="hold" id="44" nodeType="afterGroup">
                            <p:stCondLst>
                              <p:cond delay="3500"/>
                            </p:stCondLst>
                            <p:childTnLst>
                              <p:par>
                                <p:cTn fill="hold" id="45" nodeType="afterEffect" presetClass="entr" presetID="42" presetSubtype="0">
                                  <p:stCondLst>
                                    <p:cond delay="0"/>
                                  </p:stCondLst>
                                  <p:childTnLst>
                                    <p:set>
                                      <p:cBhvr>
                                        <p:cTn dur="1" fill="hold" id="46">
                                          <p:stCondLst>
                                            <p:cond delay="0"/>
                                          </p:stCondLst>
                                        </p:cTn>
                                        <p:tgtEl>
                                          <p:spTgt spid="4"/>
                                        </p:tgtEl>
                                        <p:attrNameLst>
                                          <p:attrName>style.visibility</p:attrName>
                                        </p:attrNameLst>
                                      </p:cBhvr>
                                      <p:to>
                                        <p:strVal val="visible"/>
                                      </p:to>
                                    </p:set>
                                    <p:animEffect filter="fade" transition="in">
                                      <p:cBhvr>
                                        <p:cTn dur="1000" id="47"/>
                                        <p:tgtEl>
                                          <p:spTgt spid="4"/>
                                        </p:tgtEl>
                                      </p:cBhvr>
                                    </p:animEffect>
                                    <p:anim calcmode="lin" valueType="num">
                                      <p:cBhvr>
                                        <p:cTn dur="1000" fill="hold" id="48"/>
                                        <p:tgtEl>
                                          <p:spTgt spid="4"/>
                                        </p:tgtEl>
                                        <p:attrNameLst>
                                          <p:attrName>ppt_x</p:attrName>
                                        </p:attrNameLst>
                                      </p:cBhvr>
                                      <p:tavLst>
                                        <p:tav tm="0">
                                          <p:val>
                                            <p:strVal val="#ppt_x"/>
                                          </p:val>
                                        </p:tav>
                                        <p:tav tm="100000">
                                          <p:val>
                                            <p:strVal val="#ppt_x"/>
                                          </p:val>
                                        </p:tav>
                                      </p:tavLst>
                                    </p:anim>
                                    <p:anim calcmode="lin" valueType="num">
                                      <p:cBhvr>
                                        <p:cTn dur="1000" fill="hold" id="49"/>
                                        <p:tgtEl>
                                          <p:spTgt spid="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500"/>
                            </p:stCondLst>
                            <p:childTnLst>
                              <p:par>
                                <p:cTn fill="hold" id="51" nodeType="afterEffect" presetClass="entr" presetID="10" presetSubtype="0">
                                  <p:stCondLst>
                                    <p:cond delay="0"/>
                                  </p:stCondLst>
                                  <p:childTnLst>
                                    <p:set>
                                      <p:cBhvr>
                                        <p:cTn dur="1" fill="hold" id="52">
                                          <p:stCondLst>
                                            <p:cond delay="0"/>
                                          </p:stCondLst>
                                        </p:cTn>
                                        <p:tgtEl>
                                          <p:spTgt spid="68"/>
                                        </p:tgtEl>
                                        <p:attrNameLst>
                                          <p:attrName>style.visibility</p:attrName>
                                        </p:attrNameLst>
                                      </p:cBhvr>
                                      <p:to>
                                        <p:strVal val="visible"/>
                                      </p:to>
                                    </p:set>
                                    <p:animEffect filter="fade" transition="in">
                                      <p:cBhvr>
                                        <p:cTn dur="500" id="53"/>
                                        <p:tgtEl>
                                          <p:spTgt spid="68"/>
                                        </p:tgtEl>
                                      </p:cBhvr>
                                    </p:animEffect>
                                  </p:childTnLst>
                                </p:cTn>
                              </p:par>
                            </p:childTnLst>
                          </p:cTn>
                        </p:par>
                        <p:par>
                          <p:cTn fill="hold" id="54" nodeType="afterGroup">
                            <p:stCondLst>
                              <p:cond delay="5000"/>
                            </p:stCondLst>
                            <p:childTnLst>
                              <p:par>
                                <p:cTn fill="hold" grpId="0" id="55" nodeType="afterEffect" presetClass="entr" presetID="10" presetSubtype="0">
                                  <p:stCondLst>
                                    <p:cond delay="0"/>
                                  </p:stCondLst>
                                  <p:childTnLst>
                                    <p:set>
                                      <p:cBhvr>
                                        <p:cTn dur="1" fill="hold" id="56">
                                          <p:stCondLst>
                                            <p:cond delay="0"/>
                                          </p:stCondLst>
                                        </p:cTn>
                                        <p:tgtEl>
                                          <p:spTgt spid="73"/>
                                        </p:tgtEl>
                                        <p:attrNameLst>
                                          <p:attrName>style.visibility</p:attrName>
                                        </p:attrNameLst>
                                      </p:cBhvr>
                                      <p:to>
                                        <p:strVal val="visible"/>
                                      </p:to>
                                    </p:set>
                                    <p:animEffect filter="fade" transition="in">
                                      <p:cBhvr>
                                        <p:cTn dur="500" id="57"/>
                                        <p:tgtEl>
                                          <p:spTgt spid="73"/>
                                        </p:tgtEl>
                                      </p:cBhvr>
                                    </p:animEffect>
                                  </p:childTnLst>
                                </p:cTn>
                              </p:par>
                            </p:childTnLst>
                          </p:cTn>
                        </p:par>
                        <p:par>
                          <p:cTn fill="hold" id="58" nodeType="afterGroup">
                            <p:stCondLst>
                              <p:cond delay="5500"/>
                            </p:stCondLst>
                            <p:childTnLst>
                              <p:par>
                                <p:cTn fill="hold" grpId="0" id="59" nodeType="afterEffect" presetClass="entr" presetID="10" presetSubtype="0">
                                  <p:stCondLst>
                                    <p:cond delay="0"/>
                                  </p:stCondLst>
                                  <p:childTnLst>
                                    <p:set>
                                      <p:cBhvr>
                                        <p:cTn dur="1" fill="hold" id="60">
                                          <p:stCondLst>
                                            <p:cond delay="0"/>
                                          </p:stCondLst>
                                        </p:cTn>
                                        <p:tgtEl>
                                          <p:spTgt spid="74"/>
                                        </p:tgtEl>
                                        <p:attrNameLst>
                                          <p:attrName>style.visibility</p:attrName>
                                        </p:attrNameLst>
                                      </p:cBhvr>
                                      <p:to>
                                        <p:strVal val="visible"/>
                                      </p:to>
                                    </p:set>
                                    <p:animEffect filter="fade" transition="in">
                                      <p:cBhvr>
                                        <p:cTn dur="500" id="61"/>
                                        <p:tgtEl>
                                          <p:spTgt spid="74"/>
                                        </p:tgtEl>
                                      </p:cBhvr>
                                    </p:animEffect>
                                  </p:childTnLst>
                                </p:cTn>
                              </p:par>
                            </p:childTnLst>
                          </p:cTn>
                        </p:par>
                        <p:par>
                          <p:cTn fill="hold" id="62" nodeType="afterGroup">
                            <p:stCondLst>
                              <p:cond delay="6000"/>
                            </p:stCondLst>
                            <p:childTnLst>
                              <p:par>
                                <p:cTn fill="hold" id="63" nodeType="afterEffect" presetClass="entr" presetID="10" presetSubtype="0">
                                  <p:stCondLst>
                                    <p:cond delay="0"/>
                                  </p:stCondLst>
                                  <p:childTnLst>
                                    <p:set>
                                      <p:cBhvr>
                                        <p:cTn dur="1" fill="hold" id="64">
                                          <p:stCondLst>
                                            <p:cond delay="0"/>
                                          </p:stCondLst>
                                        </p:cTn>
                                        <p:tgtEl>
                                          <p:spTgt spid="63"/>
                                        </p:tgtEl>
                                        <p:attrNameLst>
                                          <p:attrName>style.visibility</p:attrName>
                                        </p:attrNameLst>
                                      </p:cBhvr>
                                      <p:to>
                                        <p:strVal val="visible"/>
                                      </p:to>
                                    </p:set>
                                    <p:animEffect filter="fade" transition="in">
                                      <p:cBhvr>
                                        <p:cTn dur="500" id="65"/>
                                        <p:tgtEl>
                                          <p:spTgt spid="63"/>
                                        </p:tgtEl>
                                      </p:cBhvr>
                                    </p:animEffect>
                                  </p:childTnLst>
                                </p:cTn>
                              </p:par>
                            </p:childTnLst>
                          </p:cTn>
                        </p:par>
                        <p:par>
                          <p:cTn fill="hold" id="66" nodeType="afterGroup">
                            <p:stCondLst>
                              <p:cond delay="6500"/>
                            </p:stCondLst>
                            <p:childTnLst>
                              <p:par>
                                <p:cTn fill="hold" grpId="0" id="67" nodeType="afterEffect" presetClass="entr" presetID="10" presetSubtype="0">
                                  <p:stCondLst>
                                    <p:cond delay="0"/>
                                  </p:stCondLst>
                                  <p:childTnLst>
                                    <p:set>
                                      <p:cBhvr>
                                        <p:cTn dur="1" fill="hold" id="68">
                                          <p:stCondLst>
                                            <p:cond delay="0"/>
                                          </p:stCondLst>
                                        </p:cTn>
                                        <p:tgtEl>
                                          <p:spTgt spid="75"/>
                                        </p:tgtEl>
                                        <p:attrNameLst>
                                          <p:attrName>style.visibility</p:attrName>
                                        </p:attrNameLst>
                                      </p:cBhvr>
                                      <p:to>
                                        <p:strVal val="visible"/>
                                      </p:to>
                                    </p:set>
                                    <p:animEffect filter="fade" transition="in">
                                      <p:cBhvr>
                                        <p:cTn dur="500" id="69"/>
                                        <p:tgtEl>
                                          <p:spTgt spid="75"/>
                                        </p:tgtEl>
                                      </p:cBhvr>
                                    </p:animEffect>
                                  </p:childTnLst>
                                </p:cTn>
                              </p:par>
                            </p:childTnLst>
                          </p:cTn>
                        </p:par>
                        <p:par>
                          <p:cTn fill="hold" id="70" nodeType="afterGroup">
                            <p:stCondLst>
                              <p:cond delay="7000"/>
                            </p:stCondLst>
                            <p:childTnLst>
                              <p:par>
                                <p:cTn fill="hold" grpId="0" id="71" nodeType="afterEffect" presetClass="entr" presetID="10" presetSubtype="0">
                                  <p:stCondLst>
                                    <p:cond delay="0"/>
                                  </p:stCondLst>
                                  <p:childTnLst>
                                    <p:set>
                                      <p:cBhvr>
                                        <p:cTn dur="1" fill="hold" id="72">
                                          <p:stCondLst>
                                            <p:cond delay="0"/>
                                          </p:stCondLst>
                                        </p:cTn>
                                        <p:tgtEl>
                                          <p:spTgt spid="76"/>
                                        </p:tgtEl>
                                        <p:attrNameLst>
                                          <p:attrName>style.visibility</p:attrName>
                                        </p:attrNameLst>
                                      </p:cBhvr>
                                      <p:to>
                                        <p:strVal val="visible"/>
                                      </p:to>
                                    </p:set>
                                    <p:animEffect filter="fade" transition="in">
                                      <p:cBhvr>
                                        <p:cTn dur="500" id="73"/>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51"/>
      <p:bldP grpId="0" spid="73"/>
      <p:bldP grpId="0" spid="74"/>
      <p:bldP grpId="0" spid="75"/>
      <p:bldP grpId="0" spid="7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Group 39"/>
          <p:cNvGrpSpPr/>
          <p:nvPr/>
        </p:nvGrpSpPr>
        <p:grpSpPr>
          <a:xfrm>
            <a:off x="6369311" y="2040370"/>
            <a:ext cx="755703" cy="755703"/>
            <a:chOff x="6369311" y="2040370"/>
            <a:chExt cx="755703" cy="755703"/>
          </a:xfrm>
        </p:grpSpPr>
        <p:sp>
          <p:nvSpPr>
            <p:cNvPr id="8" name="Oval 7"/>
            <p:cNvSpPr/>
            <p:nvPr/>
          </p:nvSpPr>
          <p:spPr>
            <a:xfrm>
              <a:off x="6369311" y="204037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GB"/>
            </a:p>
          </p:txBody>
        </p:sp>
        <p:sp>
          <p:nvSpPr>
            <p:cNvPr id="12" name="TextBox 11"/>
            <p:cNvSpPr txBox="1"/>
            <p:nvPr/>
          </p:nvSpPr>
          <p:spPr>
            <a:xfrm>
              <a:off x="6390609" y="2208373"/>
              <a:ext cx="713105" cy="457200"/>
            </a:xfrm>
            <a:prstGeom prst="rect">
              <a:avLst/>
            </a:prstGeom>
            <a:noFill/>
          </p:spPr>
          <p:txBody>
            <a:bodyPr rtlCol="0" wrap="none">
              <a:spAutoFit/>
            </a:bodyPr>
            <a:lstStyle/>
            <a:p>
              <a:pPr algn="ctr"/>
              <a:r>
                <a:rPr b="1" lang="en-US" smtClean="0" sz="2400">
                  <a:solidFill>
                    <a:schemeClr val="bg2"/>
                  </a:solidFill>
                </a:rPr>
                <a:t>93%</a:t>
              </a:r>
            </a:p>
          </p:txBody>
        </p:sp>
      </p:grpSp>
      <p:grpSp>
        <p:nvGrpSpPr>
          <p:cNvPr id="41" name="Group 40"/>
          <p:cNvGrpSpPr/>
          <p:nvPr/>
        </p:nvGrpSpPr>
        <p:grpSpPr>
          <a:xfrm>
            <a:off x="6369311" y="2964514"/>
            <a:ext cx="755703" cy="755703"/>
            <a:chOff x="6369311" y="2992454"/>
            <a:chExt cx="755703" cy="755703"/>
          </a:xfrm>
        </p:grpSpPr>
        <p:sp>
          <p:nvSpPr>
            <p:cNvPr id="9" name="Oval 8"/>
            <p:cNvSpPr/>
            <p:nvPr/>
          </p:nvSpPr>
          <p:spPr>
            <a:xfrm>
              <a:off x="6369311" y="2992454"/>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3" name="TextBox 12"/>
            <p:cNvSpPr txBox="1"/>
            <p:nvPr/>
          </p:nvSpPr>
          <p:spPr>
            <a:xfrm>
              <a:off x="6390609" y="3160456"/>
              <a:ext cx="713105" cy="457200"/>
            </a:xfrm>
            <a:prstGeom prst="rect">
              <a:avLst/>
            </a:prstGeom>
            <a:noFill/>
          </p:spPr>
          <p:txBody>
            <a:bodyPr rtlCol="0" wrap="none">
              <a:spAutoFit/>
            </a:bodyPr>
            <a:lstStyle/>
            <a:p>
              <a:pPr algn="ctr"/>
              <a:r>
                <a:rPr b="1" lang="en-US" smtClean="0" sz="2400">
                  <a:solidFill>
                    <a:schemeClr val="bg2"/>
                  </a:solidFill>
                </a:rPr>
                <a:t>82%</a:t>
              </a:r>
            </a:p>
          </p:txBody>
        </p:sp>
      </p:grpSp>
      <p:grpSp>
        <p:nvGrpSpPr>
          <p:cNvPr id="42" name="Group 41"/>
          <p:cNvGrpSpPr/>
          <p:nvPr/>
        </p:nvGrpSpPr>
        <p:grpSpPr>
          <a:xfrm>
            <a:off x="6369310" y="3944537"/>
            <a:ext cx="755703" cy="755703"/>
            <a:chOff x="6369310" y="3944537"/>
            <a:chExt cx="755703" cy="755703"/>
          </a:xfrm>
        </p:grpSpPr>
        <p:sp>
          <p:nvSpPr>
            <p:cNvPr id="11" name="Oval 10"/>
            <p:cNvSpPr/>
            <p:nvPr/>
          </p:nvSpPr>
          <p:spPr>
            <a:xfrm>
              <a:off x="6369310" y="3944537"/>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4" name="TextBox 13"/>
            <p:cNvSpPr txBox="1"/>
            <p:nvPr/>
          </p:nvSpPr>
          <p:spPr>
            <a:xfrm>
              <a:off x="6390608" y="4114592"/>
              <a:ext cx="713105" cy="457200"/>
            </a:xfrm>
            <a:prstGeom prst="rect">
              <a:avLst/>
            </a:prstGeom>
            <a:noFill/>
          </p:spPr>
          <p:txBody>
            <a:bodyPr rtlCol="0" wrap="none">
              <a:spAutoFit/>
            </a:bodyPr>
            <a:lstStyle/>
            <a:p>
              <a:pPr algn="ctr"/>
              <a:r>
                <a:rPr b="1" lang="en-US" smtClean="0" sz="2400">
                  <a:solidFill>
                    <a:schemeClr val="bg2"/>
                  </a:solidFill>
                </a:rPr>
                <a:t>70%</a:t>
              </a:r>
            </a:p>
          </p:txBody>
        </p:sp>
      </p:grpSp>
      <p:grpSp>
        <p:nvGrpSpPr>
          <p:cNvPr id="43" name="Group 42"/>
          <p:cNvGrpSpPr/>
          <p:nvPr/>
        </p:nvGrpSpPr>
        <p:grpSpPr>
          <a:xfrm>
            <a:off x="6369311" y="4900725"/>
            <a:ext cx="755703" cy="755703"/>
            <a:chOff x="6369311" y="4900725"/>
            <a:chExt cx="755703" cy="755703"/>
          </a:xfrm>
        </p:grpSpPr>
        <p:sp>
          <p:nvSpPr>
            <p:cNvPr id="10" name="Oval 9"/>
            <p:cNvSpPr/>
            <p:nvPr/>
          </p:nvSpPr>
          <p:spPr>
            <a:xfrm>
              <a:off x="6369311" y="4900725"/>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5" name="TextBox 14"/>
            <p:cNvSpPr txBox="1"/>
            <p:nvPr/>
          </p:nvSpPr>
          <p:spPr>
            <a:xfrm>
              <a:off x="6390609" y="5068728"/>
              <a:ext cx="713105" cy="457200"/>
            </a:xfrm>
            <a:prstGeom prst="rect">
              <a:avLst/>
            </a:prstGeom>
            <a:noFill/>
          </p:spPr>
          <p:txBody>
            <a:bodyPr rtlCol="0" wrap="none">
              <a:spAutoFit/>
            </a:bodyPr>
            <a:lstStyle/>
            <a:p>
              <a:pPr algn="ctr"/>
              <a:r>
                <a:rPr b="1" lang="en-US" smtClean="0" sz="2400">
                  <a:solidFill>
                    <a:schemeClr val="bg2"/>
                  </a:solidFill>
                </a:rPr>
                <a:t>68%</a:t>
              </a:r>
            </a:p>
          </p:txBody>
        </p:sp>
      </p:grpSp>
      <p:grpSp>
        <p:nvGrpSpPr>
          <p:cNvPr id="37" name="Group 36"/>
          <p:cNvGrpSpPr/>
          <p:nvPr/>
        </p:nvGrpSpPr>
        <p:grpSpPr>
          <a:xfrm>
            <a:off x="7346437" y="3001349"/>
            <a:ext cx="3325083" cy="3856651"/>
            <a:chOff x="7346437" y="3001349"/>
            <a:chExt cx="3325083" cy="3856651"/>
          </a:xfrm>
        </p:grpSpPr>
        <p:sp>
          <p:nvSpPr>
            <p:cNvPr id="6" name="Freeform 5"/>
            <p:cNvSpPr/>
            <p:nvPr/>
          </p:nvSpPr>
          <p:spPr>
            <a:xfrm rot="16200000">
              <a:off x="7080653" y="3267133"/>
              <a:ext cx="3856651" cy="3325083"/>
            </a:xfrm>
            <a:custGeom>
              <a:gdLst>
                <a:gd fmla="*/ 4242316 w 4242316" name="connsiteX0"/>
                <a:gd fmla="*/ 562708 h 3657591" name="connsiteY0"/>
                <a:gd fmla="*/ 4117817 w 4242316" name="connsiteX1"/>
                <a:gd fmla="*/ 562708 h 3657591" name="connsiteY1"/>
                <a:gd fmla="*/ 4117817 w 4242316" name="connsiteX2"/>
                <a:gd fmla="*/ 3094883 h 3657591" name="connsiteY2"/>
                <a:gd fmla="*/ 3555109 w 4242316" name="connsiteX3"/>
                <a:gd fmla="*/ 3657591 h 3657591" name="connsiteY3"/>
                <a:gd fmla="*/ 0 w 4242316" name="connsiteX4"/>
                <a:gd fmla="*/ 3657591 h 3657591" name="connsiteY4"/>
                <a:gd fmla="*/ 0 w 4242316" name="connsiteX5"/>
                <a:gd fmla="*/ 3094883 h 3657591" name="connsiteY5"/>
                <a:gd fmla="*/ 3555109 w 4242316" name="connsiteX6"/>
                <a:gd fmla="*/ 3094883 h 3657591" name="connsiteY6"/>
                <a:gd fmla="*/ 3555109 w 4242316" name="connsiteX7"/>
                <a:gd fmla="*/ 562708 h 3657591" name="connsiteY7"/>
                <a:gd fmla="*/ 3430609 w 4242316" name="connsiteX8"/>
                <a:gd fmla="*/ 562708 h 3657591" name="connsiteY8"/>
                <a:gd fmla="*/ 3836463 w 4242316" name="connsiteX9"/>
                <a:gd fmla="*/ 0 h 365759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657591" w="4242316">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6" name="Freeform 15"/>
            <p:cNvSpPr>
              <a:spLocks noEditPoints="1"/>
            </p:cNvSpPr>
            <p:nvPr/>
          </p:nvSpPr>
          <p:spPr bwMode="auto">
            <a:xfrm>
              <a:off x="8114763" y="3219375"/>
              <a:ext cx="352166" cy="301858"/>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38" name="Group 37"/>
          <p:cNvGrpSpPr/>
          <p:nvPr/>
        </p:nvGrpSpPr>
        <p:grpSpPr>
          <a:xfrm>
            <a:off x="7346434" y="3957897"/>
            <a:ext cx="2621703" cy="2900101"/>
            <a:chOff x="7346434" y="3957897"/>
            <a:chExt cx="2621703" cy="2900101"/>
          </a:xfrm>
        </p:grpSpPr>
        <p:sp>
          <p:nvSpPr>
            <p:cNvPr id="5" name="Freeform 4"/>
            <p:cNvSpPr/>
            <p:nvPr/>
          </p:nvSpPr>
          <p:spPr>
            <a:xfrm rot="16200000">
              <a:off x="7207235" y="4097096"/>
              <a:ext cx="2900101" cy="2621703"/>
            </a:xfrm>
            <a:custGeom>
              <a:gdLst>
                <a:gd fmla="*/ 2496508 w 3190111" name="connsiteX0"/>
                <a:gd fmla="*/ 2321164 h 2883873" name="connsiteY0"/>
                <a:gd fmla="*/ 2496508 w 3190111" name="connsiteX1"/>
                <a:gd fmla="*/ 2883872 h 2883873" name="connsiteY1"/>
                <a:gd fmla="*/ 0 w 3190111" name="connsiteX2"/>
                <a:gd fmla="*/ 2883872 h 2883873" name="connsiteY2"/>
                <a:gd fmla="*/ 0 w 3190111" name="connsiteX3"/>
                <a:gd fmla="*/ 2321164 h 2883873" name="connsiteY3"/>
                <a:gd fmla="*/ 3190111 w 3190111" name="connsiteX4"/>
                <a:gd fmla="*/ 562708 h 2883873" name="connsiteY4"/>
                <a:gd fmla="*/ 3062414 w 3190111" name="connsiteX5"/>
                <a:gd fmla="*/ 562708 h 2883873" name="connsiteY5"/>
                <a:gd fmla="*/ 3062414 w 3190111" name="connsiteX6"/>
                <a:gd fmla="*/ 2321165 h 2883873" name="connsiteY6"/>
                <a:gd fmla="*/ 3065612 w 3190111" name="connsiteX7"/>
                <a:gd fmla="*/ 2321165 h 2883873" name="connsiteY7"/>
                <a:gd fmla="*/ 2499706 w 3190111" name="connsiteX8"/>
                <a:gd fmla="*/ 2883873 h 2883873" name="connsiteY8"/>
                <a:gd fmla="*/ 2499706 w 3190111" name="connsiteX9"/>
                <a:gd fmla="*/ 2321165 h 2883873" name="connsiteY9"/>
                <a:gd fmla="*/ 2499706 w 3190111" name="connsiteX10"/>
                <a:gd fmla="*/ 562708 h 2883873" name="connsiteY10"/>
                <a:gd fmla="*/ 2378404 w 3190111" name="connsiteX11"/>
                <a:gd fmla="*/ 562708 h 2883873" name="connsiteY11"/>
                <a:gd fmla="*/ 2784258 w 3190111" name="connsiteX12"/>
                <a:gd fmla="*/ 0 h 288387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883873" w="3190111">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7" name="Freeform 16"/>
            <p:cNvSpPr>
              <a:spLocks noEditPoints="1"/>
            </p:cNvSpPr>
            <p:nvPr/>
          </p:nvSpPr>
          <p:spPr bwMode="auto">
            <a:xfrm>
              <a:off x="8101752" y="4176428"/>
              <a:ext cx="378190" cy="338289"/>
            </a:xfrm>
            <a:custGeom>
              <a:gdLst>
                <a:gd fmla="*/ 36 w 101" name="T0"/>
                <a:gd fmla="*/ 77 h 90" name="T1"/>
                <a:gd fmla="*/ 39 w 101" name="T2"/>
                <a:gd fmla="*/ 80 h 90" name="T3"/>
                <a:gd fmla="*/ 42 w 101" name="T4"/>
                <a:gd fmla="*/ 80 h 90" name="T5"/>
                <a:gd fmla="*/ 44 w 101" name="T6"/>
                <a:gd fmla="*/ 79 h 90" name="T7"/>
                <a:gd fmla="*/ 46 w 101" name="T8"/>
                <a:gd fmla="*/ 75 h 90" name="T9"/>
                <a:gd fmla="*/ 46 w 101" name="T10"/>
                <a:gd fmla="*/ 75 h 90" name="T11"/>
                <a:gd fmla="*/ 46 w 101" name="T12"/>
                <a:gd fmla="*/ 47 h 90" name="T13"/>
                <a:gd fmla="*/ 30 w 101" name="T14"/>
                <a:gd fmla="*/ 52 h 90" name="T15"/>
                <a:gd fmla="*/ 0 w 101" name="T16"/>
                <a:gd fmla="*/ 52 h 90" name="T17"/>
                <a:gd fmla="*/ 44 w 101" name="T18"/>
                <a:gd fmla="*/ 6 h 90" name="T19"/>
                <a:gd fmla="*/ 46 w 101" name="T20"/>
                <a:gd fmla="*/ 0 h 90" name="T21"/>
                <a:gd fmla="*/ 55 w 101" name="T22"/>
                <a:gd fmla="*/ 0 h 90" name="T23"/>
                <a:gd fmla="*/ 57 w 101" name="T24"/>
                <a:gd fmla="*/ 6 h 90" name="T25"/>
                <a:gd fmla="*/ 101 w 101" name="T26"/>
                <a:gd fmla="*/ 52 h 90" name="T27"/>
                <a:gd fmla="*/ 72 w 101" name="T28"/>
                <a:gd fmla="*/ 52 h 90" name="T29"/>
                <a:gd fmla="*/ 56 w 101" name="T30"/>
                <a:gd fmla="*/ 47 h 90" name="T31"/>
                <a:gd fmla="*/ 56 w 101" name="T32"/>
                <a:gd fmla="*/ 75 h 90" name="T33"/>
                <a:gd fmla="*/ 56 w 101" name="T34"/>
                <a:gd fmla="*/ 75 h 90" name="T35"/>
                <a:gd fmla="*/ 50 w 101" name="T36"/>
                <a:gd fmla="*/ 88 h 90" name="T37"/>
                <a:gd fmla="*/ 43 w 101" name="T38"/>
                <a:gd fmla="*/ 90 h 90" name="T39"/>
                <a:gd fmla="*/ 36 w 101" name="T40"/>
                <a:gd fmla="*/ 89 h 90" name="T41"/>
                <a:gd fmla="*/ 26 w 101" name="T42"/>
                <a:gd fmla="*/ 79 h 90" name="T43"/>
                <a:gd fmla="*/ 36 w 101" name="T44"/>
                <a:gd fmla="*/ 77 h 90" name="T45"/>
                <a:gd fmla="*/ 72 w 101" name="T46"/>
                <a:gd fmla="*/ 43 h 90" name="T47"/>
                <a:gd fmla="*/ 80 w 101" name="T48"/>
                <a:gd fmla="*/ 41 h 90" name="T49"/>
                <a:gd fmla="*/ 57 w 101" name="T50"/>
                <a:gd fmla="*/ 13 h 90" name="T51"/>
                <a:gd fmla="*/ 72 w 101" name="T52"/>
                <a:gd fmla="*/ 43 h 90" name="T53"/>
                <a:gd fmla="*/ 10 w 101" name="T54"/>
                <a:gd fmla="*/ 40 h 90" name="T55"/>
                <a:gd fmla="*/ 20 w 101" name="T56"/>
                <a:gd fmla="*/ 39 h 90" name="T57"/>
                <a:gd fmla="*/ 33 w 101" name="T58"/>
                <a:gd fmla="*/ 16 h 90" name="T59"/>
                <a:gd fmla="*/ 10 w 101" name="T60"/>
                <a:gd fmla="*/ 40 h 9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0" w="10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36" name="Group 35"/>
          <p:cNvGrpSpPr/>
          <p:nvPr/>
        </p:nvGrpSpPr>
        <p:grpSpPr>
          <a:xfrm>
            <a:off x="7346438" y="2049265"/>
            <a:ext cx="4028463" cy="4808735"/>
            <a:chOff x="7346438" y="2049265"/>
            <a:chExt cx="4028463" cy="4808735"/>
          </a:xfrm>
        </p:grpSpPr>
        <p:sp>
          <p:nvSpPr>
            <p:cNvPr id="7" name="Freeform 6"/>
            <p:cNvSpPr/>
            <p:nvPr/>
          </p:nvSpPr>
          <p:spPr>
            <a:xfrm rot="16200000">
              <a:off x="6956302" y="2439401"/>
              <a:ext cx="4808735" cy="4028463"/>
            </a:xfrm>
            <a:custGeom>
              <a:gdLst>
                <a:gd fmla="*/ 5289608 w 5289608" name="connsiteX0"/>
                <a:gd fmla="*/ 562708 h 4431309" name="connsiteY0"/>
                <a:gd fmla="*/ 5165108 w 5289608" name="connsiteX1"/>
                <a:gd fmla="*/ 562708 h 4431309" name="connsiteY1"/>
                <a:gd fmla="*/ 5165108 w 5289608" name="connsiteX2"/>
                <a:gd fmla="*/ 3868601 h 4431309" name="connsiteY2"/>
                <a:gd fmla="*/ 4602401 w 5289608" name="connsiteX3"/>
                <a:gd fmla="*/ 4431309 h 4431309" name="connsiteY3"/>
                <a:gd fmla="*/ 0 w 5289608" name="connsiteX4"/>
                <a:gd fmla="*/ 4431309 h 4431309" name="connsiteY4"/>
                <a:gd fmla="*/ 0 w 5289608" name="connsiteX5"/>
                <a:gd fmla="*/ 3868601 h 4431309" name="connsiteY5"/>
                <a:gd fmla="*/ 4602401 w 5289608" name="connsiteX6"/>
                <a:gd fmla="*/ 3868601 h 4431309" name="connsiteY6"/>
                <a:gd fmla="*/ 4602401 w 5289608" name="connsiteX7"/>
                <a:gd fmla="*/ 562708 h 4431309" name="connsiteY7"/>
                <a:gd fmla="*/ 4477901 w 5289608" name="connsiteX8"/>
                <a:gd fmla="*/ 562708 h 4431309" name="connsiteY8"/>
                <a:gd fmla="*/ 4883755 w 5289608" name="connsiteX9"/>
                <a:gd fmla="*/ 0 h 443130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431309" w="5289608">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8" name="Freeform 17"/>
            <p:cNvSpPr>
              <a:spLocks noEditPoints="1"/>
            </p:cNvSpPr>
            <p:nvPr/>
          </p:nvSpPr>
          <p:spPr bwMode="auto">
            <a:xfrm>
              <a:off x="8120836" y="2231727"/>
              <a:ext cx="369515" cy="372985"/>
            </a:xfrm>
            <a:custGeom>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39" name="Group 38"/>
          <p:cNvGrpSpPr/>
          <p:nvPr/>
        </p:nvGrpSpPr>
        <p:grpSpPr>
          <a:xfrm>
            <a:off x="7346434" y="4909620"/>
            <a:ext cx="1918320" cy="1948378"/>
            <a:chOff x="7346434" y="4909620"/>
            <a:chExt cx="1918320" cy="1948378"/>
          </a:xfrm>
        </p:grpSpPr>
        <p:sp>
          <p:nvSpPr>
            <p:cNvPr id="4" name="Freeform 3"/>
            <p:cNvSpPr/>
            <p:nvPr/>
          </p:nvSpPr>
          <p:spPr>
            <a:xfrm rot="16200000">
              <a:off x="7331405" y="4924649"/>
              <a:ext cx="1948378" cy="1918320"/>
            </a:xfrm>
            <a:custGeom>
              <a:gdLst>
                <a:gd fmla="*/ 2143216 w 2143216" name="connsiteX0"/>
                <a:gd fmla="*/ 562708 h 2110152" name="connsiteY0"/>
                <a:gd fmla="*/ 2018715 w 2143216" name="connsiteX1"/>
                <a:gd fmla="*/ 562708 h 2110152" name="connsiteY1"/>
                <a:gd fmla="*/ 2018715 w 2143216" name="connsiteX2"/>
                <a:gd fmla="*/ 1547444 h 2110152" name="connsiteY2"/>
                <a:gd fmla="*/ 1456007 w 2143216" name="connsiteX3"/>
                <a:gd fmla="*/ 2110152 h 2110152" name="connsiteY3"/>
                <a:gd fmla="*/ 1456007 w 2143216" name="connsiteX4"/>
                <a:gd fmla="*/ 2110151 h 2110152" name="connsiteY4"/>
                <a:gd fmla="*/ 0 w 2143216" name="connsiteX5"/>
                <a:gd fmla="*/ 2110151 h 2110152" name="connsiteY5"/>
                <a:gd fmla="*/ 0 w 2143216" name="connsiteX6"/>
                <a:gd fmla="*/ 1547443 h 2110152" name="connsiteY6"/>
                <a:gd fmla="*/ 1456007 w 2143216" name="connsiteX7"/>
                <a:gd fmla="*/ 1547443 h 2110152" name="connsiteY7"/>
                <a:gd fmla="*/ 1456007 w 2143216" name="connsiteX8"/>
                <a:gd fmla="*/ 562708 h 2110152" name="connsiteY8"/>
                <a:gd fmla="*/ 1331509 w 2143216" name="connsiteX9"/>
                <a:gd fmla="*/ 562708 h 2110152" name="connsiteY9"/>
                <a:gd fmla="*/ 1737363 w 2143216" name="connsiteX10"/>
                <a:gd fmla="*/ 0 h 21101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10152" w="2143216">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9" name="Freeform 18"/>
            <p:cNvSpPr>
              <a:spLocks noEditPoints="1"/>
            </p:cNvSpPr>
            <p:nvPr/>
          </p:nvSpPr>
          <p:spPr bwMode="auto">
            <a:xfrm>
              <a:off x="8091344" y="5076469"/>
              <a:ext cx="399007" cy="404213"/>
            </a:xfrm>
            <a:custGeom>
              <a:gdLst>
                <a:gd fmla="*/ 94 w 107" name="T0"/>
                <a:gd fmla="*/ 30 h 108" name="T1"/>
                <a:gd fmla="*/ 77 w 107" name="T2"/>
                <a:gd fmla="*/ 95 h 108" name="T3"/>
                <a:gd fmla="*/ 13 w 107" name="T4"/>
                <a:gd fmla="*/ 77 h 108" name="T5"/>
                <a:gd fmla="*/ 30 w 107" name="T6"/>
                <a:gd fmla="*/ 13 h 108" name="T7"/>
                <a:gd fmla="*/ 94 w 107" name="T8"/>
                <a:gd fmla="*/ 30 h 108" name="T9"/>
                <a:gd fmla="*/ 68 w 107" name="T10"/>
                <a:gd fmla="*/ 46 h 108" name="T11"/>
                <a:gd fmla="*/ 68 w 107" name="T12"/>
                <a:gd fmla="*/ 46 h 108" name="T13"/>
                <a:gd fmla="*/ 58 w 107" name="T14"/>
                <a:gd fmla="*/ 38 h 108" name="T15"/>
                <a:gd fmla="*/ 45 w 107" name="T16"/>
                <a:gd fmla="*/ 40 h 108" name="T17"/>
                <a:gd fmla="*/ 45 w 107" name="T18"/>
                <a:gd fmla="*/ 40 h 108" name="T19"/>
                <a:gd fmla="*/ 38 w 107" name="T20"/>
                <a:gd fmla="*/ 50 h 108" name="T21"/>
                <a:gd fmla="*/ 39 w 107" name="T22"/>
                <a:gd fmla="*/ 62 h 108" name="T23"/>
                <a:gd fmla="*/ 39 w 107" name="T24"/>
                <a:gd fmla="*/ 62 h 108" name="T25"/>
                <a:gd fmla="*/ 49 w 107" name="T26"/>
                <a:gd fmla="*/ 69 h 108" name="T27"/>
                <a:gd fmla="*/ 62 w 107" name="T28"/>
                <a:gd fmla="*/ 68 h 108" name="T29"/>
                <a:gd fmla="*/ 62 w 107" name="T30"/>
                <a:gd fmla="*/ 68 h 108" name="T31"/>
                <a:gd fmla="*/ 69 w 107" name="T32"/>
                <a:gd fmla="*/ 58 h 108" name="T33"/>
                <a:gd fmla="*/ 68 w 107" name="T34"/>
                <a:gd fmla="*/ 46 h 108" name="T35"/>
                <a:gd fmla="*/ 63 w 107" name="T36"/>
                <a:gd fmla="*/ 56 h 108" name="T37"/>
                <a:gd fmla="*/ 62 w 107" name="T38"/>
                <a:gd fmla="*/ 49 h 108" name="T39"/>
                <a:gd fmla="*/ 62 w 107" name="T40"/>
                <a:gd fmla="*/ 49 h 108" name="T41"/>
                <a:gd fmla="*/ 56 w 107" name="T42"/>
                <a:gd fmla="*/ 44 h 108" name="T43"/>
                <a:gd fmla="*/ 48 w 107" name="T44"/>
                <a:gd fmla="*/ 45 h 108" name="T45"/>
                <a:gd fmla="*/ 48 w 107" name="T46"/>
                <a:gd fmla="*/ 45 h 108" name="T47"/>
                <a:gd fmla="*/ 44 w 107" name="T48"/>
                <a:gd fmla="*/ 51 h 108" name="T49"/>
                <a:gd fmla="*/ 45 w 107" name="T50"/>
                <a:gd fmla="*/ 59 h 108" name="T51"/>
                <a:gd fmla="*/ 45 w 107" name="T52"/>
                <a:gd fmla="*/ 59 h 108" name="T53"/>
                <a:gd fmla="*/ 51 w 107" name="T54"/>
                <a:gd fmla="*/ 64 h 108" name="T55"/>
                <a:gd fmla="*/ 59 w 107" name="T56"/>
                <a:gd fmla="*/ 63 h 108" name="T57"/>
                <a:gd fmla="*/ 59 w 107" name="T58"/>
                <a:gd fmla="*/ 63 h 108" name="T59"/>
                <a:gd fmla="*/ 63 w 107" name="T60"/>
                <a:gd fmla="*/ 56 h 108" name="T61"/>
                <a:gd fmla="*/ 29 w 107" name="T62"/>
                <a:gd fmla="*/ 24 h 108" name="T63"/>
                <a:gd fmla="*/ 17 w 107" name="T64"/>
                <a:gd fmla="*/ 65 h 108" name="T65"/>
                <a:gd fmla="*/ 25 w 107" name="T66"/>
                <a:gd fmla="*/ 63 h 108" name="T67"/>
                <a:gd fmla="*/ 29 w 107" name="T68"/>
                <a:gd fmla="*/ 24 h 108" name="T69"/>
                <a:gd fmla="*/ 69 w 107" name="T70"/>
                <a:gd fmla="*/ 37 h 108" name="T71"/>
                <a:gd fmla="*/ 73 w 107" name="T72"/>
                <a:gd fmla="*/ 42 h 108" name="T73"/>
                <a:gd fmla="*/ 74 w 107" name="T74"/>
                <a:gd fmla="*/ 45 h 108" name="T75"/>
                <a:gd fmla="*/ 91 w 107" name="T76"/>
                <a:gd fmla="*/ 38 h 108" name="T77"/>
                <a:gd fmla="*/ 89 w 107" name="T78"/>
                <a:gd fmla="*/ 33 h 108" name="T79"/>
                <a:gd fmla="*/ 82 w 107" name="T80"/>
                <a:gd fmla="*/ 25 h 108" name="T81"/>
                <a:gd fmla="*/ 69 w 107" name="T82"/>
                <a:gd fmla="*/ 37 h 108" name="T83"/>
                <a:gd fmla="*/ 92 w 107" name="T84"/>
                <a:gd fmla="*/ 43 h 108" name="T85"/>
                <a:gd fmla="*/ 75 w 107" name="T86"/>
                <a:gd fmla="*/ 47 h 108" name="T87"/>
                <a:gd fmla="*/ 76 w 107" name="T88"/>
                <a:gd fmla="*/ 53 h 108" name="T89"/>
                <a:gd fmla="*/ 93 w 107" name="T90"/>
                <a:gd fmla="*/ 54 h 108" name="T91"/>
                <a:gd fmla="*/ 92 w 107" name="T92"/>
                <a:gd fmla="*/ 43 h 108" name="T93"/>
                <a:gd fmla="*/ 70 w 107" name="T94"/>
                <a:gd fmla="*/ 44 h 108" name="T95"/>
                <a:gd fmla="*/ 44 w 107" name="T96"/>
                <a:gd fmla="*/ 37 h 108" name="T97"/>
                <a:gd fmla="*/ 37 w 107" name="T98"/>
                <a:gd fmla="*/ 63 h 108" name="T99"/>
                <a:gd fmla="*/ 63 w 107" name="T100"/>
                <a:gd fmla="*/ 70 h 108" name="T101"/>
                <a:gd fmla="*/ 70 w 107" name="T102"/>
                <a:gd fmla="*/ 44 h 10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8" w="107">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2"/>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20" name="Group 19"/>
          <p:cNvGrpSpPr/>
          <p:nvPr/>
        </p:nvGrpSpPr>
        <p:grpSpPr>
          <a:xfrm>
            <a:off x="925749" y="2085394"/>
            <a:ext cx="458390" cy="344014"/>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2" name="Rectangle 21"/>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sp>
        <p:nvSpPr>
          <p:cNvPr id="23" name="Rectangle 22"/>
          <p:cNvSpPr/>
          <p:nvPr/>
        </p:nvSpPr>
        <p:spPr>
          <a:xfrm>
            <a:off x="1493725" y="1908561"/>
            <a:ext cx="3956208" cy="640080"/>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24" name="Group 23"/>
          <p:cNvGrpSpPr/>
          <p:nvPr/>
        </p:nvGrpSpPr>
        <p:grpSpPr>
          <a:xfrm>
            <a:off x="925749" y="3132686"/>
            <a:ext cx="458390" cy="344014"/>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6" name="Rectangle 25"/>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sp>
        <p:nvSpPr>
          <p:cNvPr id="27" name="Rectangle 26"/>
          <p:cNvSpPr/>
          <p:nvPr/>
        </p:nvSpPr>
        <p:spPr>
          <a:xfrm>
            <a:off x="1493725" y="2955853"/>
            <a:ext cx="3956208" cy="640080"/>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28" name="Group 27"/>
          <p:cNvGrpSpPr/>
          <p:nvPr/>
        </p:nvGrpSpPr>
        <p:grpSpPr>
          <a:xfrm>
            <a:off x="925749" y="4205482"/>
            <a:ext cx="458390" cy="344014"/>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0" name="Rectangle 29"/>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sp>
        <p:nvSpPr>
          <p:cNvPr id="31" name="Rectangle 30"/>
          <p:cNvSpPr/>
          <p:nvPr/>
        </p:nvSpPr>
        <p:spPr>
          <a:xfrm>
            <a:off x="1493725" y="4028649"/>
            <a:ext cx="3956208" cy="640080"/>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32" name="Group 31"/>
          <p:cNvGrpSpPr/>
          <p:nvPr/>
        </p:nvGrpSpPr>
        <p:grpSpPr>
          <a:xfrm>
            <a:off x="925749" y="5231785"/>
            <a:ext cx="458390" cy="344014"/>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4" name="Rectangle 33"/>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sp>
        <p:nvSpPr>
          <p:cNvPr id="35" name="Rectangle 34"/>
          <p:cNvSpPr/>
          <p:nvPr/>
        </p:nvSpPr>
        <p:spPr>
          <a:xfrm>
            <a:off x="1493725" y="5054951"/>
            <a:ext cx="3956208" cy="640080"/>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44" name="图片 43"/>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8"/>
                                        </p:tgtEl>
                                        <p:attrNameLst>
                                          <p:attrName>style.visibility</p:attrName>
                                        </p:attrNameLst>
                                      </p:cBhvr>
                                      <p:to>
                                        <p:strVal val="visible"/>
                                      </p:to>
                                    </p:set>
                                    <p:animEffect filter="fade" transition="in">
                                      <p:cBhvr>
                                        <p:cTn dur="1000" id="13"/>
                                        <p:tgtEl>
                                          <p:spTgt spid="38"/>
                                        </p:tgtEl>
                                      </p:cBhvr>
                                    </p:animEffect>
                                    <p:anim calcmode="lin" valueType="num">
                                      <p:cBhvr>
                                        <p:cTn dur="1000" fill="hold" id="14"/>
                                        <p:tgtEl>
                                          <p:spTgt spid="38"/>
                                        </p:tgtEl>
                                        <p:attrNameLst>
                                          <p:attrName>ppt_x</p:attrName>
                                        </p:attrNameLst>
                                      </p:cBhvr>
                                      <p:tavLst>
                                        <p:tav tm="0">
                                          <p:val>
                                            <p:strVal val="#ppt_x"/>
                                          </p:val>
                                        </p:tav>
                                        <p:tav tm="100000">
                                          <p:val>
                                            <p:strVal val="#ppt_x"/>
                                          </p:val>
                                        </p:tav>
                                      </p:tavLst>
                                    </p:anim>
                                    <p:anim calcmode="lin" valueType="num">
                                      <p:cBhvr>
                                        <p:cTn dur="1000" fill="hold" id="15"/>
                                        <p:tgtEl>
                                          <p:spTgt spid="3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1000" id="19"/>
                                        <p:tgtEl>
                                          <p:spTgt spid="37"/>
                                        </p:tgtEl>
                                      </p:cBhvr>
                                    </p:animEffect>
                                    <p:anim calcmode="lin" valueType="num">
                                      <p:cBhvr>
                                        <p:cTn dur="1000" fill="hold" id="20"/>
                                        <p:tgtEl>
                                          <p:spTgt spid="37"/>
                                        </p:tgtEl>
                                        <p:attrNameLst>
                                          <p:attrName>ppt_x</p:attrName>
                                        </p:attrNameLst>
                                      </p:cBhvr>
                                      <p:tavLst>
                                        <p:tav tm="0">
                                          <p:val>
                                            <p:strVal val="#ppt_x"/>
                                          </p:val>
                                        </p:tav>
                                        <p:tav tm="100000">
                                          <p:val>
                                            <p:strVal val="#ppt_x"/>
                                          </p:val>
                                        </p:tav>
                                      </p:tavLst>
                                    </p:anim>
                                    <p:anim calcmode="lin" valueType="num">
                                      <p:cBhvr>
                                        <p:cTn dur="1000" fill="hold" id="21"/>
                                        <p:tgtEl>
                                          <p:spTgt spid="3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36"/>
                                        </p:tgtEl>
                                        <p:attrNameLst>
                                          <p:attrName>style.visibility</p:attrName>
                                        </p:attrNameLst>
                                      </p:cBhvr>
                                      <p:to>
                                        <p:strVal val="visible"/>
                                      </p:to>
                                    </p:set>
                                    <p:animEffect filter="fade" transition="in">
                                      <p:cBhvr>
                                        <p:cTn dur="1000" id="25"/>
                                        <p:tgtEl>
                                          <p:spTgt spid="36"/>
                                        </p:tgtEl>
                                      </p:cBhvr>
                                    </p:animEffect>
                                    <p:anim calcmode="lin" valueType="num">
                                      <p:cBhvr>
                                        <p:cTn dur="1000" fill="hold" id="26"/>
                                        <p:tgtEl>
                                          <p:spTgt spid="36"/>
                                        </p:tgtEl>
                                        <p:attrNameLst>
                                          <p:attrName>ppt_x</p:attrName>
                                        </p:attrNameLst>
                                      </p:cBhvr>
                                      <p:tavLst>
                                        <p:tav tm="0">
                                          <p:val>
                                            <p:strVal val="#ppt_x"/>
                                          </p:val>
                                        </p:tav>
                                        <p:tav tm="100000">
                                          <p:val>
                                            <p:strVal val="#ppt_x"/>
                                          </p:val>
                                        </p:tav>
                                      </p:tavLst>
                                    </p:anim>
                                    <p:anim calcmode="lin" valueType="num">
                                      <p:cBhvr>
                                        <p:cTn dur="1000" fill="hold" id="27"/>
                                        <p:tgtEl>
                                          <p:spTgt spid="3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53" presetSubtype="0">
                                  <p:stCondLst>
                                    <p:cond delay="0"/>
                                  </p:stCondLst>
                                  <p:childTnLst>
                                    <p:set>
                                      <p:cBhvr>
                                        <p:cTn dur="1" fill="hold" id="30">
                                          <p:stCondLst>
                                            <p:cond delay="0"/>
                                          </p:stCondLst>
                                        </p:cTn>
                                        <p:tgtEl>
                                          <p:spTgt spid="43"/>
                                        </p:tgtEl>
                                        <p:attrNameLst>
                                          <p:attrName>style.visibility</p:attrName>
                                        </p:attrNameLst>
                                      </p:cBhvr>
                                      <p:to>
                                        <p:strVal val="visible"/>
                                      </p:to>
                                    </p:set>
                                    <p:anim calcmode="lin" valueType="num">
                                      <p:cBhvr>
                                        <p:cTn dur="500" fill="hold" id="31"/>
                                        <p:tgtEl>
                                          <p:spTgt spid="43"/>
                                        </p:tgtEl>
                                        <p:attrNameLst>
                                          <p:attrName>ppt_w</p:attrName>
                                        </p:attrNameLst>
                                      </p:cBhvr>
                                      <p:tavLst>
                                        <p:tav tm="0">
                                          <p:val>
                                            <p:fltVal val="0"/>
                                          </p:val>
                                        </p:tav>
                                        <p:tav tm="100000">
                                          <p:val>
                                            <p:strVal val="#ppt_w"/>
                                          </p:val>
                                        </p:tav>
                                      </p:tavLst>
                                    </p:anim>
                                    <p:anim calcmode="lin" valueType="num">
                                      <p:cBhvr>
                                        <p:cTn dur="500" fill="hold" id="32"/>
                                        <p:tgtEl>
                                          <p:spTgt spid="43"/>
                                        </p:tgtEl>
                                        <p:attrNameLst>
                                          <p:attrName>ppt_h</p:attrName>
                                        </p:attrNameLst>
                                      </p:cBhvr>
                                      <p:tavLst>
                                        <p:tav tm="0">
                                          <p:val>
                                            <p:fltVal val="0"/>
                                          </p:val>
                                        </p:tav>
                                        <p:tav tm="100000">
                                          <p:val>
                                            <p:strVal val="#ppt_h"/>
                                          </p:val>
                                        </p:tav>
                                      </p:tavLst>
                                    </p:anim>
                                    <p:animEffect filter="fade" transition="in">
                                      <p:cBhvr>
                                        <p:cTn dur="500" id="33"/>
                                        <p:tgtEl>
                                          <p:spTgt spid="43"/>
                                        </p:tgtEl>
                                      </p:cBhvr>
                                    </p:animEffect>
                                  </p:childTnLst>
                                </p:cTn>
                              </p:par>
                            </p:childTnLst>
                          </p:cTn>
                        </p:par>
                        <p:par>
                          <p:cTn fill="hold" id="34" nodeType="afterGroup">
                            <p:stCondLst>
                              <p:cond delay="4500"/>
                            </p:stCondLst>
                            <p:childTnLst>
                              <p:par>
                                <p:cTn fill="hold" id="35" nodeType="afterEffect" presetClass="entr" presetID="53" presetSubtype="0">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p:cTn dur="500" fill="hold" id="37"/>
                                        <p:tgtEl>
                                          <p:spTgt spid="42"/>
                                        </p:tgtEl>
                                        <p:attrNameLst>
                                          <p:attrName>ppt_w</p:attrName>
                                        </p:attrNameLst>
                                      </p:cBhvr>
                                      <p:tavLst>
                                        <p:tav tm="0">
                                          <p:val>
                                            <p:fltVal val="0"/>
                                          </p:val>
                                        </p:tav>
                                        <p:tav tm="100000">
                                          <p:val>
                                            <p:strVal val="#ppt_w"/>
                                          </p:val>
                                        </p:tav>
                                      </p:tavLst>
                                    </p:anim>
                                    <p:anim calcmode="lin" valueType="num">
                                      <p:cBhvr>
                                        <p:cTn dur="500" fill="hold" id="38"/>
                                        <p:tgtEl>
                                          <p:spTgt spid="42"/>
                                        </p:tgtEl>
                                        <p:attrNameLst>
                                          <p:attrName>ppt_h</p:attrName>
                                        </p:attrNameLst>
                                      </p:cBhvr>
                                      <p:tavLst>
                                        <p:tav tm="0">
                                          <p:val>
                                            <p:fltVal val="0"/>
                                          </p:val>
                                        </p:tav>
                                        <p:tav tm="100000">
                                          <p:val>
                                            <p:strVal val="#ppt_h"/>
                                          </p:val>
                                        </p:tav>
                                      </p:tavLst>
                                    </p:anim>
                                    <p:animEffect filter="fade" transition="in">
                                      <p:cBhvr>
                                        <p:cTn dur="500" id="39"/>
                                        <p:tgtEl>
                                          <p:spTgt spid="42"/>
                                        </p:tgtEl>
                                      </p:cBhvr>
                                    </p:animEffect>
                                  </p:childTnLst>
                                </p:cTn>
                              </p:par>
                            </p:childTnLst>
                          </p:cTn>
                        </p:par>
                        <p:par>
                          <p:cTn fill="hold" id="40" nodeType="afterGroup">
                            <p:stCondLst>
                              <p:cond delay="5000"/>
                            </p:stCondLst>
                            <p:childTnLst>
                              <p:par>
                                <p:cTn fill="hold" id="41" nodeType="afterEffect" presetClass="entr" presetID="53" presetSubtype="0">
                                  <p:stCondLst>
                                    <p:cond delay="0"/>
                                  </p:stCondLst>
                                  <p:childTnLst>
                                    <p:set>
                                      <p:cBhvr>
                                        <p:cTn dur="1" fill="hold" id="42">
                                          <p:stCondLst>
                                            <p:cond delay="0"/>
                                          </p:stCondLst>
                                        </p:cTn>
                                        <p:tgtEl>
                                          <p:spTgt spid="41"/>
                                        </p:tgtEl>
                                        <p:attrNameLst>
                                          <p:attrName>style.visibility</p:attrName>
                                        </p:attrNameLst>
                                      </p:cBhvr>
                                      <p:to>
                                        <p:strVal val="visible"/>
                                      </p:to>
                                    </p:set>
                                    <p:anim calcmode="lin" valueType="num">
                                      <p:cBhvr>
                                        <p:cTn dur="500" fill="hold" id="43"/>
                                        <p:tgtEl>
                                          <p:spTgt spid="41"/>
                                        </p:tgtEl>
                                        <p:attrNameLst>
                                          <p:attrName>ppt_w</p:attrName>
                                        </p:attrNameLst>
                                      </p:cBhvr>
                                      <p:tavLst>
                                        <p:tav tm="0">
                                          <p:val>
                                            <p:fltVal val="0"/>
                                          </p:val>
                                        </p:tav>
                                        <p:tav tm="100000">
                                          <p:val>
                                            <p:strVal val="#ppt_w"/>
                                          </p:val>
                                        </p:tav>
                                      </p:tavLst>
                                    </p:anim>
                                    <p:anim calcmode="lin" valueType="num">
                                      <p:cBhvr>
                                        <p:cTn dur="500" fill="hold" id="44"/>
                                        <p:tgtEl>
                                          <p:spTgt spid="41"/>
                                        </p:tgtEl>
                                        <p:attrNameLst>
                                          <p:attrName>ppt_h</p:attrName>
                                        </p:attrNameLst>
                                      </p:cBhvr>
                                      <p:tavLst>
                                        <p:tav tm="0">
                                          <p:val>
                                            <p:fltVal val="0"/>
                                          </p:val>
                                        </p:tav>
                                        <p:tav tm="100000">
                                          <p:val>
                                            <p:strVal val="#ppt_h"/>
                                          </p:val>
                                        </p:tav>
                                      </p:tavLst>
                                    </p:anim>
                                    <p:animEffect filter="fade" transition="in">
                                      <p:cBhvr>
                                        <p:cTn dur="500" id="45"/>
                                        <p:tgtEl>
                                          <p:spTgt spid="41"/>
                                        </p:tgtEl>
                                      </p:cBhvr>
                                    </p:animEffect>
                                  </p:childTnLst>
                                </p:cTn>
                              </p:par>
                            </p:childTnLst>
                          </p:cTn>
                        </p:par>
                        <p:par>
                          <p:cTn fill="hold" id="46" nodeType="afterGroup">
                            <p:stCondLst>
                              <p:cond delay="5500"/>
                            </p:stCondLst>
                            <p:childTnLst>
                              <p:par>
                                <p:cTn fill="hold" id="47" nodeType="afterEffect" presetClass="entr" presetID="53" presetSubtype="0">
                                  <p:stCondLst>
                                    <p:cond delay="0"/>
                                  </p:stCondLst>
                                  <p:childTnLst>
                                    <p:set>
                                      <p:cBhvr>
                                        <p:cTn dur="1" fill="hold" id="48">
                                          <p:stCondLst>
                                            <p:cond delay="0"/>
                                          </p:stCondLst>
                                        </p:cTn>
                                        <p:tgtEl>
                                          <p:spTgt spid="40"/>
                                        </p:tgtEl>
                                        <p:attrNameLst>
                                          <p:attrName>style.visibility</p:attrName>
                                        </p:attrNameLst>
                                      </p:cBhvr>
                                      <p:to>
                                        <p:strVal val="visible"/>
                                      </p:to>
                                    </p:set>
                                    <p:anim calcmode="lin" valueType="num">
                                      <p:cBhvr>
                                        <p:cTn dur="500" fill="hold" id="49"/>
                                        <p:tgtEl>
                                          <p:spTgt spid="40"/>
                                        </p:tgtEl>
                                        <p:attrNameLst>
                                          <p:attrName>ppt_w</p:attrName>
                                        </p:attrNameLst>
                                      </p:cBhvr>
                                      <p:tavLst>
                                        <p:tav tm="0">
                                          <p:val>
                                            <p:fltVal val="0"/>
                                          </p:val>
                                        </p:tav>
                                        <p:tav tm="100000">
                                          <p:val>
                                            <p:strVal val="#ppt_w"/>
                                          </p:val>
                                        </p:tav>
                                      </p:tavLst>
                                    </p:anim>
                                    <p:anim calcmode="lin" valueType="num">
                                      <p:cBhvr>
                                        <p:cTn dur="500" fill="hold" id="50"/>
                                        <p:tgtEl>
                                          <p:spTgt spid="40"/>
                                        </p:tgtEl>
                                        <p:attrNameLst>
                                          <p:attrName>ppt_h</p:attrName>
                                        </p:attrNameLst>
                                      </p:cBhvr>
                                      <p:tavLst>
                                        <p:tav tm="0">
                                          <p:val>
                                            <p:fltVal val="0"/>
                                          </p:val>
                                        </p:tav>
                                        <p:tav tm="100000">
                                          <p:val>
                                            <p:strVal val="#ppt_h"/>
                                          </p:val>
                                        </p:tav>
                                      </p:tavLst>
                                    </p:anim>
                                    <p:animEffect filter="fade" transition="in">
                                      <p:cBhvr>
                                        <p:cTn dur="500" id="51"/>
                                        <p:tgtEl>
                                          <p:spTgt spid="40"/>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24"/>
                                        </p:tgtEl>
                                        <p:attrNameLst>
                                          <p:attrName>style.visibility</p:attrName>
                                        </p:attrNameLst>
                                      </p:cBhvr>
                                      <p:to>
                                        <p:strVal val="visible"/>
                                      </p:to>
                                    </p:set>
                                    <p:animEffect filter="fade" transition="in">
                                      <p:cBhvr>
                                        <p:cTn dur="500" id="63"/>
                                        <p:tgtEl>
                                          <p:spTgt spid="24"/>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500" id="67"/>
                                        <p:tgtEl>
                                          <p:spTgt spid="27"/>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28"/>
                                        </p:tgtEl>
                                        <p:attrNameLst>
                                          <p:attrName>style.visibility</p:attrName>
                                        </p:attrNameLst>
                                      </p:cBhvr>
                                      <p:to>
                                        <p:strVal val="visible"/>
                                      </p:to>
                                    </p:set>
                                    <p:animEffect filter="fade" transition="in">
                                      <p:cBhvr>
                                        <p:cTn dur="500" id="71"/>
                                        <p:tgtEl>
                                          <p:spTgt spid="28"/>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31"/>
                                        </p:tgtEl>
                                        <p:attrNameLst>
                                          <p:attrName>style.visibility</p:attrName>
                                        </p:attrNameLst>
                                      </p:cBhvr>
                                      <p:to>
                                        <p:strVal val="visible"/>
                                      </p:to>
                                    </p:set>
                                    <p:animEffect filter="fade" transition="in">
                                      <p:cBhvr>
                                        <p:cTn dur="500" id="75"/>
                                        <p:tgtEl>
                                          <p:spTgt spid="31"/>
                                        </p:tgtEl>
                                      </p:cBhvr>
                                    </p:animEffect>
                                  </p:childTnLst>
                                </p:cTn>
                              </p:par>
                            </p:childTnLst>
                          </p:cTn>
                        </p:par>
                        <p:par>
                          <p:cTn fill="hold" id="76" nodeType="afterGroup">
                            <p:stCondLst>
                              <p:cond delay="9000"/>
                            </p:stCondLst>
                            <p:childTnLst>
                              <p:par>
                                <p:cTn fill="hold" id="77" nodeType="afterEffect" presetClass="entr" presetID="10" presetSubtype="0">
                                  <p:stCondLst>
                                    <p:cond delay="0"/>
                                  </p:stCondLst>
                                  <p:childTnLst>
                                    <p:set>
                                      <p:cBhvr>
                                        <p:cTn dur="1" fill="hold" id="78">
                                          <p:stCondLst>
                                            <p:cond delay="0"/>
                                          </p:stCondLst>
                                        </p:cTn>
                                        <p:tgtEl>
                                          <p:spTgt spid="32"/>
                                        </p:tgtEl>
                                        <p:attrNameLst>
                                          <p:attrName>style.visibility</p:attrName>
                                        </p:attrNameLst>
                                      </p:cBhvr>
                                      <p:to>
                                        <p:strVal val="visible"/>
                                      </p:to>
                                    </p:set>
                                    <p:animEffect filter="fade" transition="in">
                                      <p:cBhvr>
                                        <p:cTn dur="500" id="79"/>
                                        <p:tgtEl>
                                          <p:spTgt spid="32"/>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500" id="8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1071503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sp>
        <p:nvSpPr>
          <p:cNvPr id="5" name="Oval 4"/>
          <p:cNvSpPr/>
          <p:nvPr/>
        </p:nvSpPr>
        <p:spPr>
          <a:xfrm>
            <a:off x="1071503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sp>
        <p:nvSpPr>
          <p:cNvPr id="6" name="Rectangle 5"/>
          <p:cNvSpPr/>
          <p:nvPr/>
        </p:nvSpPr>
        <p:spPr>
          <a:xfrm>
            <a:off x="9547293" y="2206064"/>
            <a:ext cx="831273" cy="317005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sp>
        <p:nvSpPr>
          <p:cNvPr id="7" name="Oval 6"/>
          <p:cNvSpPr/>
          <p:nvPr/>
        </p:nvSpPr>
        <p:spPr>
          <a:xfrm>
            <a:off x="954729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sp>
        <p:nvSpPr>
          <p:cNvPr id="8" name="Rectangle 7"/>
          <p:cNvSpPr/>
          <p:nvPr/>
        </p:nvSpPr>
        <p:spPr>
          <a:xfrm>
            <a:off x="8379553" y="2694272"/>
            <a:ext cx="831273" cy="2681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sp>
        <p:nvSpPr>
          <p:cNvPr id="9" name="Oval 8"/>
          <p:cNvSpPr/>
          <p:nvPr/>
        </p:nvSpPr>
        <p:spPr>
          <a:xfrm>
            <a:off x="837955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sp>
        <p:nvSpPr>
          <p:cNvPr id="10" name="Rectangle 9"/>
          <p:cNvSpPr/>
          <p:nvPr/>
        </p:nvSpPr>
        <p:spPr>
          <a:xfrm>
            <a:off x="7211813" y="3974168"/>
            <a:ext cx="831273" cy="140194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sp>
        <p:nvSpPr>
          <p:cNvPr id="11" name="Oval 10"/>
          <p:cNvSpPr/>
          <p:nvPr/>
        </p:nvSpPr>
        <p:spPr>
          <a:xfrm>
            <a:off x="721181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sp>
        <p:nvSpPr>
          <p:cNvPr id="12" name="Rectangle 11"/>
          <p:cNvSpPr/>
          <p:nvPr/>
        </p:nvSpPr>
        <p:spPr>
          <a:xfrm>
            <a:off x="604407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sp>
        <p:nvSpPr>
          <p:cNvPr id="13" name="Oval 12"/>
          <p:cNvSpPr/>
          <p:nvPr/>
        </p:nvSpPr>
        <p:spPr>
          <a:xfrm>
            <a:off x="604407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p>
        </p:txBody>
      </p:sp>
      <p:grpSp>
        <p:nvGrpSpPr>
          <p:cNvPr id="14" name="Group 13"/>
          <p:cNvGrpSpPr/>
          <p:nvPr/>
        </p:nvGrpSpPr>
        <p:grpSpPr>
          <a:xfrm>
            <a:off x="10919604" y="5161080"/>
            <a:ext cx="422131" cy="422853"/>
            <a:chOff x="9145588" y="4435475"/>
            <a:chExt cx="464344" cy="465138"/>
          </a:xfrm>
          <a:solidFill>
            <a:srgbClr val="385424"/>
          </a:solidFill>
        </p:grpSpPr>
        <p:sp>
          <p:nvSpPr>
            <p:cNvPr id="15"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16"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17"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18"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19"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20"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21"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22"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23"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grpSp>
      <p:grpSp>
        <p:nvGrpSpPr>
          <p:cNvPr id="24" name="Group 23"/>
          <p:cNvGrpSpPr/>
          <p:nvPr/>
        </p:nvGrpSpPr>
        <p:grpSpPr>
          <a:xfrm>
            <a:off x="9765213" y="5157214"/>
            <a:ext cx="395432" cy="422131"/>
            <a:chOff x="9159875" y="1647825"/>
            <a:chExt cx="434975" cy="464344"/>
          </a:xfrm>
          <a:solidFill>
            <a:srgbClr val="385424"/>
          </a:solidFill>
        </p:grpSpPr>
        <p:sp>
          <p:nvSpPr>
            <p:cNvPr id="25" name="AutoShape 78"/>
            <p:cNvSpPr/>
            <p:nvPr/>
          </p:nvSpPr>
          <p:spPr bwMode="auto">
            <a:xfrm>
              <a:off x="9159875" y="1647825"/>
              <a:ext cx="434975"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26" name="AutoShape 79"/>
            <p:cNvSpPr/>
            <p:nvPr/>
          </p:nvSpPr>
          <p:spPr bwMode="auto">
            <a:xfrm>
              <a:off x="9217819" y="1705769"/>
              <a:ext cx="319088"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27" name="AutoShape 80"/>
            <p:cNvSpPr/>
            <p:nvPr/>
          </p:nvSpPr>
          <p:spPr bwMode="auto">
            <a:xfrm>
              <a:off x="9391650" y="1749425"/>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grpSp>
      <p:grpSp>
        <p:nvGrpSpPr>
          <p:cNvPr id="28" name="Group 27"/>
          <p:cNvGrpSpPr/>
          <p:nvPr/>
        </p:nvGrpSpPr>
        <p:grpSpPr>
          <a:xfrm>
            <a:off x="8582681" y="5198242"/>
            <a:ext cx="422853" cy="355745"/>
            <a:chOff x="5368132" y="2625725"/>
            <a:chExt cx="465138" cy="391319"/>
          </a:xfrm>
          <a:solidFill>
            <a:srgbClr val="385424"/>
          </a:solidFill>
        </p:grpSpPr>
        <p:sp>
          <p:nvSpPr>
            <p:cNvPr id="29"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0"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1"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grpSp>
      <p:grpSp>
        <p:nvGrpSpPr>
          <p:cNvPr id="32" name="Group 31"/>
          <p:cNvGrpSpPr/>
          <p:nvPr/>
        </p:nvGrpSpPr>
        <p:grpSpPr>
          <a:xfrm>
            <a:off x="7416023" y="5165048"/>
            <a:ext cx="422131" cy="422131"/>
            <a:chOff x="4439444" y="1652588"/>
            <a:chExt cx="464344" cy="464344"/>
          </a:xfrm>
          <a:solidFill>
            <a:srgbClr val="385424"/>
          </a:solidFill>
        </p:grpSpPr>
        <p:sp>
          <p:nvSpPr>
            <p:cNvPr id="33"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34"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sp>
          <p:nvSpPr>
            <p:cNvPr id="35"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600">
                <a:sym charset="0" typeface="Gill Sans"/>
              </a:endParaRPr>
            </a:p>
          </p:txBody>
        </p:sp>
      </p:grpSp>
      <p:grpSp>
        <p:nvGrpSpPr>
          <p:cNvPr id="36" name="Group 35"/>
          <p:cNvGrpSpPr/>
          <p:nvPr/>
        </p:nvGrpSpPr>
        <p:grpSpPr>
          <a:xfrm>
            <a:off x="6248644" y="5224117"/>
            <a:ext cx="422131" cy="329767"/>
            <a:chOff x="2581275" y="1710532"/>
            <a:chExt cx="464344" cy="362744"/>
          </a:xfrm>
          <a:solidFill>
            <a:srgbClr val="385424"/>
          </a:solidFill>
        </p:grpSpPr>
        <p:sp>
          <p:nvSpPr>
            <p:cNvPr id="37"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8"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39"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40"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41"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42"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sp>
          <p:nvSpPr>
            <p:cNvPr id="43"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400">
                <a:solidFill>
                  <a:srgbClr val="FFFFFF"/>
                </a:solidFill>
                <a:effectLst>
                  <a:outerShdw algn="tl" blurRad="38100" dir="2700000" dist="38100">
                    <a:srgbClr val="000000"/>
                  </a:outerShdw>
                </a:effectLst>
                <a:latin charset="0" typeface="Gill Sans"/>
                <a:sym charset="0" typeface="Gill Sans"/>
              </a:endParaRPr>
            </a:p>
          </p:txBody>
        </p:sp>
      </p:grpSp>
      <p:sp>
        <p:nvSpPr>
          <p:cNvPr id="44" name="TextBox 43"/>
          <p:cNvSpPr txBox="1"/>
          <p:nvPr/>
        </p:nvSpPr>
        <p:spPr>
          <a:xfrm>
            <a:off x="5931112" y="5877156"/>
            <a:ext cx="1057195" cy="274320"/>
          </a:xfrm>
          <a:prstGeom prst="rect">
            <a:avLst/>
          </a:prstGeom>
          <a:noFill/>
        </p:spPr>
        <p:txBody>
          <a:bodyPr rtlCol="0" wrap="none">
            <a:spAutoFit/>
          </a:bodyPr>
          <a:lstStyle/>
          <a:p>
            <a:pPr algn="ctr"/>
            <a:r>
              <a:rPr lang="en-US" smtClean="0" sz="1200"/>
              <a:t>TV Production</a:t>
            </a:r>
          </a:p>
        </p:txBody>
      </p:sp>
      <p:sp>
        <p:nvSpPr>
          <p:cNvPr id="45" name="TextBox 44"/>
          <p:cNvSpPr txBox="1"/>
          <p:nvPr/>
        </p:nvSpPr>
        <p:spPr>
          <a:xfrm>
            <a:off x="7341180" y="5877155"/>
            <a:ext cx="571817" cy="274320"/>
          </a:xfrm>
          <a:prstGeom prst="rect">
            <a:avLst/>
          </a:prstGeom>
          <a:noFill/>
        </p:spPr>
        <p:txBody>
          <a:bodyPr rtlCol="0" wrap="none">
            <a:spAutoFit/>
          </a:bodyPr>
          <a:lstStyle/>
          <a:p>
            <a:pPr algn="ctr"/>
            <a:r>
              <a:rPr lang="en-US" smtClean="0" sz="1200"/>
              <a:t>Sound</a:t>
            </a:r>
          </a:p>
        </p:txBody>
      </p:sp>
      <p:sp>
        <p:nvSpPr>
          <p:cNvPr id="46" name="TextBox 45"/>
          <p:cNvSpPr txBox="1"/>
          <p:nvPr/>
        </p:nvSpPr>
        <p:spPr>
          <a:xfrm>
            <a:off x="8315213" y="5877155"/>
            <a:ext cx="970776" cy="274320"/>
          </a:xfrm>
          <a:prstGeom prst="rect">
            <a:avLst/>
          </a:prstGeom>
          <a:noFill/>
        </p:spPr>
        <p:txBody>
          <a:bodyPr rtlCol="0" wrap="none">
            <a:spAutoFit/>
          </a:bodyPr>
          <a:lstStyle/>
          <a:p>
            <a:pPr algn="ctr"/>
            <a:r>
              <a:rPr lang="en-US" smtClean="0" sz="1200"/>
              <a:t>Photography</a:t>
            </a:r>
          </a:p>
        </p:txBody>
      </p:sp>
      <p:sp>
        <p:nvSpPr>
          <p:cNvPr id="47" name="TextBox 46"/>
          <p:cNvSpPr txBox="1"/>
          <p:nvPr/>
        </p:nvSpPr>
        <p:spPr>
          <a:xfrm>
            <a:off x="10645167" y="5873285"/>
            <a:ext cx="970280" cy="274320"/>
          </a:xfrm>
          <a:prstGeom prst="rect">
            <a:avLst/>
          </a:prstGeom>
          <a:noFill/>
        </p:spPr>
        <p:txBody>
          <a:bodyPr rtlCol="0" wrap="none">
            <a:spAutoFit/>
          </a:bodyPr>
          <a:lstStyle/>
          <a:p>
            <a:pPr algn="ctr"/>
            <a:r>
              <a:rPr lang="en-US" smtClean="0" sz="1200"/>
              <a:t>Social Media</a:t>
            </a:r>
          </a:p>
        </p:txBody>
      </p:sp>
      <p:sp>
        <p:nvSpPr>
          <p:cNvPr id="48" name="TextBox 47"/>
          <p:cNvSpPr txBox="1"/>
          <p:nvPr/>
        </p:nvSpPr>
        <p:spPr>
          <a:xfrm>
            <a:off x="9606065" y="5873752"/>
            <a:ext cx="713725" cy="274320"/>
          </a:xfrm>
          <a:prstGeom prst="rect">
            <a:avLst/>
          </a:prstGeom>
          <a:noFill/>
        </p:spPr>
        <p:txBody>
          <a:bodyPr rtlCol="0" wrap="none">
            <a:spAutoFit/>
          </a:bodyPr>
          <a:lstStyle/>
          <a:p>
            <a:pPr algn="ctr"/>
            <a:r>
              <a:rPr lang="en-US" smtClean="0" sz="1200"/>
              <a:t>Portfolio</a:t>
            </a:r>
          </a:p>
        </p:txBody>
      </p:sp>
      <p:sp>
        <p:nvSpPr>
          <p:cNvPr id="49" name="TextBox 48"/>
          <p:cNvSpPr txBox="1"/>
          <p:nvPr/>
        </p:nvSpPr>
        <p:spPr>
          <a:xfrm>
            <a:off x="9650033" y="1756673"/>
            <a:ext cx="625792" cy="396240"/>
          </a:xfrm>
          <a:prstGeom prst="rect">
            <a:avLst/>
          </a:prstGeom>
          <a:noFill/>
        </p:spPr>
        <p:txBody>
          <a:bodyPr rtlCol="0" wrap="none">
            <a:spAutoFit/>
          </a:bodyPr>
          <a:lstStyle/>
          <a:p>
            <a:pPr algn="ctr"/>
            <a:r>
              <a:rPr b="1" lang="en-US" smtClean="0" sz="2000"/>
              <a:t>96%</a:t>
            </a:r>
          </a:p>
        </p:txBody>
      </p:sp>
      <p:sp>
        <p:nvSpPr>
          <p:cNvPr id="50" name="TextBox 49"/>
          <p:cNvSpPr txBox="1"/>
          <p:nvPr/>
        </p:nvSpPr>
        <p:spPr>
          <a:xfrm>
            <a:off x="6146812" y="2987508"/>
            <a:ext cx="625792" cy="396240"/>
          </a:xfrm>
          <a:prstGeom prst="rect">
            <a:avLst/>
          </a:prstGeom>
          <a:noFill/>
        </p:spPr>
        <p:txBody>
          <a:bodyPr rtlCol="0" wrap="none">
            <a:spAutoFit/>
          </a:bodyPr>
          <a:lstStyle/>
          <a:p>
            <a:pPr algn="ctr"/>
            <a:r>
              <a:rPr b="1" lang="en-US" smtClean="0" sz="2000"/>
              <a:t>50%</a:t>
            </a:r>
          </a:p>
        </p:txBody>
      </p:sp>
      <p:sp>
        <p:nvSpPr>
          <p:cNvPr id="51" name="TextBox 50"/>
          <p:cNvSpPr txBox="1"/>
          <p:nvPr/>
        </p:nvSpPr>
        <p:spPr>
          <a:xfrm>
            <a:off x="7313249" y="3569376"/>
            <a:ext cx="625792" cy="396240"/>
          </a:xfrm>
          <a:prstGeom prst="rect">
            <a:avLst/>
          </a:prstGeom>
          <a:noFill/>
        </p:spPr>
        <p:txBody>
          <a:bodyPr rtlCol="0" wrap="none">
            <a:spAutoFit/>
          </a:bodyPr>
          <a:lstStyle/>
          <a:p>
            <a:pPr algn="ctr"/>
            <a:r>
              <a:rPr b="1" lang="en-US" smtClean="0" sz="2000"/>
              <a:t>35%</a:t>
            </a:r>
          </a:p>
        </p:txBody>
      </p:sp>
      <p:sp>
        <p:nvSpPr>
          <p:cNvPr id="52" name="TextBox 51"/>
          <p:cNvSpPr txBox="1"/>
          <p:nvPr/>
        </p:nvSpPr>
        <p:spPr>
          <a:xfrm>
            <a:off x="10815438" y="3049905"/>
            <a:ext cx="625792" cy="396240"/>
          </a:xfrm>
          <a:prstGeom prst="rect">
            <a:avLst/>
          </a:prstGeom>
          <a:noFill/>
        </p:spPr>
        <p:txBody>
          <a:bodyPr rtlCol="0" wrap="none">
            <a:spAutoFit/>
          </a:bodyPr>
          <a:lstStyle/>
          <a:p>
            <a:pPr algn="ctr"/>
            <a:r>
              <a:rPr b="1" lang="en-US" smtClean="0" sz="2000"/>
              <a:t>46%</a:t>
            </a:r>
          </a:p>
        </p:txBody>
      </p:sp>
      <p:sp>
        <p:nvSpPr>
          <p:cNvPr id="53" name="TextBox 52"/>
          <p:cNvSpPr txBox="1"/>
          <p:nvPr/>
        </p:nvSpPr>
        <p:spPr>
          <a:xfrm>
            <a:off x="8458119" y="2304078"/>
            <a:ext cx="625792" cy="396240"/>
          </a:xfrm>
          <a:prstGeom prst="rect">
            <a:avLst/>
          </a:prstGeom>
          <a:noFill/>
        </p:spPr>
        <p:txBody>
          <a:bodyPr rtlCol="0" wrap="none">
            <a:spAutoFit/>
          </a:bodyPr>
          <a:lstStyle/>
          <a:p>
            <a:pPr algn="ctr"/>
            <a:r>
              <a:rPr b="1" lang="en-US" smtClean="0" sz="2000"/>
              <a:t>82%</a:t>
            </a:r>
          </a:p>
        </p:txBody>
      </p:sp>
      <p:sp>
        <p:nvSpPr>
          <p:cNvPr id="54" name="TextBox 53"/>
          <p:cNvSpPr txBox="1"/>
          <p:nvPr/>
        </p:nvSpPr>
        <p:spPr>
          <a:xfrm>
            <a:off x="1041613" y="1984493"/>
            <a:ext cx="2176879" cy="457200"/>
          </a:xfrm>
          <a:prstGeom prst="rect">
            <a:avLst/>
          </a:prstGeom>
          <a:noFill/>
        </p:spPr>
        <p:txBody>
          <a:bodyPr rtlCol="0" wrap="none">
            <a:spAutoFit/>
          </a:bodyPr>
          <a:lstStyle/>
          <a:p>
            <a:r>
              <a:rPr b="1" lang="en-US" smtClean="0" sz="2400"/>
              <a:t>DATA DIAGRAM</a:t>
            </a:r>
          </a:p>
        </p:txBody>
      </p:sp>
      <p:sp>
        <p:nvSpPr>
          <p:cNvPr id="55" name="TextBox 54"/>
          <p:cNvSpPr txBox="1"/>
          <p:nvPr/>
        </p:nvSpPr>
        <p:spPr>
          <a:xfrm>
            <a:off x="1041613" y="2942933"/>
            <a:ext cx="1498917" cy="1005840"/>
          </a:xfrm>
          <a:prstGeom prst="rect">
            <a:avLst/>
          </a:prstGeom>
          <a:noFill/>
        </p:spPr>
        <p:txBody>
          <a:bodyPr rtlCol="0" wrap="none">
            <a:spAutoFit/>
          </a:bodyPr>
          <a:lstStyle/>
          <a:p>
            <a:r>
              <a:rPr lang="en-US" smtClean="0" sz="6000">
                <a:solidFill>
                  <a:srgbClr val="385424"/>
                </a:solidFill>
              </a:rPr>
              <a:t>85%</a:t>
            </a:r>
          </a:p>
        </p:txBody>
      </p:sp>
      <p:sp>
        <p:nvSpPr>
          <p:cNvPr id="56" name="Rectangle 55"/>
          <p:cNvSpPr/>
          <p:nvPr/>
        </p:nvSpPr>
        <p:spPr>
          <a:xfrm>
            <a:off x="1041614" y="2427710"/>
            <a:ext cx="3833002" cy="640080"/>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sp>
        <p:nvSpPr>
          <p:cNvPr id="57" name="Rectangle 56"/>
          <p:cNvSpPr/>
          <p:nvPr/>
        </p:nvSpPr>
        <p:spPr>
          <a:xfrm>
            <a:off x="2470789" y="3126849"/>
            <a:ext cx="2650945" cy="640080"/>
          </a:xfrm>
          <a:prstGeom prst="rect">
            <a:avLst/>
          </a:prstGeom>
        </p:spPr>
        <p:txBody>
          <a:bodyPr wrap="square">
            <a:spAutoFit/>
          </a:bodyPr>
          <a:lstStyle/>
          <a:p>
            <a:r>
              <a:rPr lang="en-GB" sz="1200"/>
              <a:t>Lorem ipsum dolor sit amet, consectetuer adipiscing elit, sed diam nonummy nibh </a:t>
            </a:r>
          </a:p>
        </p:txBody>
      </p:sp>
      <p:sp>
        <p:nvSpPr>
          <p:cNvPr id="58" name="Rectangle 57"/>
          <p:cNvSpPr/>
          <p:nvPr/>
        </p:nvSpPr>
        <p:spPr>
          <a:xfrm>
            <a:off x="1041613" y="3775200"/>
            <a:ext cx="3833003" cy="640080"/>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cxnSp>
        <p:nvCxnSpPr>
          <p:cNvPr id="59" name="Straight Connector 58"/>
          <p:cNvCxnSpPr/>
          <p:nvPr/>
        </p:nvCxnSpPr>
        <p:spPr>
          <a:xfrm>
            <a:off x="1135437" y="4506472"/>
            <a:ext cx="37391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205474" y="4818915"/>
            <a:ext cx="464344" cy="464344"/>
            <a:chOff x="3510757" y="2582069"/>
            <a:chExt cx="464344" cy="464344"/>
          </a:xfrm>
          <a:solidFill>
            <a:srgbClr val="385424"/>
          </a:solidFill>
        </p:grpSpPr>
        <p:sp>
          <p:nvSpPr>
            <p:cNvPr id="61" name="AutoShape 126"/>
            <p:cNvSpPr/>
            <p:nvPr/>
          </p:nvSpPr>
          <p:spPr bwMode="auto">
            <a:xfrm>
              <a:off x="3510757"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2" name="AutoShape 127"/>
            <p:cNvSpPr/>
            <p:nvPr/>
          </p:nvSpPr>
          <p:spPr bwMode="auto">
            <a:xfrm>
              <a:off x="3698875" y="2654300"/>
              <a:ext cx="109538" cy="1087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63" name="Rectangle 62"/>
          <p:cNvSpPr/>
          <p:nvPr/>
        </p:nvSpPr>
        <p:spPr>
          <a:xfrm>
            <a:off x="1787970" y="4790818"/>
            <a:ext cx="3206911" cy="457200"/>
          </a:xfrm>
          <a:prstGeom prst="rect">
            <a:avLst/>
          </a:prstGeom>
        </p:spPr>
        <p:txBody>
          <a:bodyPr wrap="square">
            <a:spAutoFit/>
          </a:bodyPr>
          <a:lstStyle/>
          <a:p>
            <a:r>
              <a:rPr b="1" lang="en-GB" sz="1200"/>
              <a:t>Lorem ipsum dolor sit amet, consectetuer adipiscing elit, sed diam nonummy nibh </a:t>
            </a:r>
          </a:p>
        </p:txBody>
      </p:sp>
      <p:sp>
        <p:nvSpPr>
          <p:cNvPr id="64" name="Rectangle 63"/>
          <p:cNvSpPr/>
          <p:nvPr/>
        </p:nvSpPr>
        <p:spPr>
          <a:xfrm>
            <a:off x="1052307" y="5336067"/>
            <a:ext cx="4069427" cy="640080"/>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65" name="图片 64"/>
          <p:cNvPicPr>
            <a:picLocks noChangeAspect="1"/>
          </p:cNvPicPr>
          <p:nvPr/>
        </p:nvPicPr>
        <p:blipFill>
          <a:blip r:embed="rId3"/>
          <a:stretch>
            <a:fillRect/>
          </a:stretch>
        </p:blipFill>
        <p:spPr>
          <a:xfrm>
            <a:off x="523875" y="116840"/>
            <a:ext cx="782955" cy="842010"/>
          </a:xfrm>
          <a:prstGeom prst="rect">
            <a:avLst/>
          </a:prstGeom>
        </p:spPr>
      </p:pic>
    </p:spTree>
    <p:custDataLst>
      <p:tags r:id="rId4"/>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4"/>
                                        </p:tgtEl>
                                        <p:attrNameLst>
                                          <p:attrName>style.visibility</p:attrName>
                                        </p:attrNameLst>
                                      </p:cBhvr>
                                      <p:to>
                                        <p:strVal val="visible"/>
                                      </p:to>
                                    </p:set>
                                    <p:animEffect filter="wipe(left)" transition="in">
                                      <p:cBhvr>
                                        <p:cTn dur="500" id="7"/>
                                        <p:tgtEl>
                                          <p:spTgt spid="5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5"/>
                                        </p:tgtEl>
                                        <p:attrNameLst>
                                          <p:attrName>style.visibility</p:attrName>
                                        </p:attrNameLst>
                                      </p:cBhvr>
                                      <p:to>
                                        <p:strVal val="visible"/>
                                      </p:to>
                                    </p:set>
                                    <p:animEffect filter="fade" transition="in">
                                      <p:cBhvr>
                                        <p:cTn dur="500" id="11"/>
                                        <p:tgtEl>
                                          <p:spTgt spid="55"/>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7"/>
                                        </p:tgtEl>
                                        <p:attrNameLst>
                                          <p:attrName>style.visibility</p:attrName>
                                        </p:attrNameLst>
                                      </p:cBhvr>
                                      <p:to>
                                        <p:strVal val="visible"/>
                                      </p:to>
                                    </p:set>
                                    <p:animEffect filter="wipe(left)" transition="in">
                                      <p:cBhvr>
                                        <p:cTn dur="500" id="15"/>
                                        <p:tgtEl>
                                          <p:spTgt spid="5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56"/>
                                        </p:tgtEl>
                                        <p:attrNameLst>
                                          <p:attrName>style.visibility</p:attrName>
                                        </p:attrNameLst>
                                      </p:cBhvr>
                                      <p:to>
                                        <p:strVal val="visible"/>
                                      </p:to>
                                    </p:set>
                                    <p:animEffect filter="wipe(left)" transition="in">
                                      <p:cBhvr>
                                        <p:cTn dur="500" id="19"/>
                                        <p:tgtEl>
                                          <p:spTgt spid="56"/>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58"/>
                                        </p:tgtEl>
                                        <p:attrNameLst>
                                          <p:attrName>style.visibility</p:attrName>
                                        </p:attrNameLst>
                                      </p:cBhvr>
                                      <p:to>
                                        <p:strVal val="visible"/>
                                      </p:to>
                                    </p:set>
                                    <p:animEffect filter="wipe(left)" transition="in">
                                      <p:cBhvr>
                                        <p:cTn dur="500" id="23"/>
                                        <p:tgtEl>
                                          <p:spTgt spid="58"/>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60"/>
                                        </p:tgtEl>
                                        <p:attrNameLst>
                                          <p:attrName>style.visibility</p:attrName>
                                        </p:attrNameLst>
                                      </p:cBhvr>
                                      <p:to>
                                        <p:strVal val="visible"/>
                                      </p:to>
                                    </p:set>
                                    <p:animEffect filter="fade" transition="in">
                                      <p:cBhvr>
                                        <p:cTn dur="500" id="27"/>
                                        <p:tgtEl>
                                          <p:spTgt spid="60"/>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63"/>
                                        </p:tgtEl>
                                        <p:attrNameLst>
                                          <p:attrName>style.visibility</p:attrName>
                                        </p:attrNameLst>
                                      </p:cBhvr>
                                      <p:to>
                                        <p:strVal val="visible"/>
                                      </p:to>
                                    </p:set>
                                    <p:animEffect filter="wipe(left)" transition="in">
                                      <p:cBhvr>
                                        <p:cTn dur="500" id="31"/>
                                        <p:tgtEl>
                                          <p:spTgt spid="63"/>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64"/>
                                        </p:tgtEl>
                                        <p:attrNameLst>
                                          <p:attrName>style.visibility</p:attrName>
                                        </p:attrNameLst>
                                      </p:cBhvr>
                                      <p:to>
                                        <p:strVal val="visible"/>
                                      </p:to>
                                    </p:set>
                                    <p:animEffect filter="wipe(left)" transition="in">
                                      <p:cBhvr>
                                        <p:cTn dur="500" id="35"/>
                                        <p:tgtEl>
                                          <p:spTgt spid="64"/>
                                        </p:tgtEl>
                                      </p:cBhvr>
                                    </p:animEffect>
                                  </p:childTnLst>
                                </p:cTn>
                              </p:par>
                            </p:childTnLst>
                          </p:cTn>
                        </p:par>
                        <p:par>
                          <p:cTn fill="hold" id="36" nodeType="afterGroup">
                            <p:stCondLst>
                              <p:cond delay="4000"/>
                            </p:stCondLst>
                            <p:childTnLst>
                              <p:par>
                                <p:cTn fill="hold" id="37" nodeType="afterEffect" presetClass="entr" presetID="22" presetSubtype="8">
                                  <p:stCondLst>
                                    <p:cond delay="0"/>
                                  </p:stCondLst>
                                  <p:childTnLst>
                                    <p:set>
                                      <p:cBhvr>
                                        <p:cTn dur="1" fill="hold" id="38">
                                          <p:stCondLst>
                                            <p:cond delay="0"/>
                                          </p:stCondLst>
                                        </p:cTn>
                                        <p:tgtEl>
                                          <p:spTgt spid="59"/>
                                        </p:tgtEl>
                                        <p:attrNameLst>
                                          <p:attrName>style.visibility</p:attrName>
                                        </p:attrNameLst>
                                      </p:cBhvr>
                                      <p:to>
                                        <p:strVal val="visible"/>
                                      </p:to>
                                    </p:set>
                                    <p:animEffect filter="wipe(left)" transition="in">
                                      <p:cBhvr>
                                        <p:cTn dur="500" id="39"/>
                                        <p:tgtEl>
                                          <p:spTgt spid="59"/>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4"/>
                                        </p:tgtEl>
                                        <p:attrNameLst>
                                          <p:attrName>style.visibility</p:attrName>
                                        </p:attrNameLst>
                                      </p:cBhvr>
                                      <p:to>
                                        <p:strVal val="visible"/>
                                      </p:to>
                                    </p:set>
                                    <p:animEffect filter="fade" transition="in">
                                      <p:cBhvr>
                                        <p:cTn dur="500" id="44"/>
                                        <p:tgtEl>
                                          <p:spTgt spid="4"/>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5"/>
                                        </p:tgtEl>
                                        <p:attrNameLst>
                                          <p:attrName>style.visibility</p:attrName>
                                        </p:attrNameLst>
                                      </p:cBhvr>
                                      <p:to>
                                        <p:strVal val="visible"/>
                                      </p:to>
                                    </p:set>
                                    <p:animEffect filter="fade" transition="in">
                                      <p:cBhvr>
                                        <p:cTn dur="500" id="47"/>
                                        <p:tgtEl>
                                          <p:spTgt spid="5"/>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6"/>
                                        </p:tgtEl>
                                        <p:attrNameLst>
                                          <p:attrName>style.visibility</p:attrName>
                                        </p:attrNameLst>
                                      </p:cBhvr>
                                      <p:to>
                                        <p:strVal val="visible"/>
                                      </p:to>
                                    </p:set>
                                    <p:animEffect filter="fade" transition="in">
                                      <p:cBhvr>
                                        <p:cTn dur="500" id="50"/>
                                        <p:tgtEl>
                                          <p:spTgt spid="6"/>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7"/>
                                        </p:tgtEl>
                                        <p:attrNameLst>
                                          <p:attrName>style.visibility</p:attrName>
                                        </p:attrNameLst>
                                      </p:cBhvr>
                                      <p:to>
                                        <p:strVal val="visible"/>
                                      </p:to>
                                    </p:set>
                                    <p:animEffect filter="fade" transition="in">
                                      <p:cBhvr>
                                        <p:cTn dur="500" id="53"/>
                                        <p:tgtEl>
                                          <p:spTgt spid="7"/>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8"/>
                                        </p:tgtEl>
                                        <p:attrNameLst>
                                          <p:attrName>style.visibility</p:attrName>
                                        </p:attrNameLst>
                                      </p:cBhvr>
                                      <p:to>
                                        <p:strVal val="visible"/>
                                      </p:to>
                                    </p:set>
                                    <p:animEffect filter="fade" transition="in">
                                      <p:cBhvr>
                                        <p:cTn dur="500" id="56"/>
                                        <p:tgtEl>
                                          <p:spTgt spid="8"/>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9"/>
                                        </p:tgtEl>
                                        <p:attrNameLst>
                                          <p:attrName>style.visibility</p:attrName>
                                        </p:attrNameLst>
                                      </p:cBhvr>
                                      <p:to>
                                        <p:strVal val="visible"/>
                                      </p:to>
                                    </p:set>
                                    <p:animEffect filter="fade" transition="in">
                                      <p:cBhvr>
                                        <p:cTn dur="500" id="59"/>
                                        <p:tgtEl>
                                          <p:spTgt spid="9"/>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10"/>
                                        </p:tgtEl>
                                        <p:attrNameLst>
                                          <p:attrName>style.visibility</p:attrName>
                                        </p:attrNameLst>
                                      </p:cBhvr>
                                      <p:to>
                                        <p:strVal val="visible"/>
                                      </p:to>
                                    </p:set>
                                    <p:animEffect filter="fade" transition="in">
                                      <p:cBhvr>
                                        <p:cTn dur="500" id="62"/>
                                        <p:tgtEl>
                                          <p:spTgt spid="10"/>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11"/>
                                        </p:tgtEl>
                                        <p:attrNameLst>
                                          <p:attrName>style.visibility</p:attrName>
                                        </p:attrNameLst>
                                      </p:cBhvr>
                                      <p:to>
                                        <p:strVal val="visible"/>
                                      </p:to>
                                    </p:set>
                                    <p:animEffect filter="fade" transition="in">
                                      <p:cBhvr>
                                        <p:cTn dur="500" id="65"/>
                                        <p:tgtEl>
                                          <p:spTgt spid="11"/>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12"/>
                                        </p:tgtEl>
                                        <p:attrNameLst>
                                          <p:attrName>style.visibility</p:attrName>
                                        </p:attrNameLst>
                                      </p:cBhvr>
                                      <p:to>
                                        <p:strVal val="visible"/>
                                      </p:to>
                                    </p:set>
                                    <p:animEffect filter="fade" transition="in">
                                      <p:cBhvr>
                                        <p:cTn dur="500" id="68"/>
                                        <p:tgtEl>
                                          <p:spTgt spid="12"/>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13"/>
                                        </p:tgtEl>
                                        <p:attrNameLst>
                                          <p:attrName>style.visibility</p:attrName>
                                        </p:attrNameLst>
                                      </p:cBhvr>
                                      <p:to>
                                        <p:strVal val="visible"/>
                                      </p:to>
                                    </p:set>
                                    <p:animEffect filter="fade" transition="in">
                                      <p:cBhvr>
                                        <p:cTn dur="500" id="71"/>
                                        <p:tgtEl>
                                          <p:spTgt spid="13"/>
                                        </p:tgtEl>
                                      </p:cBhvr>
                                    </p:animEffect>
                                  </p:childTnLst>
                                </p:cTn>
                              </p:par>
                              <p:par>
                                <p:cTn fill="hold" id="72" nodeType="withEffect" presetClass="entr" presetID="10" presetSubtype="0">
                                  <p:stCondLst>
                                    <p:cond delay="0"/>
                                  </p:stCondLst>
                                  <p:childTnLst>
                                    <p:set>
                                      <p:cBhvr>
                                        <p:cTn dur="1" fill="hold" id="73">
                                          <p:stCondLst>
                                            <p:cond delay="0"/>
                                          </p:stCondLst>
                                        </p:cTn>
                                        <p:tgtEl>
                                          <p:spTgt spid="14"/>
                                        </p:tgtEl>
                                        <p:attrNameLst>
                                          <p:attrName>style.visibility</p:attrName>
                                        </p:attrNameLst>
                                      </p:cBhvr>
                                      <p:to>
                                        <p:strVal val="visible"/>
                                      </p:to>
                                    </p:set>
                                    <p:animEffect filter="fade" transition="in">
                                      <p:cBhvr>
                                        <p:cTn dur="500" id="74"/>
                                        <p:tgtEl>
                                          <p:spTgt spid="14"/>
                                        </p:tgtEl>
                                      </p:cBhvr>
                                    </p:animEffect>
                                  </p:childTnLst>
                                </p:cTn>
                              </p:par>
                              <p:par>
                                <p:cTn fill="hold" id="75" nodeType="withEffect" presetClass="entr" presetID="10" presetSubtype="0">
                                  <p:stCondLst>
                                    <p:cond delay="0"/>
                                  </p:stCondLst>
                                  <p:childTnLst>
                                    <p:set>
                                      <p:cBhvr>
                                        <p:cTn dur="1" fill="hold" id="76">
                                          <p:stCondLst>
                                            <p:cond delay="0"/>
                                          </p:stCondLst>
                                        </p:cTn>
                                        <p:tgtEl>
                                          <p:spTgt spid="24"/>
                                        </p:tgtEl>
                                        <p:attrNameLst>
                                          <p:attrName>style.visibility</p:attrName>
                                        </p:attrNameLst>
                                      </p:cBhvr>
                                      <p:to>
                                        <p:strVal val="visible"/>
                                      </p:to>
                                    </p:set>
                                    <p:animEffect filter="fade" transition="in">
                                      <p:cBhvr>
                                        <p:cTn dur="500" id="77"/>
                                        <p:tgtEl>
                                          <p:spTgt spid="24"/>
                                        </p:tgtEl>
                                      </p:cBhvr>
                                    </p:animEffect>
                                  </p:childTnLst>
                                </p:cTn>
                              </p:par>
                              <p:par>
                                <p:cTn fill="hold" id="78" nodeType="withEffect" presetClass="entr" presetID="10" presetSubtype="0">
                                  <p:stCondLst>
                                    <p:cond delay="0"/>
                                  </p:stCondLst>
                                  <p:childTnLst>
                                    <p:set>
                                      <p:cBhvr>
                                        <p:cTn dur="1" fill="hold" id="79">
                                          <p:stCondLst>
                                            <p:cond delay="0"/>
                                          </p:stCondLst>
                                        </p:cTn>
                                        <p:tgtEl>
                                          <p:spTgt spid="28"/>
                                        </p:tgtEl>
                                        <p:attrNameLst>
                                          <p:attrName>style.visibility</p:attrName>
                                        </p:attrNameLst>
                                      </p:cBhvr>
                                      <p:to>
                                        <p:strVal val="visible"/>
                                      </p:to>
                                    </p:set>
                                    <p:animEffect filter="fade" transition="in">
                                      <p:cBhvr>
                                        <p:cTn dur="500" id="80"/>
                                        <p:tgtEl>
                                          <p:spTgt spid="28"/>
                                        </p:tgtEl>
                                      </p:cBhvr>
                                    </p:animEffect>
                                  </p:childTnLst>
                                </p:cTn>
                              </p:par>
                              <p:par>
                                <p:cTn fill="hold" id="81" nodeType="withEffect" presetClass="entr" presetID="10" presetSubtype="0">
                                  <p:stCondLst>
                                    <p:cond delay="0"/>
                                  </p:stCondLst>
                                  <p:childTnLst>
                                    <p:set>
                                      <p:cBhvr>
                                        <p:cTn dur="1" fill="hold" id="82">
                                          <p:stCondLst>
                                            <p:cond delay="0"/>
                                          </p:stCondLst>
                                        </p:cTn>
                                        <p:tgtEl>
                                          <p:spTgt spid="32"/>
                                        </p:tgtEl>
                                        <p:attrNameLst>
                                          <p:attrName>style.visibility</p:attrName>
                                        </p:attrNameLst>
                                      </p:cBhvr>
                                      <p:to>
                                        <p:strVal val="visible"/>
                                      </p:to>
                                    </p:set>
                                    <p:animEffect filter="fade" transition="in">
                                      <p:cBhvr>
                                        <p:cTn dur="500" id="83"/>
                                        <p:tgtEl>
                                          <p:spTgt spid="32"/>
                                        </p:tgtEl>
                                      </p:cBhvr>
                                    </p:animEffect>
                                  </p:childTnLst>
                                </p:cTn>
                              </p:par>
                              <p:par>
                                <p:cTn fill="hold" id="84" nodeType="withEffect" presetClass="entr" presetID="10" presetSubtype="0">
                                  <p:stCondLst>
                                    <p:cond delay="0"/>
                                  </p:stCondLst>
                                  <p:childTnLst>
                                    <p:set>
                                      <p:cBhvr>
                                        <p:cTn dur="1" fill="hold" id="85">
                                          <p:stCondLst>
                                            <p:cond delay="0"/>
                                          </p:stCondLst>
                                        </p:cTn>
                                        <p:tgtEl>
                                          <p:spTgt spid="36"/>
                                        </p:tgtEl>
                                        <p:attrNameLst>
                                          <p:attrName>style.visibility</p:attrName>
                                        </p:attrNameLst>
                                      </p:cBhvr>
                                      <p:to>
                                        <p:strVal val="visible"/>
                                      </p:to>
                                    </p:set>
                                    <p:animEffect filter="fade" transition="in">
                                      <p:cBhvr>
                                        <p:cTn dur="500" id="86"/>
                                        <p:tgtEl>
                                          <p:spTgt spid="36"/>
                                        </p:tgtEl>
                                      </p:cBhvr>
                                    </p:animEffect>
                                  </p:childTnLst>
                                </p:cTn>
                              </p:par>
                              <p:par>
                                <p:cTn fill="hold" grpId="0" id="87" nodeType="withEffect" presetClass="entr" presetID="10" presetSubtype="0">
                                  <p:stCondLst>
                                    <p:cond delay="0"/>
                                  </p:stCondLst>
                                  <p:childTnLst>
                                    <p:set>
                                      <p:cBhvr>
                                        <p:cTn dur="1" fill="hold" id="88">
                                          <p:stCondLst>
                                            <p:cond delay="0"/>
                                          </p:stCondLst>
                                        </p:cTn>
                                        <p:tgtEl>
                                          <p:spTgt spid="44"/>
                                        </p:tgtEl>
                                        <p:attrNameLst>
                                          <p:attrName>style.visibility</p:attrName>
                                        </p:attrNameLst>
                                      </p:cBhvr>
                                      <p:to>
                                        <p:strVal val="visible"/>
                                      </p:to>
                                    </p:set>
                                    <p:animEffect filter="fade" transition="in">
                                      <p:cBhvr>
                                        <p:cTn dur="500" id="89"/>
                                        <p:tgtEl>
                                          <p:spTgt spid="44"/>
                                        </p:tgtEl>
                                      </p:cBhvr>
                                    </p:animEffect>
                                  </p:childTnLst>
                                </p:cTn>
                              </p:par>
                              <p:par>
                                <p:cTn fill="hold" grpId="0" id="90" nodeType="withEffect" presetClass="entr" presetID="10" presetSubtype="0">
                                  <p:stCondLst>
                                    <p:cond delay="0"/>
                                  </p:stCondLst>
                                  <p:childTnLst>
                                    <p:set>
                                      <p:cBhvr>
                                        <p:cTn dur="1" fill="hold" id="91">
                                          <p:stCondLst>
                                            <p:cond delay="0"/>
                                          </p:stCondLst>
                                        </p:cTn>
                                        <p:tgtEl>
                                          <p:spTgt spid="45"/>
                                        </p:tgtEl>
                                        <p:attrNameLst>
                                          <p:attrName>style.visibility</p:attrName>
                                        </p:attrNameLst>
                                      </p:cBhvr>
                                      <p:to>
                                        <p:strVal val="visible"/>
                                      </p:to>
                                    </p:set>
                                    <p:animEffect filter="fade" transition="in">
                                      <p:cBhvr>
                                        <p:cTn dur="500" id="92"/>
                                        <p:tgtEl>
                                          <p:spTgt spid="45"/>
                                        </p:tgtEl>
                                      </p:cBhvr>
                                    </p:animEffect>
                                  </p:childTnLst>
                                </p:cTn>
                              </p:par>
                              <p:par>
                                <p:cTn fill="hold" grpId="0" id="93" nodeType="withEffect" presetClass="entr" presetID="10" presetSubtype="0">
                                  <p:stCondLst>
                                    <p:cond delay="0"/>
                                  </p:stCondLst>
                                  <p:childTnLst>
                                    <p:set>
                                      <p:cBhvr>
                                        <p:cTn dur="1" fill="hold" id="94">
                                          <p:stCondLst>
                                            <p:cond delay="0"/>
                                          </p:stCondLst>
                                        </p:cTn>
                                        <p:tgtEl>
                                          <p:spTgt spid="46"/>
                                        </p:tgtEl>
                                        <p:attrNameLst>
                                          <p:attrName>style.visibility</p:attrName>
                                        </p:attrNameLst>
                                      </p:cBhvr>
                                      <p:to>
                                        <p:strVal val="visible"/>
                                      </p:to>
                                    </p:set>
                                    <p:animEffect filter="fade" transition="in">
                                      <p:cBhvr>
                                        <p:cTn dur="500" id="95"/>
                                        <p:tgtEl>
                                          <p:spTgt spid="46"/>
                                        </p:tgtEl>
                                      </p:cBhvr>
                                    </p:animEffect>
                                  </p:childTnLst>
                                </p:cTn>
                              </p:par>
                              <p:par>
                                <p:cTn fill="hold" grpId="0" id="96" nodeType="withEffect" presetClass="entr" presetID="10" presetSubtype="0">
                                  <p:stCondLst>
                                    <p:cond delay="0"/>
                                  </p:stCondLst>
                                  <p:childTnLst>
                                    <p:set>
                                      <p:cBhvr>
                                        <p:cTn dur="1" fill="hold" id="97">
                                          <p:stCondLst>
                                            <p:cond delay="0"/>
                                          </p:stCondLst>
                                        </p:cTn>
                                        <p:tgtEl>
                                          <p:spTgt spid="47"/>
                                        </p:tgtEl>
                                        <p:attrNameLst>
                                          <p:attrName>style.visibility</p:attrName>
                                        </p:attrNameLst>
                                      </p:cBhvr>
                                      <p:to>
                                        <p:strVal val="visible"/>
                                      </p:to>
                                    </p:set>
                                    <p:animEffect filter="fade" transition="in">
                                      <p:cBhvr>
                                        <p:cTn dur="500" id="98"/>
                                        <p:tgtEl>
                                          <p:spTgt spid="47"/>
                                        </p:tgtEl>
                                      </p:cBhvr>
                                    </p:animEffect>
                                  </p:childTnLst>
                                </p:cTn>
                              </p:par>
                              <p:par>
                                <p:cTn fill="hold" grpId="0" id="99" nodeType="withEffect" presetClass="entr" presetID="10" presetSubtype="0">
                                  <p:stCondLst>
                                    <p:cond delay="0"/>
                                  </p:stCondLst>
                                  <p:childTnLst>
                                    <p:set>
                                      <p:cBhvr>
                                        <p:cTn dur="1" fill="hold" id="100">
                                          <p:stCondLst>
                                            <p:cond delay="0"/>
                                          </p:stCondLst>
                                        </p:cTn>
                                        <p:tgtEl>
                                          <p:spTgt spid="48"/>
                                        </p:tgtEl>
                                        <p:attrNameLst>
                                          <p:attrName>style.visibility</p:attrName>
                                        </p:attrNameLst>
                                      </p:cBhvr>
                                      <p:to>
                                        <p:strVal val="visible"/>
                                      </p:to>
                                    </p:set>
                                    <p:animEffect filter="fade" transition="in">
                                      <p:cBhvr>
                                        <p:cTn dur="500" id="101"/>
                                        <p:tgtEl>
                                          <p:spTgt spid="48"/>
                                        </p:tgtEl>
                                      </p:cBhvr>
                                    </p:animEffect>
                                  </p:childTnLst>
                                </p:cTn>
                              </p:par>
                              <p:par>
                                <p:cTn fill="hold" grpId="0" id="102" nodeType="withEffect" presetClass="entr" presetID="10" presetSubtype="0">
                                  <p:stCondLst>
                                    <p:cond delay="0"/>
                                  </p:stCondLst>
                                  <p:childTnLst>
                                    <p:set>
                                      <p:cBhvr>
                                        <p:cTn dur="1" fill="hold" id="103">
                                          <p:stCondLst>
                                            <p:cond delay="0"/>
                                          </p:stCondLst>
                                        </p:cTn>
                                        <p:tgtEl>
                                          <p:spTgt spid="49"/>
                                        </p:tgtEl>
                                        <p:attrNameLst>
                                          <p:attrName>style.visibility</p:attrName>
                                        </p:attrNameLst>
                                      </p:cBhvr>
                                      <p:to>
                                        <p:strVal val="visible"/>
                                      </p:to>
                                    </p:set>
                                    <p:animEffect filter="fade" transition="in">
                                      <p:cBhvr>
                                        <p:cTn dur="500" id="104"/>
                                        <p:tgtEl>
                                          <p:spTgt spid="49"/>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50"/>
                                        </p:tgtEl>
                                        <p:attrNameLst>
                                          <p:attrName>style.visibility</p:attrName>
                                        </p:attrNameLst>
                                      </p:cBhvr>
                                      <p:to>
                                        <p:strVal val="visible"/>
                                      </p:to>
                                    </p:set>
                                    <p:animEffect filter="fade" transition="in">
                                      <p:cBhvr>
                                        <p:cTn dur="500" id="107"/>
                                        <p:tgtEl>
                                          <p:spTgt spid="50"/>
                                        </p:tgtEl>
                                      </p:cBhvr>
                                    </p:animEffect>
                                  </p:childTnLst>
                                </p:cTn>
                              </p:par>
                              <p:par>
                                <p:cTn fill="hold" grpId="0" id="108" nodeType="withEffect" presetClass="entr" presetID="10" presetSubtype="0">
                                  <p:stCondLst>
                                    <p:cond delay="0"/>
                                  </p:stCondLst>
                                  <p:childTnLst>
                                    <p:set>
                                      <p:cBhvr>
                                        <p:cTn dur="1" fill="hold" id="109">
                                          <p:stCondLst>
                                            <p:cond delay="0"/>
                                          </p:stCondLst>
                                        </p:cTn>
                                        <p:tgtEl>
                                          <p:spTgt spid="51"/>
                                        </p:tgtEl>
                                        <p:attrNameLst>
                                          <p:attrName>style.visibility</p:attrName>
                                        </p:attrNameLst>
                                      </p:cBhvr>
                                      <p:to>
                                        <p:strVal val="visible"/>
                                      </p:to>
                                    </p:set>
                                    <p:animEffect filter="fade" transition="in">
                                      <p:cBhvr>
                                        <p:cTn dur="500" id="110"/>
                                        <p:tgtEl>
                                          <p:spTgt spid="51"/>
                                        </p:tgtEl>
                                      </p:cBhvr>
                                    </p:animEffect>
                                  </p:childTnLst>
                                </p:cTn>
                              </p:par>
                              <p:par>
                                <p:cTn fill="hold" grpId="0" id="111" nodeType="withEffect" presetClass="entr" presetID="10" presetSubtype="0">
                                  <p:stCondLst>
                                    <p:cond delay="0"/>
                                  </p:stCondLst>
                                  <p:childTnLst>
                                    <p:set>
                                      <p:cBhvr>
                                        <p:cTn dur="1" fill="hold" id="112">
                                          <p:stCondLst>
                                            <p:cond delay="0"/>
                                          </p:stCondLst>
                                        </p:cTn>
                                        <p:tgtEl>
                                          <p:spTgt spid="52"/>
                                        </p:tgtEl>
                                        <p:attrNameLst>
                                          <p:attrName>style.visibility</p:attrName>
                                        </p:attrNameLst>
                                      </p:cBhvr>
                                      <p:to>
                                        <p:strVal val="visible"/>
                                      </p:to>
                                    </p:set>
                                    <p:animEffect filter="fade" transition="in">
                                      <p:cBhvr>
                                        <p:cTn dur="500" id="113"/>
                                        <p:tgtEl>
                                          <p:spTgt spid="52"/>
                                        </p:tgtEl>
                                      </p:cBhvr>
                                    </p:animEffect>
                                  </p:childTnLst>
                                </p:cTn>
                              </p:par>
                              <p:par>
                                <p:cTn fill="hold" grpId="0" id="114" nodeType="withEffect" presetClass="entr" presetID="10" presetSubtype="0">
                                  <p:stCondLst>
                                    <p:cond delay="0"/>
                                  </p:stCondLst>
                                  <p:childTnLst>
                                    <p:set>
                                      <p:cBhvr>
                                        <p:cTn dur="1" fill="hold" id="115">
                                          <p:stCondLst>
                                            <p:cond delay="0"/>
                                          </p:stCondLst>
                                        </p:cTn>
                                        <p:tgtEl>
                                          <p:spTgt spid="53"/>
                                        </p:tgtEl>
                                        <p:attrNameLst>
                                          <p:attrName>style.visibility</p:attrName>
                                        </p:attrNameLst>
                                      </p:cBhvr>
                                      <p:to>
                                        <p:strVal val="visible"/>
                                      </p:to>
                                    </p:set>
                                    <p:animEffect filter="fade" transition="in">
                                      <p:cBhvr>
                                        <p:cTn dur="500" id="116"/>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63"/>
      <p:bldP grpId="0" spid="6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grpSp>
        <p:nvGrpSpPr>
          <p:cNvPr id="6" name="组合 5"/>
          <p:cNvGrpSpPr/>
          <p:nvPr/>
        </p:nvGrpSpPr>
        <p:grpSpPr>
          <a:xfrm>
            <a:off x="3774420" y="2978785"/>
            <a:ext cx="4951730" cy="895350"/>
            <a:chOff x="5701" y="4379"/>
            <a:chExt cx="7798" cy="1410"/>
          </a:xfrm>
        </p:grpSpPr>
        <p:sp>
          <p:nvSpPr>
            <p:cNvPr id="17" name="TextBox 12"/>
            <p:cNvSpPr txBox="1"/>
            <p:nvPr/>
          </p:nvSpPr>
          <p:spPr>
            <a:xfrm>
              <a:off x="6200" y="4379"/>
              <a:ext cx="6798" cy="900"/>
            </a:xfrm>
            <a:prstGeom prst="rect">
              <a:avLst/>
            </a:prstGeom>
            <a:noFill/>
          </p:spPr>
          <p:txBody>
            <a:bodyPr bIns="34295" lIns="68589" rIns="68589" rtlCol="0" tIns="34295" wrap="none">
              <a:spAutoFit/>
            </a:bodyPr>
            <a:lstStyle/>
            <a:p>
              <a:pPr algn="ctr"/>
              <a:r>
                <a:rPr b="1" lang="en-US" sz="3300">
                  <a:solidFill>
                    <a:srgbClr val="385424"/>
                  </a:solidFill>
                  <a:latin typeface="+mj-lt"/>
                </a:rPr>
                <a:t>MOMODA POWERPOINT</a:t>
              </a:r>
            </a:p>
          </p:txBody>
        </p:sp>
        <p:sp>
          <p:nvSpPr>
            <p:cNvPr id="18" name="TextBox 13"/>
            <p:cNvSpPr txBox="1"/>
            <p:nvPr/>
          </p:nvSpPr>
          <p:spPr>
            <a:xfrm>
              <a:off x="5701" y="5245"/>
              <a:ext cx="7798" cy="540"/>
            </a:xfrm>
            <a:prstGeom prst="rect">
              <a:avLst/>
            </a:prstGeom>
            <a:noFill/>
          </p:spPr>
          <p:txBody>
            <a:bodyPr bIns="34295" lIns="68589" rIns="68589" rtlCol="0" tIns="34295" wrap="square">
              <a:spAutoFit/>
            </a:bodyPr>
            <a:lstStyle/>
            <a:p>
              <a:pPr algn="ctr"/>
              <a:r>
                <a:rPr lang="en-US" sz="900">
                  <a:solidFill>
                    <a:srgbClr val="385424"/>
                  </a:solidFill>
                  <a:cs charset="0" panose="020b0604020202020204" pitchFamily="34" typeface="Arial"/>
                </a:rPr>
                <a:t>Lorem ipsum dolor sit amet, consectetur adipiscing elit. Fusce id urna blandit, eleifend nulla ac, fringilla purus. Nulla iaculis tempor felis ut cursus. </a:t>
              </a:r>
            </a:p>
          </p:txBody>
        </p:sp>
      </p:grpSp>
      <p:sp>
        <p:nvSpPr>
          <p:cNvPr id="5" name="TextBox 12"/>
          <p:cNvSpPr txBox="1"/>
          <p:nvPr/>
        </p:nvSpPr>
        <p:spPr>
          <a:xfrm>
            <a:off x="2669520" y="2178684"/>
            <a:ext cx="7161530" cy="891550"/>
          </a:xfrm>
          <a:prstGeom prst="rect">
            <a:avLst/>
          </a:prstGeom>
          <a:noFill/>
        </p:spPr>
        <p:txBody>
          <a:bodyPr bIns="34295" lIns="68589" rIns="68589" rtlCol="0" tIns="34295" wrap="square">
            <a:spAutoFit/>
          </a:bodyPr>
          <a:lstStyle/>
          <a:p>
            <a:pPr algn="dist"/>
            <a:r>
              <a:rPr altLang="en-US" b="1" lang="zh-CN" sz="5400">
                <a:solidFill>
                  <a:srgbClr val="385424"/>
                </a:solidFill>
                <a:latin charset="-122" panose="02010600030101010101" typeface="黑体"/>
                <a:ea charset="-122" panose="02010600030101010101" typeface="黑体"/>
              </a:rPr>
              <a:t>感谢您的下载观看</a:t>
            </a:r>
          </a:p>
        </p:txBody>
      </p:sp>
      <p:sp>
        <p:nvSpPr>
          <p:cNvPr id="219" name=" 219"/>
          <p:cNvSpPr/>
          <p:nvPr/>
        </p:nvSpPr>
        <p:spPr>
          <a:xfrm>
            <a:off x="5373350" y="3980180"/>
            <a:ext cx="1753870" cy="297180"/>
          </a:xfrm>
          <a:prstGeom prst="roundRect">
            <a:avLst>
              <a:gd fmla="val 50000" name="adj"/>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7" name="TextBox 13"/>
          <p:cNvSpPr txBox="1"/>
          <p:nvPr/>
        </p:nvSpPr>
        <p:spPr>
          <a:xfrm>
            <a:off x="5436870" y="3958590"/>
            <a:ext cx="1627505" cy="312430"/>
          </a:xfrm>
          <a:prstGeom prst="rect">
            <a:avLst/>
          </a:prstGeom>
          <a:noFill/>
        </p:spPr>
        <p:txBody>
          <a:bodyPr bIns="34295" lIns="68589" rIns="68589" rtlCol="0" tIns="34295" wrap="square">
            <a:spAutoFit/>
          </a:bodyPr>
          <a:lstStyle/>
          <a:p>
            <a:pPr algn="l"/>
            <a:r>
              <a:rPr altLang="en-US" lang="zh-CN" sz="1600">
                <a:solidFill>
                  <a:schemeClr val="bg1"/>
                </a:solidFill>
                <a:latin charset="-122" panose="02010600030101010101" typeface="黑体"/>
                <a:ea charset="-122" panose="02010600030101010101" typeface="黑体"/>
                <a:cs charset="0" panose="020b0604020202020204" pitchFamily="34" typeface="Arial"/>
              </a:rPr>
              <a:t>汇报人：代用名</a:t>
            </a:r>
          </a:p>
        </p:txBody>
      </p:sp>
    </p:spTree>
    <p:custDataLst>
      <p:tags r:id="rId4"/>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3" presetSubtype="16">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23" presetSubtype="16">
                                  <p:stCondLst>
                                    <p:cond delay="0"/>
                                  </p:stCondLst>
                                  <p:childTnLst>
                                    <p:set>
                                      <p:cBhvr>
                                        <p:cTn dur="1" fill="hold" id="17">
                                          <p:stCondLst>
                                            <p:cond delay="0"/>
                                          </p:stCondLst>
                                        </p:cTn>
                                        <p:tgtEl>
                                          <p:spTgt spid="219"/>
                                        </p:tgtEl>
                                        <p:attrNameLst>
                                          <p:attrName>style.visibility</p:attrName>
                                        </p:attrNameLst>
                                      </p:cBhvr>
                                      <p:to>
                                        <p:strVal val="visible"/>
                                      </p:to>
                                    </p:set>
                                    <p:anim calcmode="lin" valueType="num">
                                      <p:cBhvr>
                                        <p:cTn dur="500" fill="hold" id="18"/>
                                        <p:tgtEl>
                                          <p:spTgt spid="219"/>
                                        </p:tgtEl>
                                        <p:attrNameLst>
                                          <p:attrName>ppt_w</p:attrName>
                                        </p:attrNameLst>
                                      </p:cBhvr>
                                      <p:tavLst>
                                        <p:tav tm="0">
                                          <p:val>
                                            <p:fltVal val="0"/>
                                          </p:val>
                                        </p:tav>
                                        <p:tav tm="100000">
                                          <p:val>
                                            <p:strVal val="#ppt_w"/>
                                          </p:val>
                                        </p:tav>
                                      </p:tavLst>
                                    </p:anim>
                                    <p:anim calcmode="lin" valueType="num">
                                      <p:cBhvr>
                                        <p:cTn dur="500" fill="hold" id="19"/>
                                        <p:tgtEl>
                                          <p:spTgt spid="219"/>
                                        </p:tgtEl>
                                        <p:attrNameLst>
                                          <p:attrName>ppt_h</p:attrName>
                                        </p:attrNameLst>
                                      </p:cBhvr>
                                      <p:tavLst>
                                        <p:tav tm="0">
                                          <p:val>
                                            <p:fltVal val="0"/>
                                          </p:val>
                                        </p:tav>
                                        <p:tav tm="100000">
                                          <p:val>
                                            <p:strVal val="#ppt_h"/>
                                          </p:val>
                                        </p:tav>
                                      </p:tavLst>
                                    </p:anim>
                                  </p:childTnLst>
                                </p:cTn>
                              </p:par>
                              <p:par>
                                <p:cTn fill="hold" grpId="0" id="20" nodeType="withEffect" presetClass="entr" presetID="23" presetSubtype="16">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19"/>
      <p:bldP grpId="0" spid="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descr="740f85c247b87b0cdcacec13298340ca" id="3" name="图片 2"/>
          <p:cNvPicPr>
            <a:picLocks noChangeAspect="1"/>
          </p:cNvPicPr>
          <p:nvPr/>
        </p:nvPicPr>
        <p:blipFill>
          <a:blip r:embed="rId3"/>
          <a:stretch>
            <a:fillRect/>
          </a:stretch>
        </p:blipFill>
        <p:spPr>
          <a:xfrm>
            <a:off x="1590675" y="2777490"/>
            <a:ext cx="2948305" cy="2990850"/>
          </a:xfrm>
          <a:prstGeom prst="rect">
            <a:avLst/>
          </a:prstGeom>
        </p:spPr>
      </p:pic>
      <p:pic>
        <p:nvPicPr>
          <p:cNvPr descr="83162e21b1591c259cf04fe93fa16326" id="4" name="图片 3"/>
          <p:cNvPicPr>
            <a:picLocks noChangeAspect="1"/>
          </p:cNvPicPr>
          <p:nvPr/>
        </p:nvPicPr>
        <p:blipFill>
          <a:blip r:embed="rId4"/>
          <a:stretch>
            <a:fillRect/>
          </a:stretch>
        </p:blipFill>
        <p:spPr>
          <a:xfrm>
            <a:off x="8528050" y="1504315"/>
            <a:ext cx="1971040" cy="2119630"/>
          </a:xfrm>
          <a:prstGeom prst="rect">
            <a:avLst/>
          </a:prstGeom>
        </p:spPr>
      </p:pic>
      <p:sp>
        <p:nvSpPr>
          <p:cNvPr id="17" name="TextBox 16"/>
          <p:cNvSpPr txBox="1"/>
          <p:nvPr/>
        </p:nvSpPr>
        <p:spPr>
          <a:xfrm>
            <a:off x="4369724" y="2777500"/>
            <a:ext cx="1097280" cy="1188720"/>
          </a:xfrm>
          <a:prstGeom prst="rect">
            <a:avLst/>
          </a:prstGeom>
          <a:noFill/>
        </p:spPr>
        <p:txBody>
          <a:bodyPr rtlCol="0" wrap="none">
            <a:spAutoFit/>
          </a:bodyPr>
          <a:lstStyle/>
          <a:p>
            <a:pPr algn="ctr"/>
            <a:r>
              <a:rPr lang="en-US" smtClean="0" sz="7200">
                <a:solidFill>
                  <a:schemeClr val="bg1"/>
                </a:solidFill>
                <a:latin charset="-122" panose="02010600040101010101" typeface="华文中宋"/>
                <a:ea charset="-122" panose="02010600040101010101" typeface="华文中宋"/>
              </a:rPr>
              <a:t>01</a:t>
            </a:r>
          </a:p>
        </p:txBody>
      </p:sp>
      <p:cxnSp>
        <p:nvCxnSpPr>
          <p:cNvPr id="6" name="直接连接符 5"/>
          <p:cNvCxnSpPr/>
          <p:nvPr/>
        </p:nvCxnSpPr>
        <p:spPr>
          <a:xfrm flipH="1">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1" y="2847340"/>
            <a:ext cx="3108960" cy="518160"/>
          </a:xfrm>
          <a:prstGeom prst="rect">
            <a:avLst/>
          </a:prstGeom>
          <a:noFill/>
        </p:spPr>
        <p:txBody>
          <a:bodyPr rtlCol="0" wrap="square">
            <a:spAutoFit/>
          </a:bodyPr>
          <a:lstStyle/>
          <a:p>
            <a:pPr algn="dist"/>
            <a:r>
              <a:rPr b="1" lang="en-US" smtClean="0" sz="2800">
                <a:solidFill>
                  <a:schemeClr val="bg1"/>
                </a:solidFill>
              </a:rPr>
              <a:t>单击此处添加标题</a:t>
            </a:r>
          </a:p>
        </p:txBody>
      </p:sp>
      <p:sp>
        <p:nvSpPr>
          <p:cNvPr id="7" name="TextBox 5"/>
          <p:cNvSpPr txBox="1"/>
          <p:nvPr/>
        </p:nvSpPr>
        <p:spPr>
          <a:xfrm>
            <a:off x="5736979" y="3326130"/>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8" name="TextBox 5"/>
          <p:cNvSpPr txBox="1"/>
          <p:nvPr/>
        </p:nvSpPr>
        <p:spPr>
          <a:xfrm>
            <a:off x="7235580" y="3326130"/>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12" name="TextBox 5"/>
          <p:cNvSpPr txBox="1"/>
          <p:nvPr/>
        </p:nvSpPr>
        <p:spPr>
          <a:xfrm>
            <a:off x="5736979" y="3651884"/>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14" name="TextBox 5"/>
          <p:cNvSpPr txBox="1"/>
          <p:nvPr/>
        </p:nvSpPr>
        <p:spPr>
          <a:xfrm>
            <a:off x="7235580" y="3651884"/>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Tree>
    <p:custDataLst>
      <p:tags r:id="rId5"/>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23" presetSubtype="16">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500" fill="hold" id="14"/>
                                        <p:tgtEl>
                                          <p:spTgt spid="4"/>
                                        </p:tgtEl>
                                        <p:attrNameLst>
                                          <p:attrName>ppt_w</p:attrName>
                                        </p:attrNameLst>
                                      </p:cBhvr>
                                      <p:tavLst>
                                        <p:tav tm="0">
                                          <p:val>
                                            <p:fltVal val="0"/>
                                          </p:val>
                                        </p:tav>
                                        <p:tav tm="100000">
                                          <p:val>
                                            <p:strVal val="#ppt_w"/>
                                          </p:val>
                                        </p:tav>
                                      </p:tavLst>
                                    </p:anim>
                                    <p:anim calcmode="lin" valueType="num">
                                      <p:cBhvr>
                                        <p:cTn dur="500" fill="hold" id="15"/>
                                        <p:tgtEl>
                                          <p:spTgt spid="4"/>
                                        </p:tgtEl>
                                        <p:attrNameLst>
                                          <p:attrName>ppt_h</p:attrName>
                                        </p:attrNameLst>
                                      </p:cBhvr>
                                      <p:tavLst>
                                        <p:tav tm="0">
                                          <p:val>
                                            <p:fltVal val="0"/>
                                          </p:val>
                                        </p:tav>
                                        <p:tav tm="100000">
                                          <p:val>
                                            <p:strVal val="#ppt_h"/>
                                          </p:val>
                                        </p:tav>
                                      </p:tavLst>
                                    </p:anim>
                                  </p:childTnLst>
                                </p:cTn>
                              </p:par>
                              <p:par>
                                <p:cTn fill="hold" id="16" nodeType="withEffect" presetClass="entr" presetID="23" presetSubtype="16">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childTnLst>
                                </p:cTn>
                              </p:par>
                            </p:childTnLst>
                          </p:cTn>
                        </p:par>
                        <p:par>
                          <p:cTn fill="hold" id="20" nodeType="afterGroup">
                            <p:stCondLst>
                              <p:cond delay="1000"/>
                            </p:stCondLst>
                            <p:childTnLst>
                              <p:par>
                                <p:cTn fill="hold" grpId="0" id="21" nodeType="afterEffect" presetClass="entr" presetID="22" presetSubtype="8">
                                  <p:stCondLst>
                                    <p:cond delay="0"/>
                                  </p:stCondLst>
                                  <p:childTnLst>
                                    <p:set>
                                      <p:cBhvr>
                                        <p:cTn dur="1" fill="hold" id="22">
                                          <p:stCondLst>
                                            <p:cond delay="0"/>
                                          </p:stCondLst>
                                        </p:cTn>
                                        <p:tgtEl>
                                          <p:spTgt spid="17"/>
                                        </p:tgtEl>
                                        <p:attrNameLst>
                                          <p:attrName>style.visibility</p:attrName>
                                        </p:attrNameLst>
                                      </p:cBhvr>
                                      <p:to>
                                        <p:strVal val="visible"/>
                                      </p:to>
                                    </p:set>
                                    <p:animEffect filter="wipe(left)" transition="in">
                                      <p:cBhvr>
                                        <p:cTn dur="500" id="23"/>
                                        <p:tgtEl>
                                          <p:spTgt spid="17"/>
                                        </p:tgtEl>
                                      </p:cBhvr>
                                    </p:animEffect>
                                  </p:childTnLst>
                                </p:cTn>
                              </p:par>
                              <p:par>
                                <p:cTn fill="hold" id="24" nodeType="withEffect" presetClass="entr" presetID="10"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500" id="26"/>
                                        <p:tgtEl>
                                          <p:spTgt spid="6"/>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childTnLst>
                                </p:cTn>
                              </p:par>
                            </p:childTnLst>
                          </p:cTn>
                        </p:par>
                        <p:par>
                          <p:cTn fill="hold" id="30" nodeType="afterGroup">
                            <p:stCondLst>
                              <p:cond delay="1500"/>
                            </p:stCondLst>
                            <p:childTnLst>
                              <p:par>
                                <p:cTn fill="hold" grpId="0" id="31" nodeType="afterEffect" presetClass="entr" presetID="2" presetSubtype="2">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250" fill="hold" id="33"/>
                                        <p:tgtEl>
                                          <p:spTgt spid="7"/>
                                        </p:tgtEl>
                                        <p:attrNameLst>
                                          <p:attrName>ppt_x</p:attrName>
                                        </p:attrNameLst>
                                      </p:cBhvr>
                                      <p:tavLst>
                                        <p:tav tm="0">
                                          <p:val>
                                            <p:strVal val="1+#ppt_w/2"/>
                                          </p:val>
                                        </p:tav>
                                        <p:tav tm="100000">
                                          <p:val>
                                            <p:strVal val="#ppt_x"/>
                                          </p:val>
                                        </p:tav>
                                      </p:tavLst>
                                    </p:anim>
                                    <p:anim calcmode="lin" valueType="num">
                                      <p:cBhvr additive="base">
                                        <p:cTn dur="250" fill="hold" id="34"/>
                                        <p:tgtEl>
                                          <p:spTgt spid="7"/>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1750"/>
                            </p:stCondLst>
                            <p:childTnLst>
                              <p:par>
                                <p:cTn fill="hold" grpId="0" id="36" nodeType="afterEffect" presetClass="entr" presetID="2" presetSubtype="2">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additive="base">
                                        <p:cTn dur="250" fill="hold" id="38"/>
                                        <p:tgtEl>
                                          <p:spTgt spid="8"/>
                                        </p:tgtEl>
                                        <p:attrNameLst>
                                          <p:attrName>ppt_x</p:attrName>
                                        </p:attrNameLst>
                                      </p:cBhvr>
                                      <p:tavLst>
                                        <p:tav tm="0">
                                          <p:val>
                                            <p:strVal val="1+#ppt_w/2"/>
                                          </p:val>
                                        </p:tav>
                                        <p:tav tm="100000">
                                          <p:val>
                                            <p:strVal val="#ppt_x"/>
                                          </p:val>
                                        </p:tav>
                                      </p:tavLst>
                                    </p:anim>
                                    <p:anim calcmode="lin" valueType="num">
                                      <p:cBhvr additive="base">
                                        <p:cTn dur="250" fill="hold" id="39"/>
                                        <p:tgtEl>
                                          <p:spTgt spid="8"/>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000"/>
                            </p:stCondLst>
                            <p:childTnLst>
                              <p:par>
                                <p:cTn fill="hold" grpId="0" id="41" nodeType="afterEffect" presetClass="entr" presetID="2" presetSubtype="2">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250" fill="hold" id="43"/>
                                        <p:tgtEl>
                                          <p:spTgt spid="12"/>
                                        </p:tgtEl>
                                        <p:attrNameLst>
                                          <p:attrName>ppt_x</p:attrName>
                                        </p:attrNameLst>
                                      </p:cBhvr>
                                      <p:tavLst>
                                        <p:tav tm="0">
                                          <p:val>
                                            <p:strVal val="1+#ppt_w/2"/>
                                          </p:val>
                                        </p:tav>
                                        <p:tav tm="100000">
                                          <p:val>
                                            <p:strVal val="#ppt_x"/>
                                          </p:val>
                                        </p:tav>
                                      </p:tavLst>
                                    </p:anim>
                                    <p:anim calcmode="lin" valueType="num">
                                      <p:cBhvr additive="base">
                                        <p:cTn dur="250" fill="hold" id="44"/>
                                        <p:tgtEl>
                                          <p:spTgt spid="12"/>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2250"/>
                            </p:stCondLst>
                            <p:childTnLst>
                              <p:par>
                                <p:cTn fill="hold" grpId="0" id="46" nodeType="afterEffect" presetClass="entr" presetID="2" presetSubtype="2">
                                  <p:stCondLst>
                                    <p:cond delay="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250" fill="hold" id="48"/>
                                        <p:tgtEl>
                                          <p:spTgt spid="14"/>
                                        </p:tgtEl>
                                        <p:attrNameLst>
                                          <p:attrName>ppt_x</p:attrName>
                                        </p:attrNameLst>
                                      </p:cBhvr>
                                      <p:tavLst>
                                        <p:tav tm="0">
                                          <p:val>
                                            <p:strVal val="1+#ppt_w/2"/>
                                          </p:val>
                                        </p:tav>
                                        <p:tav tm="100000">
                                          <p:val>
                                            <p:strVal val="#ppt_x"/>
                                          </p:val>
                                        </p:tav>
                                      </p:tavLst>
                                    </p:anim>
                                    <p:anim calcmode="lin" valueType="num">
                                      <p:cBhvr additive="base">
                                        <p:cTn dur="250" fill="hold" id="49"/>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
      <p:bldP grpId="0" spid="17"/>
      <p:bldP grpId="0" spid="13"/>
      <p:bldP grpId="0" spid="7"/>
      <p:bldP grpId="0" spid="8"/>
      <p:bldP grpId="0" spid="12"/>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10"/>
          <p:cNvSpPr/>
          <p:nvPr/>
        </p:nvSpPr>
        <p:spPr>
          <a:xfrm>
            <a:off x="0" y="1674020"/>
            <a:ext cx="12192000" cy="256032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 name="Oval 4"/>
          <p:cNvSpPr/>
          <p:nvPr/>
        </p:nvSpPr>
        <p:spPr>
          <a:xfrm>
            <a:off x="7143175" y="2126483"/>
            <a:ext cx="2841368" cy="2869780"/>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385424"/>
              </a:solidFill>
            </a:endParaRPr>
          </a:p>
        </p:txBody>
      </p:sp>
      <p:sp>
        <p:nvSpPr>
          <p:cNvPr id="8" name="Oval 7"/>
          <p:cNvSpPr/>
          <p:nvPr/>
        </p:nvSpPr>
        <p:spPr>
          <a:xfrm>
            <a:off x="5659344" y="2126483"/>
            <a:ext cx="1940693" cy="1960098"/>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9" name="Oval 8"/>
          <p:cNvSpPr/>
          <p:nvPr/>
        </p:nvSpPr>
        <p:spPr>
          <a:xfrm>
            <a:off x="2207457" y="2483319"/>
            <a:ext cx="2134762" cy="2156108"/>
          </a:xfrm>
          <a:prstGeom prst="ellipse">
            <a:avLst/>
          </a:prstGeom>
          <a:solidFill>
            <a:srgbClr val="385424"/>
          </a:solidFill>
          <a:ln>
            <a:solidFill>
              <a:srgbClr val="C8CE9F">
                <a:alpha val="9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6" name="Oval 5"/>
          <p:cNvSpPr/>
          <p:nvPr/>
        </p:nvSpPr>
        <p:spPr>
          <a:xfrm>
            <a:off x="3818198" y="3106532"/>
            <a:ext cx="2583062" cy="2608891"/>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385424"/>
              </a:solidFill>
            </a:endParaRPr>
          </a:p>
        </p:txBody>
      </p:sp>
      <p:grpSp>
        <p:nvGrpSpPr>
          <p:cNvPr id="12" name="Group 11"/>
          <p:cNvGrpSpPr/>
          <p:nvPr/>
        </p:nvGrpSpPr>
        <p:grpSpPr>
          <a:xfrm flipH="1">
            <a:off x="4213719" y="4122112"/>
            <a:ext cx="1792020" cy="1129382"/>
            <a:chOff x="9968706" y="2761849"/>
            <a:chExt cx="1792020" cy="1129382"/>
          </a:xfrm>
        </p:grpSpPr>
        <p:sp>
          <p:nvSpPr>
            <p:cNvPr id="13" name="TextBox 12"/>
            <p:cNvSpPr txBox="1"/>
            <p:nvPr/>
          </p:nvSpPr>
          <p:spPr>
            <a:xfrm>
              <a:off x="10478244" y="2761850"/>
              <a:ext cx="817880" cy="365760"/>
            </a:xfrm>
            <a:prstGeom prst="rect">
              <a:avLst/>
            </a:prstGeom>
            <a:noFill/>
          </p:spPr>
          <p:txBody>
            <a:bodyPr rtlCol="0" wrap="none">
              <a:spAutoFit/>
            </a:bodyPr>
            <a:lstStyle/>
            <a:p>
              <a:pPr algn="ctr"/>
              <a:r>
                <a:rPr b="1" lang="en-US" smtClean="0">
                  <a:solidFill>
                    <a:schemeClr val="bg1"/>
                  </a:solidFill>
                </a:rPr>
                <a:t>Design</a:t>
              </a:r>
            </a:p>
          </p:txBody>
        </p:sp>
        <p:sp>
          <p:nvSpPr>
            <p:cNvPr id="14" name="Rectangle 13"/>
            <p:cNvSpPr/>
            <p:nvPr/>
          </p:nvSpPr>
          <p:spPr>
            <a:xfrm>
              <a:off x="9968706" y="3060234"/>
              <a:ext cx="1792020" cy="822960"/>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sp>
        <p:nvSpPr>
          <p:cNvPr id="15" name="TextBox 14"/>
          <p:cNvSpPr txBox="1"/>
          <p:nvPr/>
        </p:nvSpPr>
        <p:spPr>
          <a:xfrm>
            <a:off x="4715611" y="3647225"/>
            <a:ext cx="795655" cy="518160"/>
          </a:xfrm>
          <a:prstGeom prst="rect">
            <a:avLst/>
          </a:prstGeom>
          <a:noFill/>
        </p:spPr>
        <p:txBody>
          <a:bodyPr rtlCol="0" wrap="none">
            <a:spAutoFit/>
          </a:bodyPr>
          <a:lstStyle/>
          <a:p>
            <a:pPr algn="ctr"/>
            <a:r>
              <a:rPr b="1" lang="en-US" smtClean="0" sz="2800">
                <a:solidFill>
                  <a:schemeClr val="bg1"/>
                </a:solidFill>
                <a:latin typeface="+mj-lt"/>
              </a:rPr>
              <a:t>72%</a:t>
            </a:r>
          </a:p>
        </p:txBody>
      </p:sp>
      <p:sp>
        <p:nvSpPr>
          <p:cNvPr id="16" name="TextBox 15"/>
          <p:cNvSpPr txBox="1"/>
          <p:nvPr/>
        </p:nvSpPr>
        <p:spPr>
          <a:xfrm>
            <a:off x="2881431" y="3647225"/>
            <a:ext cx="795655" cy="518160"/>
          </a:xfrm>
          <a:prstGeom prst="rect">
            <a:avLst/>
          </a:prstGeom>
          <a:noFill/>
        </p:spPr>
        <p:txBody>
          <a:bodyPr rtlCol="0" wrap="none">
            <a:spAutoFit/>
          </a:bodyPr>
          <a:lstStyle/>
          <a:p>
            <a:pPr algn="ctr"/>
            <a:r>
              <a:rPr b="1" lang="en-US" smtClean="0" sz="2800">
                <a:solidFill>
                  <a:schemeClr val="bg1"/>
                </a:solidFill>
                <a:latin typeface="+mj-lt"/>
              </a:rPr>
              <a:t>54%</a:t>
            </a:r>
          </a:p>
        </p:txBody>
      </p:sp>
      <p:sp>
        <p:nvSpPr>
          <p:cNvPr id="17" name="TextBox 16"/>
          <p:cNvSpPr txBox="1"/>
          <p:nvPr/>
        </p:nvSpPr>
        <p:spPr>
          <a:xfrm>
            <a:off x="6231861" y="3167390"/>
            <a:ext cx="795655" cy="518160"/>
          </a:xfrm>
          <a:prstGeom prst="rect">
            <a:avLst/>
          </a:prstGeom>
          <a:noFill/>
        </p:spPr>
        <p:txBody>
          <a:bodyPr rtlCol="0" wrap="none">
            <a:spAutoFit/>
          </a:bodyPr>
          <a:lstStyle/>
          <a:p>
            <a:pPr algn="ctr"/>
            <a:r>
              <a:rPr b="1" lang="en-US" smtClean="0" sz="2800">
                <a:solidFill>
                  <a:schemeClr val="bg1"/>
                </a:solidFill>
                <a:latin typeface="+mj-lt"/>
              </a:rPr>
              <a:t>56%</a:t>
            </a:r>
          </a:p>
        </p:txBody>
      </p:sp>
      <p:sp>
        <p:nvSpPr>
          <p:cNvPr id="18" name="TextBox 17"/>
          <p:cNvSpPr txBox="1"/>
          <p:nvPr/>
        </p:nvSpPr>
        <p:spPr>
          <a:xfrm>
            <a:off x="8166030" y="2769024"/>
            <a:ext cx="795655" cy="518160"/>
          </a:xfrm>
          <a:prstGeom prst="rect">
            <a:avLst/>
          </a:prstGeom>
          <a:noFill/>
        </p:spPr>
        <p:txBody>
          <a:bodyPr rtlCol="0" wrap="none">
            <a:spAutoFit/>
          </a:bodyPr>
          <a:lstStyle/>
          <a:p>
            <a:pPr algn="ctr"/>
            <a:r>
              <a:rPr b="1" lang="en-US" smtClean="0" sz="2800">
                <a:solidFill>
                  <a:schemeClr val="bg1"/>
                </a:solidFill>
                <a:latin typeface="+mj-lt"/>
              </a:rPr>
              <a:t>88%</a:t>
            </a:r>
          </a:p>
        </p:txBody>
      </p:sp>
      <p:grpSp>
        <p:nvGrpSpPr>
          <p:cNvPr id="19" name="Group 18"/>
          <p:cNvGrpSpPr/>
          <p:nvPr/>
        </p:nvGrpSpPr>
        <p:grpSpPr>
          <a:xfrm flipH="1">
            <a:off x="7667848" y="3344144"/>
            <a:ext cx="1792020" cy="1129382"/>
            <a:chOff x="9968706" y="2761849"/>
            <a:chExt cx="1792020" cy="1129382"/>
          </a:xfrm>
        </p:grpSpPr>
        <p:sp>
          <p:nvSpPr>
            <p:cNvPr id="20" name="TextBox 19"/>
            <p:cNvSpPr txBox="1"/>
            <p:nvPr/>
          </p:nvSpPr>
          <p:spPr>
            <a:xfrm>
              <a:off x="10478246" y="2761850"/>
              <a:ext cx="817880" cy="365760"/>
            </a:xfrm>
            <a:prstGeom prst="rect">
              <a:avLst/>
            </a:prstGeom>
            <a:noFill/>
          </p:spPr>
          <p:txBody>
            <a:bodyPr rtlCol="0" wrap="none">
              <a:spAutoFit/>
            </a:bodyPr>
            <a:lstStyle/>
            <a:p>
              <a:pPr algn="ctr"/>
              <a:r>
                <a:rPr b="1" lang="en-US" smtClean="0">
                  <a:solidFill>
                    <a:schemeClr val="bg1"/>
                  </a:solidFill>
                </a:rPr>
                <a:t>Design</a:t>
              </a:r>
            </a:p>
          </p:txBody>
        </p:sp>
        <p:sp>
          <p:nvSpPr>
            <p:cNvPr id="21" name="Rectangle 20"/>
            <p:cNvSpPr/>
            <p:nvPr/>
          </p:nvSpPr>
          <p:spPr>
            <a:xfrm>
              <a:off x="9968708" y="3060234"/>
              <a:ext cx="1792020" cy="822960"/>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grpSp>
        <p:nvGrpSpPr>
          <p:cNvPr id="22" name="Group 21"/>
          <p:cNvGrpSpPr/>
          <p:nvPr/>
        </p:nvGrpSpPr>
        <p:grpSpPr>
          <a:xfrm flipH="1">
            <a:off x="2378828" y="2731280"/>
            <a:ext cx="1792020" cy="944716"/>
            <a:chOff x="9968706" y="2761849"/>
            <a:chExt cx="1792020" cy="944716"/>
          </a:xfrm>
        </p:grpSpPr>
        <p:sp>
          <p:nvSpPr>
            <p:cNvPr id="23" name="TextBox 22"/>
            <p:cNvSpPr txBox="1"/>
            <p:nvPr/>
          </p:nvSpPr>
          <p:spPr>
            <a:xfrm>
              <a:off x="10478245" y="2761849"/>
              <a:ext cx="817880" cy="365760"/>
            </a:xfrm>
            <a:prstGeom prst="rect">
              <a:avLst/>
            </a:prstGeom>
            <a:noFill/>
          </p:spPr>
          <p:txBody>
            <a:bodyPr rtlCol="0" wrap="none">
              <a:spAutoFit/>
            </a:bodyPr>
            <a:lstStyle/>
            <a:p>
              <a:pPr algn="ctr"/>
              <a:r>
                <a:rPr b="1" lang="en-US" smtClean="0">
                  <a:solidFill>
                    <a:schemeClr val="bg1"/>
                  </a:solidFill>
                </a:rPr>
                <a:t>Design</a:t>
              </a:r>
            </a:p>
          </p:txBody>
        </p:sp>
        <p:sp>
          <p:nvSpPr>
            <p:cNvPr id="24" name="Rectangle 23"/>
            <p:cNvSpPr/>
            <p:nvPr/>
          </p:nvSpPr>
          <p:spPr>
            <a:xfrm>
              <a:off x="9968706" y="3060234"/>
              <a:ext cx="1792020" cy="640080"/>
            </a:xfrm>
            <a:prstGeom prst="rect">
              <a:avLst/>
            </a:prstGeom>
          </p:spPr>
          <p:txBody>
            <a:bodyPr wrap="square">
              <a:spAutoFit/>
            </a:bodyPr>
            <a:lstStyle/>
            <a:p>
              <a:pPr algn="ctr"/>
              <a:r>
                <a:rPr lang="en-GB" sz="1200">
                  <a:solidFill>
                    <a:schemeClr val="bg1"/>
                  </a:solidFill>
                </a:rPr>
                <a:t>Lorem ipsum dolor sit amet, consectetuer adipiscing elit</a:t>
              </a:r>
            </a:p>
          </p:txBody>
        </p:sp>
      </p:grpSp>
      <p:grpSp>
        <p:nvGrpSpPr>
          <p:cNvPr id="25" name="Group 24"/>
          <p:cNvGrpSpPr/>
          <p:nvPr/>
        </p:nvGrpSpPr>
        <p:grpSpPr>
          <a:xfrm flipH="1">
            <a:off x="5733679" y="2368907"/>
            <a:ext cx="1792020" cy="760050"/>
            <a:chOff x="9968706" y="2761849"/>
            <a:chExt cx="1792020" cy="760050"/>
          </a:xfrm>
        </p:grpSpPr>
        <p:sp>
          <p:nvSpPr>
            <p:cNvPr id="26" name="TextBox 25"/>
            <p:cNvSpPr txBox="1"/>
            <p:nvPr/>
          </p:nvSpPr>
          <p:spPr>
            <a:xfrm>
              <a:off x="10478246" y="2761849"/>
              <a:ext cx="817880" cy="365760"/>
            </a:xfrm>
            <a:prstGeom prst="rect">
              <a:avLst/>
            </a:prstGeom>
            <a:noFill/>
          </p:spPr>
          <p:txBody>
            <a:bodyPr rtlCol="0" wrap="none">
              <a:spAutoFit/>
            </a:bodyPr>
            <a:lstStyle/>
            <a:p>
              <a:pPr algn="ctr"/>
              <a:r>
                <a:rPr b="1" lang="en-US" smtClean="0">
                  <a:solidFill>
                    <a:schemeClr val="bg1"/>
                  </a:solidFill>
                </a:rPr>
                <a:t>Design</a:t>
              </a:r>
            </a:p>
          </p:txBody>
        </p:sp>
        <p:sp>
          <p:nvSpPr>
            <p:cNvPr id="27" name="Rectangle 26"/>
            <p:cNvSpPr/>
            <p:nvPr/>
          </p:nvSpPr>
          <p:spPr>
            <a:xfrm>
              <a:off x="9968707" y="3060234"/>
              <a:ext cx="1792020" cy="457200"/>
            </a:xfrm>
            <a:prstGeom prst="rect">
              <a:avLst/>
            </a:prstGeom>
          </p:spPr>
          <p:txBody>
            <a:bodyPr wrap="square">
              <a:spAutoFit/>
            </a:bodyPr>
            <a:lstStyle/>
            <a:p>
              <a:pPr algn="ctr"/>
              <a:r>
                <a:rPr lang="en-GB" sz="1200">
                  <a:solidFill>
                    <a:schemeClr val="bg1"/>
                  </a:solidFill>
                </a:rPr>
                <a:t>Lorem ipsum dolor sit consectetuer</a:t>
              </a:r>
            </a:p>
          </p:txBody>
        </p:sp>
      </p:grpSp>
      <p:sp>
        <p:nvSpPr>
          <p:cNvPr id="28" name="TextBox 27"/>
          <p:cNvSpPr txBox="1"/>
          <p:nvPr/>
        </p:nvSpPr>
        <p:spPr>
          <a:xfrm>
            <a:off x="445537" y="5032085"/>
            <a:ext cx="1188487" cy="396240"/>
          </a:xfrm>
          <a:prstGeom prst="rect">
            <a:avLst/>
          </a:prstGeom>
          <a:noFill/>
        </p:spPr>
        <p:txBody>
          <a:bodyPr rtlCol="0" wrap="none">
            <a:spAutoFit/>
          </a:bodyPr>
          <a:lstStyle/>
          <a:p>
            <a:r>
              <a:rPr lang="en-US" smtClean="0" sz="2000">
                <a:latin typeface="+mj-lt"/>
              </a:rPr>
              <a:t>Year 2018</a:t>
            </a:r>
          </a:p>
        </p:txBody>
      </p:sp>
      <p:sp>
        <p:nvSpPr>
          <p:cNvPr id="29" name="Rectangle 28"/>
          <p:cNvSpPr/>
          <p:nvPr/>
        </p:nvSpPr>
        <p:spPr>
          <a:xfrm>
            <a:off x="445538" y="5413643"/>
            <a:ext cx="4012778" cy="118872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sp>
        <p:nvSpPr>
          <p:cNvPr id="30" name="TextBox 29"/>
          <p:cNvSpPr txBox="1"/>
          <p:nvPr/>
        </p:nvSpPr>
        <p:spPr>
          <a:xfrm>
            <a:off x="10612939" y="5032085"/>
            <a:ext cx="1188487" cy="396240"/>
          </a:xfrm>
          <a:prstGeom prst="rect">
            <a:avLst/>
          </a:prstGeom>
          <a:noFill/>
        </p:spPr>
        <p:txBody>
          <a:bodyPr rtlCol="0" wrap="none">
            <a:spAutoFit/>
          </a:bodyPr>
          <a:lstStyle/>
          <a:p>
            <a:pPr algn="r"/>
            <a:r>
              <a:rPr lang="en-US" smtClean="0" sz="2000">
                <a:latin typeface="+mj-lt"/>
              </a:rPr>
              <a:t>Year 2019</a:t>
            </a:r>
          </a:p>
        </p:txBody>
      </p:sp>
      <p:sp>
        <p:nvSpPr>
          <p:cNvPr id="31" name="Rectangle 30"/>
          <p:cNvSpPr/>
          <p:nvPr/>
        </p:nvSpPr>
        <p:spPr>
          <a:xfrm>
            <a:off x="7788647" y="5413643"/>
            <a:ext cx="4012778" cy="1188720"/>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a:t>
            </a:r>
          </a:p>
          <a:p>
            <a:pPr algn="r"/>
            <a:endParaRPr lang="en-GB" sz="1200"/>
          </a:p>
          <a:p>
            <a:pPr algn="r"/>
            <a:r>
              <a:rPr lang="en-GB" sz="1200"/>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7" name="图片 36"/>
          <p:cNvPicPr>
            <a:picLocks noChangeAspect="1"/>
          </p:cNvPicPr>
          <p:nvPr/>
        </p:nvPicPr>
        <p:blipFill>
          <a:blip r:embed="rId4"/>
          <a:stretch>
            <a:fillRect/>
          </a:stretch>
        </p:blipFill>
        <p:spPr>
          <a:xfrm>
            <a:off x="523875" y="116840"/>
            <a:ext cx="782955" cy="842010"/>
          </a:xfrm>
          <a:prstGeom prst="rect">
            <a:avLst/>
          </a:prstGeom>
        </p:spPr>
      </p:pic>
    </p:spTree>
    <p:custDataLst>
      <p:tags r:id="rId5"/>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grpId="0" id="10" nodeType="clickEffect" presetClass="entr" presetID="49"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 calcmode="lin" valueType="num">
                                      <p:cBhvr>
                                        <p:cTn dur="500" fill="hold" id="14"/>
                                        <p:tgtEl>
                                          <p:spTgt spid="5"/>
                                        </p:tgtEl>
                                        <p:attrNameLst>
                                          <p:attrName>style.rotation</p:attrName>
                                        </p:attrNameLst>
                                      </p:cBhvr>
                                      <p:tavLst>
                                        <p:tav tm="0">
                                          <p:val>
                                            <p:fltVal val="360"/>
                                          </p:val>
                                        </p:tav>
                                        <p:tav tm="100000">
                                          <p:val>
                                            <p:fltVal val="0"/>
                                          </p:val>
                                        </p:tav>
                                      </p:tavLst>
                                    </p:anim>
                                    <p:animEffect filter="fade" transition="in">
                                      <p:cBhvr>
                                        <p:cTn dur="500" id="15"/>
                                        <p:tgtEl>
                                          <p:spTgt spid="5"/>
                                        </p:tgtEl>
                                      </p:cBhvr>
                                    </p:animEffect>
                                  </p:childTnLst>
                                </p:cTn>
                              </p:par>
                              <p:par>
                                <p:cTn decel="100000" fill="hold" grpId="0" id="16" nodeType="withEffect" presetClass="entr" presetID="49"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ppt_w</p:attrName>
                                        </p:attrNameLst>
                                      </p:cBhvr>
                                      <p:tavLst>
                                        <p:tav tm="0">
                                          <p:val>
                                            <p:fltVal val="0"/>
                                          </p:val>
                                        </p:tav>
                                        <p:tav tm="100000">
                                          <p:val>
                                            <p:strVal val="#ppt_w"/>
                                          </p:val>
                                        </p:tav>
                                      </p:tavLst>
                                    </p:anim>
                                    <p:anim calcmode="lin" valueType="num">
                                      <p:cBhvr>
                                        <p:cTn dur="500" fill="hold" id="19"/>
                                        <p:tgtEl>
                                          <p:spTgt spid="8"/>
                                        </p:tgtEl>
                                        <p:attrNameLst>
                                          <p:attrName>ppt_h</p:attrName>
                                        </p:attrNameLst>
                                      </p:cBhvr>
                                      <p:tavLst>
                                        <p:tav tm="0">
                                          <p:val>
                                            <p:fltVal val="0"/>
                                          </p:val>
                                        </p:tav>
                                        <p:tav tm="100000">
                                          <p:val>
                                            <p:strVal val="#ppt_h"/>
                                          </p:val>
                                        </p:tav>
                                      </p:tavLst>
                                    </p:anim>
                                    <p:anim calcmode="lin" valueType="num">
                                      <p:cBhvr>
                                        <p:cTn dur="500" fill="hold" id="20"/>
                                        <p:tgtEl>
                                          <p:spTgt spid="8"/>
                                        </p:tgtEl>
                                        <p:attrNameLst>
                                          <p:attrName>style.rotation</p:attrName>
                                        </p:attrNameLst>
                                      </p:cBhvr>
                                      <p:tavLst>
                                        <p:tav tm="0">
                                          <p:val>
                                            <p:fltVal val="360"/>
                                          </p:val>
                                        </p:tav>
                                        <p:tav tm="100000">
                                          <p:val>
                                            <p:fltVal val="0"/>
                                          </p:val>
                                        </p:tav>
                                      </p:tavLst>
                                    </p:anim>
                                    <p:animEffect filter="fade" transition="in">
                                      <p:cBhvr>
                                        <p:cTn dur="500" id="21"/>
                                        <p:tgtEl>
                                          <p:spTgt spid="8"/>
                                        </p:tgtEl>
                                      </p:cBhvr>
                                    </p:animEffect>
                                  </p:childTnLst>
                                </p:cTn>
                              </p:par>
                              <p:par>
                                <p:cTn decel="100000" fill="hold" grpId="0" id="22" nodeType="withEffect" presetClass="entr" presetID="49" presetSubtype="0">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anim calcmode="lin" valueType="num">
                                      <p:cBhvr>
                                        <p:cTn dur="500" fill="hold" id="26"/>
                                        <p:tgtEl>
                                          <p:spTgt spid="9"/>
                                        </p:tgtEl>
                                        <p:attrNameLst>
                                          <p:attrName>style.rotation</p:attrName>
                                        </p:attrNameLst>
                                      </p:cBhvr>
                                      <p:tavLst>
                                        <p:tav tm="0">
                                          <p:val>
                                            <p:fltVal val="360"/>
                                          </p:val>
                                        </p:tav>
                                        <p:tav tm="100000">
                                          <p:val>
                                            <p:fltVal val="0"/>
                                          </p:val>
                                        </p:tav>
                                      </p:tavLst>
                                    </p:anim>
                                    <p:animEffect filter="fade" transition="in">
                                      <p:cBhvr>
                                        <p:cTn dur="500" id="27"/>
                                        <p:tgtEl>
                                          <p:spTgt spid="9"/>
                                        </p:tgtEl>
                                      </p:cBhvr>
                                    </p:animEffect>
                                  </p:childTnLst>
                                </p:cTn>
                              </p:par>
                              <p:par>
                                <p:cTn decel="100000" fill="hold" grpId="0" id="28" nodeType="withEffect" presetClass="entr" presetID="49" presetSubtype="0">
                                  <p:stCondLst>
                                    <p:cond delay="0"/>
                                  </p:stCondLst>
                                  <p:childTnLst>
                                    <p:set>
                                      <p:cBhvr>
                                        <p:cTn dur="1" fill="hold" id="29">
                                          <p:stCondLst>
                                            <p:cond delay="0"/>
                                          </p:stCondLst>
                                        </p:cTn>
                                        <p:tgtEl>
                                          <p:spTgt spid="6"/>
                                        </p:tgtEl>
                                        <p:attrNameLst>
                                          <p:attrName>style.visibility</p:attrName>
                                        </p:attrNameLst>
                                      </p:cBhvr>
                                      <p:to>
                                        <p:strVal val="visible"/>
                                      </p:to>
                                    </p:set>
                                    <p:anim calcmode="lin" valueType="num">
                                      <p:cBhvr>
                                        <p:cTn dur="500" fill="hold" id="30"/>
                                        <p:tgtEl>
                                          <p:spTgt spid="6"/>
                                        </p:tgtEl>
                                        <p:attrNameLst>
                                          <p:attrName>ppt_w</p:attrName>
                                        </p:attrNameLst>
                                      </p:cBhvr>
                                      <p:tavLst>
                                        <p:tav tm="0">
                                          <p:val>
                                            <p:fltVal val="0"/>
                                          </p:val>
                                        </p:tav>
                                        <p:tav tm="100000">
                                          <p:val>
                                            <p:strVal val="#ppt_w"/>
                                          </p:val>
                                        </p:tav>
                                      </p:tavLst>
                                    </p:anim>
                                    <p:anim calcmode="lin" valueType="num">
                                      <p:cBhvr>
                                        <p:cTn dur="500" fill="hold" id="31"/>
                                        <p:tgtEl>
                                          <p:spTgt spid="6"/>
                                        </p:tgtEl>
                                        <p:attrNameLst>
                                          <p:attrName>ppt_h</p:attrName>
                                        </p:attrNameLst>
                                      </p:cBhvr>
                                      <p:tavLst>
                                        <p:tav tm="0">
                                          <p:val>
                                            <p:fltVal val="0"/>
                                          </p:val>
                                        </p:tav>
                                        <p:tav tm="100000">
                                          <p:val>
                                            <p:strVal val="#ppt_h"/>
                                          </p:val>
                                        </p:tav>
                                      </p:tavLst>
                                    </p:anim>
                                    <p:anim calcmode="lin" valueType="num">
                                      <p:cBhvr>
                                        <p:cTn dur="500" fill="hold" id="32"/>
                                        <p:tgtEl>
                                          <p:spTgt spid="6"/>
                                        </p:tgtEl>
                                        <p:attrNameLst>
                                          <p:attrName>style.rotation</p:attrName>
                                        </p:attrNameLst>
                                      </p:cBhvr>
                                      <p:tavLst>
                                        <p:tav tm="0">
                                          <p:val>
                                            <p:fltVal val="360"/>
                                          </p:val>
                                        </p:tav>
                                        <p:tav tm="100000">
                                          <p:val>
                                            <p:fltVal val="0"/>
                                          </p:val>
                                        </p:tav>
                                      </p:tavLst>
                                    </p:anim>
                                    <p:animEffect filter="fade" transition="in">
                                      <p:cBhvr>
                                        <p:cTn dur="500" id="33"/>
                                        <p:tgtEl>
                                          <p:spTgt spid="6"/>
                                        </p:tgtEl>
                                      </p:cBhvr>
                                    </p:animEffect>
                                  </p:childTnLst>
                                </p:cTn>
                              </p:par>
                              <p:par>
                                <p:cTn decel="100000" fill="hold" id="34" nodeType="withEffect" presetClass="entr" presetID="49" presetSubtype="0">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p:cTn dur="500" fill="hold" id="36"/>
                                        <p:tgtEl>
                                          <p:spTgt spid="12"/>
                                        </p:tgtEl>
                                        <p:attrNameLst>
                                          <p:attrName>ppt_w</p:attrName>
                                        </p:attrNameLst>
                                      </p:cBhvr>
                                      <p:tavLst>
                                        <p:tav tm="0">
                                          <p:val>
                                            <p:fltVal val="0"/>
                                          </p:val>
                                        </p:tav>
                                        <p:tav tm="100000">
                                          <p:val>
                                            <p:strVal val="#ppt_w"/>
                                          </p:val>
                                        </p:tav>
                                      </p:tavLst>
                                    </p:anim>
                                    <p:anim calcmode="lin" valueType="num">
                                      <p:cBhvr>
                                        <p:cTn dur="500" fill="hold" id="37"/>
                                        <p:tgtEl>
                                          <p:spTgt spid="12"/>
                                        </p:tgtEl>
                                        <p:attrNameLst>
                                          <p:attrName>ppt_h</p:attrName>
                                        </p:attrNameLst>
                                      </p:cBhvr>
                                      <p:tavLst>
                                        <p:tav tm="0">
                                          <p:val>
                                            <p:fltVal val="0"/>
                                          </p:val>
                                        </p:tav>
                                        <p:tav tm="100000">
                                          <p:val>
                                            <p:strVal val="#ppt_h"/>
                                          </p:val>
                                        </p:tav>
                                      </p:tavLst>
                                    </p:anim>
                                    <p:anim calcmode="lin" valueType="num">
                                      <p:cBhvr>
                                        <p:cTn dur="500" fill="hold" id="38"/>
                                        <p:tgtEl>
                                          <p:spTgt spid="12"/>
                                        </p:tgtEl>
                                        <p:attrNameLst>
                                          <p:attrName>style.rotation</p:attrName>
                                        </p:attrNameLst>
                                      </p:cBhvr>
                                      <p:tavLst>
                                        <p:tav tm="0">
                                          <p:val>
                                            <p:fltVal val="360"/>
                                          </p:val>
                                        </p:tav>
                                        <p:tav tm="100000">
                                          <p:val>
                                            <p:fltVal val="0"/>
                                          </p:val>
                                        </p:tav>
                                      </p:tavLst>
                                    </p:anim>
                                    <p:animEffect filter="fade" transition="in">
                                      <p:cBhvr>
                                        <p:cTn dur="500" id="39"/>
                                        <p:tgtEl>
                                          <p:spTgt spid="12"/>
                                        </p:tgtEl>
                                      </p:cBhvr>
                                    </p:animEffect>
                                  </p:childTnLst>
                                </p:cTn>
                              </p:par>
                              <p:par>
                                <p:cTn decel="100000" fill="hold" grpId="0" id="40" nodeType="withEffect" presetClass="entr" presetID="49"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 calcmode="lin" valueType="num">
                                      <p:cBhvr>
                                        <p:cTn dur="500" fill="hold" id="44"/>
                                        <p:tgtEl>
                                          <p:spTgt spid="15"/>
                                        </p:tgtEl>
                                        <p:attrNameLst>
                                          <p:attrName>style.rotation</p:attrName>
                                        </p:attrNameLst>
                                      </p:cBhvr>
                                      <p:tavLst>
                                        <p:tav tm="0">
                                          <p:val>
                                            <p:fltVal val="360"/>
                                          </p:val>
                                        </p:tav>
                                        <p:tav tm="100000">
                                          <p:val>
                                            <p:fltVal val="0"/>
                                          </p:val>
                                        </p:tav>
                                      </p:tavLst>
                                    </p:anim>
                                    <p:animEffect filter="fade" transition="in">
                                      <p:cBhvr>
                                        <p:cTn dur="500" id="45"/>
                                        <p:tgtEl>
                                          <p:spTgt spid="15"/>
                                        </p:tgtEl>
                                      </p:cBhvr>
                                    </p:animEffect>
                                  </p:childTnLst>
                                </p:cTn>
                              </p:par>
                              <p:par>
                                <p:cTn decel="100000" fill="hold" grpId="0" id="46" nodeType="withEffect" presetClass="entr" presetID="49" presetSubtype="0">
                                  <p:stCondLst>
                                    <p:cond delay="0"/>
                                  </p:stCondLst>
                                  <p:childTnLst>
                                    <p:set>
                                      <p:cBhvr>
                                        <p:cTn dur="1" fill="hold" id="47">
                                          <p:stCondLst>
                                            <p:cond delay="0"/>
                                          </p:stCondLst>
                                        </p:cTn>
                                        <p:tgtEl>
                                          <p:spTgt spid="16"/>
                                        </p:tgtEl>
                                        <p:attrNameLst>
                                          <p:attrName>style.visibility</p:attrName>
                                        </p:attrNameLst>
                                      </p:cBhvr>
                                      <p:to>
                                        <p:strVal val="visible"/>
                                      </p:to>
                                    </p:set>
                                    <p:anim calcmode="lin" valueType="num">
                                      <p:cBhvr>
                                        <p:cTn dur="500" fill="hold" id="48"/>
                                        <p:tgtEl>
                                          <p:spTgt spid="16"/>
                                        </p:tgtEl>
                                        <p:attrNameLst>
                                          <p:attrName>ppt_w</p:attrName>
                                        </p:attrNameLst>
                                      </p:cBhvr>
                                      <p:tavLst>
                                        <p:tav tm="0">
                                          <p:val>
                                            <p:fltVal val="0"/>
                                          </p:val>
                                        </p:tav>
                                        <p:tav tm="100000">
                                          <p:val>
                                            <p:strVal val="#ppt_w"/>
                                          </p:val>
                                        </p:tav>
                                      </p:tavLst>
                                    </p:anim>
                                    <p:anim calcmode="lin" valueType="num">
                                      <p:cBhvr>
                                        <p:cTn dur="500" fill="hold" id="49"/>
                                        <p:tgtEl>
                                          <p:spTgt spid="16"/>
                                        </p:tgtEl>
                                        <p:attrNameLst>
                                          <p:attrName>ppt_h</p:attrName>
                                        </p:attrNameLst>
                                      </p:cBhvr>
                                      <p:tavLst>
                                        <p:tav tm="0">
                                          <p:val>
                                            <p:fltVal val="0"/>
                                          </p:val>
                                        </p:tav>
                                        <p:tav tm="100000">
                                          <p:val>
                                            <p:strVal val="#ppt_h"/>
                                          </p:val>
                                        </p:tav>
                                      </p:tavLst>
                                    </p:anim>
                                    <p:anim calcmode="lin" valueType="num">
                                      <p:cBhvr>
                                        <p:cTn dur="500" fill="hold" id="50"/>
                                        <p:tgtEl>
                                          <p:spTgt spid="16"/>
                                        </p:tgtEl>
                                        <p:attrNameLst>
                                          <p:attrName>style.rotation</p:attrName>
                                        </p:attrNameLst>
                                      </p:cBhvr>
                                      <p:tavLst>
                                        <p:tav tm="0">
                                          <p:val>
                                            <p:fltVal val="360"/>
                                          </p:val>
                                        </p:tav>
                                        <p:tav tm="100000">
                                          <p:val>
                                            <p:fltVal val="0"/>
                                          </p:val>
                                        </p:tav>
                                      </p:tavLst>
                                    </p:anim>
                                    <p:animEffect filter="fade" transition="in">
                                      <p:cBhvr>
                                        <p:cTn dur="500" id="51"/>
                                        <p:tgtEl>
                                          <p:spTgt spid="16"/>
                                        </p:tgtEl>
                                      </p:cBhvr>
                                    </p:animEffect>
                                  </p:childTnLst>
                                </p:cTn>
                              </p:par>
                              <p:par>
                                <p:cTn decel="100000" fill="hold" grpId="0" id="52" nodeType="withEffect" presetClass="entr" presetID="49" presetSubtype="0">
                                  <p:stCondLst>
                                    <p:cond delay="0"/>
                                  </p:stCondLst>
                                  <p:childTnLst>
                                    <p:set>
                                      <p:cBhvr>
                                        <p:cTn dur="1" fill="hold" id="53">
                                          <p:stCondLst>
                                            <p:cond delay="0"/>
                                          </p:stCondLst>
                                        </p:cTn>
                                        <p:tgtEl>
                                          <p:spTgt spid="17"/>
                                        </p:tgtEl>
                                        <p:attrNameLst>
                                          <p:attrName>style.visibility</p:attrName>
                                        </p:attrNameLst>
                                      </p:cBhvr>
                                      <p:to>
                                        <p:strVal val="visible"/>
                                      </p:to>
                                    </p:set>
                                    <p:anim calcmode="lin" valueType="num">
                                      <p:cBhvr>
                                        <p:cTn dur="500" fill="hold" id="54"/>
                                        <p:tgtEl>
                                          <p:spTgt spid="17"/>
                                        </p:tgtEl>
                                        <p:attrNameLst>
                                          <p:attrName>ppt_w</p:attrName>
                                        </p:attrNameLst>
                                      </p:cBhvr>
                                      <p:tavLst>
                                        <p:tav tm="0">
                                          <p:val>
                                            <p:fltVal val="0"/>
                                          </p:val>
                                        </p:tav>
                                        <p:tav tm="100000">
                                          <p:val>
                                            <p:strVal val="#ppt_w"/>
                                          </p:val>
                                        </p:tav>
                                      </p:tavLst>
                                    </p:anim>
                                    <p:anim calcmode="lin" valueType="num">
                                      <p:cBhvr>
                                        <p:cTn dur="500" fill="hold" id="55"/>
                                        <p:tgtEl>
                                          <p:spTgt spid="17"/>
                                        </p:tgtEl>
                                        <p:attrNameLst>
                                          <p:attrName>ppt_h</p:attrName>
                                        </p:attrNameLst>
                                      </p:cBhvr>
                                      <p:tavLst>
                                        <p:tav tm="0">
                                          <p:val>
                                            <p:fltVal val="0"/>
                                          </p:val>
                                        </p:tav>
                                        <p:tav tm="100000">
                                          <p:val>
                                            <p:strVal val="#ppt_h"/>
                                          </p:val>
                                        </p:tav>
                                      </p:tavLst>
                                    </p:anim>
                                    <p:anim calcmode="lin" valueType="num">
                                      <p:cBhvr>
                                        <p:cTn dur="500" fill="hold" id="56"/>
                                        <p:tgtEl>
                                          <p:spTgt spid="17"/>
                                        </p:tgtEl>
                                        <p:attrNameLst>
                                          <p:attrName>style.rotation</p:attrName>
                                        </p:attrNameLst>
                                      </p:cBhvr>
                                      <p:tavLst>
                                        <p:tav tm="0">
                                          <p:val>
                                            <p:fltVal val="360"/>
                                          </p:val>
                                        </p:tav>
                                        <p:tav tm="100000">
                                          <p:val>
                                            <p:fltVal val="0"/>
                                          </p:val>
                                        </p:tav>
                                      </p:tavLst>
                                    </p:anim>
                                    <p:animEffect filter="fade" transition="in">
                                      <p:cBhvr>
                                        <p:cTn dur="500" id="57"/>
                                        <p:tgtEl>
                                          <p:spTgt spid="17"/>
                                        </p:tgtEl>
                                      </p:cBhvr>
                                    </p:animEffect>
                                  </p:childTnLst>
                                </p:cTn>
                              </p:par>
                              <p:par>
                                <p:cTn decel="100000" fill="hold" grpId="0" id="58" nodeType="withEffect" presetClass="entr" presetID="49" presetSubtype="0">
                                  <p:stCondLst>
                                    <p:cond delay="0"/>
                                  </p:stCondLst>
                                  <p:childTnLst>
                                    <p:set>
                                      <p:cBhvr>
                                        <p:cTn dur="1" fill="hold" id="59">
                                          <p:stCondLst>
                                            <p:cond delay="0"/>
                                          </p:stCondLst>
                                        </p:cTn>
                                        <p:tgtEl>
                                          <p:spTgt spid="18"/>
                                        </p:tgtEl>
                                        <p:attrNameLst>
                                          <p:attrName>style.visibility</p:attrName>
                                        </p:attrNameLst>
                                      </p:cBhvr>
                                      <p:to>
                                        <p:strVal val="visible"/>
                                      </p:to>
                                    </p:set>
                                    <p:anim calcmode="lin" valueType="num">
                                      <p:cBhvr>
                                        <p:cTn dur="500" fill="hold" id="60"/>
                                        <p:tgtEl>
                                          <p:spTgt spid="18"/>
                                        </p:tgtEl>
                                        <p:attrNameLst>
                                          <p:attrName>ppt_w</p:attrName>
                                        </p:attrNameLst>
                                      </p:cBhvr>
                                      <p:tavLst>
                                        <p:tav tm="0">
                                          <p:val>
                                            <p:fltVal val="0"/>
                                          </p:val>
                                        </p:tav>
                                        <p:tav tm="100000">
                                          <p:val>
                                            <p:strVal val="#ppt_w"/>
                                          </p:val>
                                        </p:tav>
                                      </p:tavLst>
                                    </p:anim>
                                    <p:anim calcmode="lin" valueType="num">
                                      <p:cBhvr>
                                        <p:cTn dur="500" fill="hold" id="61"/>
                                        <p:tgtEl>
                                          <p:spTgt spid="18"/>
                                        </p:tgtEl>
                                        <p:attrNameLst>
                                          <p:attrName>ppt_h</p:attrName>
                                        </p:attrNameLst>
                                      </p:cBhvr>
                                      <p:tavLst>
                                        <p:tav tm="0">
                                          <p:val>
                                            <p:fltVal val="0"/>
                                          </p:val>
                                        </p:tav>
                                        <p:tav tm="100000">
                                          <p:val>
                                            <p:strVal val="#ppt_h"/>
                                          </p:val>
                                        </p:tav>
                                      </p:tavLst>
                                    </p:anim>
                                    <p:anim calcmode="lin" valueType="num">
                                      <p:cBhvr>
                                        <p:cTn dur="500" fill="hold" id="62"/>
                                        <p:tgtEl>
                                          <p:spTgt spid="18"/>
                                        </p:tgtEl>
                                        <p:attrNameLst>
                                          <p:attrName>style.rotation</p:attrName>
                                        </p:attrNameLst>
                                      </p:cBhvr>
                                      <p:tavLst>
                                        <p:tav tm="0">
                                          <p:val>
                                            <p:fltVal val="360"/>
                                          </p:val>
                                        </p:tav>
                                        <p:tav tm="100000">
                                          <p:val>
                                            <p:fltVal val="0"/>
                                          </p:val>
                                        </p:tav>
                                      </p:tavLst>
                                    </p:anim>
                                    <p:animEffect filter="fade" transition="in">
                                      <p:cBhvr>
                                        <p:cTn dur="500" id="63"/>
                                        <p:tgtEl>
                                          <p:spTgt spid="18"/>
                                        </p:tgtEl>
                                      </p:cBhvr>
                                    </p:animEffect>
                                  </p:childTnLst>
                                </p:cTn>
                              </p:par>
                              <p:par>
                                <p:cTn decel="100000" fill="hold" id="64" nodeType="withEffect" presetClass="entr" presetID="49" presetSubtype="0">
                                  <p:stCondLst>
                                    <p:cond delay="0"/>
                                  </p:stCondLst>
                                  <p:childTnLst>
                                    <p:set>
                                      <p:cBhvr>
                                        <p:cTn dur="1" fill="hold" id="65">
                                          <p:stCondLst>
                                            <p:cond delay="0"/>
                                          </p:stCondLst>
                                        </p:cTn>
                                        <p:tgtEl>
                                          <p:spTgt spid="19"/>
                                        </p:tgtEl>
                                        <p:attrNameLst>
                                          <p:attrName>style.visibility</p:attrName>
                                        </p:attrNameLst>
                                      </p:cBhvr>
                                      <p:to>
                                        <p:strVal val="visible"/>
                                      </p:to>
                                    </p:set>
                                    <p:anim calcmode="lin" valueType="num">
                                      <p:cBhvr>
                                        <p:cTn dur="500" fill="hold" id="66"/>
                                        <p:tgtEl>
                                          <p:spTgt spid="19"/>
                                        </p:tgtEl>
                                        <p:attrNameLst>
                                          <p:attrName>ppt_w</p:attrName>
                                        </p:attrNameLst>
                                      </p:cBhvr>
                                      <p:tavLst>
                                        <p:tav tm="0">
                                          <p:val>
                                            <p:fltVal val="0"/>
                                          </p:val>
                                        </p:tav>
                                        <p:tav tm="100000">
                                          <p:val>
                                            <p:strVal val="#ppt_w"/>
                                          </p:val>
                                        </p:tav>
                                      </p:tavLst>
                                    </p:anim>
                                    <p:anim calcmode="lin" valueType="num">
                                      <p:cBhvr>
                                        <p:cTn dur="500" fill="hold" id="67"/>
                                        <p:tgtEl>
                                          <p:spTgt spid="19"/>
                                        </p:tgtEl>
                                        <p:attrNameLst>
                                          <p:attrName>ppt_h</p:attrName>
                                        </p:attrNameLst>
                                      </p:cBhvr>
                                      <p:tavLst>
                                        <p:tav tm="0">
                                          <p:val>
                                            <p:fltVal val="0"/>
                                          </p:val>
                                        </p:tav>
                                        <p:tav tm="100000">
                                          <p:val>
                                            <p:strVal val="#ppt_h"/>
                                          </p:val>
                                        </p:tav>
                                      </p:tavLst>
                                    </p:anim>
                                    <p:anim calcmode="lin" valueType="num">
                                      <p:cBhvr>
                                        <p:cTn dur="500" fill="hold" id="68"/>
                                        <p:tgtEl>
                                          <p:spTgt spid="19"/>
                                        </p:tgtEl>
                                        <p:attrNameLst>
                                          <p:attrName>style.rotation</p:attrName>
                                        </p:attrNameLst>
                                      </p:cBhvr>
                                      <p:tavLst>
                                        <p:tav tm="0">
                                          <p:val>
                                            <p:fltVal val="360"/>
                                          </p:val>
                                        </p:tav>
                                        <p:tav tm="100000">
                                          <p:val>
                                            <p:fltVal val="0"/>
                                          </p:val>
                                        </p:tav>
                                      </p:tavLst>
                                    </p:anim>
                                    <p:animEffect filter="fade" transition="in">
                                      <p:cBhvr>
                                        <p:cTn dur="500" id="69"/>
                                        <p:tgtEl>
                                          <p:spTgt spid="19"/>
                                        </p:tgtEl>
                                      </p:cBhvr>
                                    </p:animEffect>
                                  </p:childTnLst>
                                </p:cTn>
                              </p:par>
                              <p:par>
                                <p:cTn decel="100000" fill="hold" id="70" nodeType="withEffect" presetClass="entr" presetID="49" presetSubtype="0">
                                  <p:stCondLst>
                                    <p:cond delay="0"/>
                                  </p:stCondLst>
                                  <p:childTnLst>
                                    <p:set>
                                      <p:cBhvr>
                                        <p:cTn dur="1" fill="hold" id="71">
                                          <p:stCondLst>
                                            <p:cond delay="0"/>
                                          </p:stCondLst>
                                        </p:cTn>
                                        <p:tgtEl>
                                          <p:spTgt spid="22"/>
                                        </p:tgtEl>
                                        <p:attrNameLst>
                                          <p:attrName>style.visibility</p:attrName>
                                        </p:attrNameLst>
                                      </p:cBhvr>
                                      <p:to>
                                        <p:strVal val="visible"/>
                                      </p:to>
                                    </p:set>
                                    <p:anim calcmode="lin" valueType="num">
                                      <p:cBhvr>
                                        <p:cTn dur="500" fill="hold" id="72"/>
                                        <p:tgtEl>
                                          <p:spTgt spid="22"/>
                                        </p:tgtEl>
                                        <p:attrNameLst>
                                          <p:attrName>ppt_w</p:attrName>
                                        </p:attrNameLst>
                                      </p:cBhvr>
                                      <p:tavLst>
                                        <p:tav tm="0">
                                          <p:val>
                                            <p:fltVal val="0"/>
                                          </p:val>
                                        </p:tav>
                                        <p:tav tm="100000">
                                          <p:val>
                                            <p:strVal val="#ppt_w"/>
                                          </p:val>
                                        </p:tav>
                                      </p:tavLst>
                                    </p:anim>
                                    <p:anim calcmode="lin" valueType="num">
                                      <p:cBhvr>
                                        <p:cTn dur="500" fill="hold" id="73"/>
                                        <p:tgtEl>
                                          <p:spTgt spid="22"/>
                                        </p:tgtEl>
                                        <p:attrNameLst>
                                          <p:attrName>ppt_h</p:attrName>
                                        </p:attrNameLst>
                                      </p:cBhvr>
                                      <p:tavLst>
                                        <p:tav tm="0">
                                          <p:val>
                                            <p:fltVal val="0"/>
                                          </p:val>
                                        </p:tav>
                                        <p:tav tm="100000">
                                          <p:val>
                                            <p:strVal val="#ppt_h"/>
                                          </p:val>
                                        </p:tav>
                                      </p:tavLst>
                                    </p:anim>
                                    <p:anim calcmode="lin" valueType="num">
                                      <p:cBhvr>
                                        <p:cTn dur="500" fill="hold" id="74"/>
                                        <p:tgtEl>
                                          <p:spTgt spid="22"/>
                                        </p:tgtEl>
                                        <p:attrNameLst>
                                          <p:attrName>style.rotation</p:attrName>
                                        </p:attrNameLst>
                                      </p:cBhvr>
                                      <p:tavLst>
                                        <p:tav tm="0">
                                          <p:val>
                                            <p:fltVal val="360"/>
                                          </p:val>
                                        </p:tav>
                                        <p:tav tm="100000">
                                          <p:val>
                                            <p:fltVal val="0"/>
                                          </p:val>
                                        </p:tav>
                                      </p:tavLst>
                                    </p:anim>
                                    <p:animEffect filter="fade" transition="in">
                                      <p:cBhvr>
                                        <p:cTn dur="500" id="75"/>
                                        <p:tgtEl>
                                          <p:spTgt spid="22"/>
                                        </p:tgtEl>
                                      </p:cBhvr>
                                    </p:animEffect>
                                  </p:childTnLst>
                                </p:cTn>
                              </p:par>
                              <p:par>
                                <p:cTn decel="100000" fill="hold" id="76" nodeType="withEffect" presetClass="entr" presetID="49" presetSubtype="0">
                                  <p:stCondLst>
                                    <p:cond delay="0"/>
                                  </p:stCondLst>
                                  <p:childTnLst>
                                    <p:set>
                                      <p:cBhvr>
                                        <p:cTn dur="1" fill="hold" id="77">
                                          <p:stCondLst>
                                            <p:cond delay="0"/>
                                          </p:stCondLst>
                                        </p:cTn>
                                        <p:tgtEl>
                                          <p:spTgt spid="25"/>
                                        </p:tgtEl>
                                        <p:attrNameLst>
                                          <p:attrName>style.visibility</p:attrName>
                                        </p:attrNameLst>
                                      </p:cBhvr>
                                      <p:to>
                                        <p:strVal val="visible"/>
                                      </p:to>
                                    </p:set>
                                    <p:anim calcmode="lin" valueType="num">
                                      <p:cBhvr>
                                        <p:cTn dur="500" fill="hold" id="78"/>
                                        <p:tgtEl>
                                          <p:spTgt spid="25"/>
                                        </p:tgtEl>
                                        <p:attrNameLst>
                                          <p:attrName>ppt_w</p:attrName>
                                        </p:attrNameLst>
                                      </p:cBhvr>
                                      <p:tavLst>
                                        <p:tav tm="0">
                                          <p:val>
                                            <p:fltVal val="0"/>
                                          </p:val>
                                        </p:tav>
                                        <p:tav tm="100000">
                                          <p:val>
                                            <p:strVal val="#ppt_w"/>
                                          </p:val>
                                        </p:tav>
                                      </p:tavLst>
                                    </p:anim>
                                    <p:anim calcmode="lin" valueType="num">
                                      <p:cBhvr>
                                        <p:cTn dur="500" fill="hold" id="79"/>
                                        <p:tgtEl>
                                          <p:spTgt spid="25"/>
                                        </p:tgtEl>
                                        <p:attrNameLst>
                                          <p:attrName>ppt_h</p:attrName>
                                        </p:attrNameLst>
                                      </p:cBhvr>
                                      <p:tavLst>
                                        <p:tav tm="0">
                                          <p:val>
                                            <p:fltVal val="0"/>
                                          </p:val>
                                        </p:tav>
                                        <p:tav tm="100000">
                                          <p:val>
                                            <p:strVal val="#ppt_h"/>
                                          </p:val>
                                        </p:tav>
                                      </p:tavLst>
                                    </p:anim>
                                    <p:anim calcmode="lin" valueType="num">
                                      <p:cBhvr>
                                        <p:cTn dur="500" fill="hold" id="80"/>
                                        <p:tgtEl>
                                          <p:spTgt spid="25"/>
                                        </p:tgtEl>
                                        <p:attrNameLst>
                                          <p:attrName>style.rotation</p:attrName>
                                        </p:attrNameLst>
                                      </p:cBhvr>
                                      <p:tavLst>
                                        <p:tav tm="0">
                                          <p:val>
                                            <p:fltVal val="360"/>
                                          </p:val>
                                        </p:tav>
                                        <p:tav tm="100000">
                                          <p:val>
                                            <p:fltVal val="0"/>
                                          </p:val>
                                        </p:tav>
                                      </p:tavLst>
                                    </p:anim>
                                    <p:animEffect filter="fade" transition="in">
                                      <p:cBhvr>
                                        <p:cTn dur="500" id="81"/>
                                        <p:tgtEl>
                                          <p:spTgt spid="25"/>
                                        </p:tgtEl>
                                      </p:cBhvr>
                                    </p:animEffect>
                                  </p:childTnLst>
                                </p:cTn>
                              </p:par>
                            </p:childTnLst>
                          </p:cTn>
                        </p:par>
                        <p:par>
                          <p:cTn fill="hold" id="82" nodeType="afterGroup">
                            <p:stCondLst>
                              <p:cond delay="500"/>
                            </p:stCondLst>
                            <p:childTnLst>
                              <p:par>
                                <p:cTn fill="hold" grpId="0" id="83" nodeType="afterEffect" presetClass="entr" presetID="10" presetSubtype="0">
                                  <p:stCondLst>
                                    <p:cond delay="0"/>
                                  </p:stCondLst>
                                  <p:childTnLst>
                                    <p:set>
                                      <p:cBhvr>
                                        <p:cTn dur="1" fill="hold" id="84">
                                          <p:stCondLst>
                                            <p:cond delay="0"/>
                                          </p:stCondLst>
                                        </p:cTn>
                                        <p:tgtEl>
                                          <p:spTgt spid="28"/>
                                        </p:tgtEl>
                                        <p:attrNameLst>
                                          <p:attrName>style.visibility</p:attrName>
                                        </p:attrNameLst>
                                      </p:cBhvr>
                                      <p:to>
                                        <p:strVal val="visible"/>
                                      </p:to>
                                    </p:set>
                                    <p:animEffect filter="fade" transition="in">
                                      <p:cBhvr>
                                        <p:cTn dur="500" id="85"/>
                                        <p:tgtEl>
                                          <p:spTgt spid="28"/>
                                        </p:tgtEl>
                                      </p:cBhvr>
                                    </p:animEffect>
                                  </p:childTnLst>
                                </p:cTn>
                              </p:par>
                            </p:childTnLst>
                          </p:cTn>
                        </p:par>
                        <p:par>
                          <p:cTn fill="hold" id="86" nodeType="afterGroup">
                            <p:stCondLst>
                              <p:cond delay="1000"/>
                            </p:stCondLst>
                            <p:childTnLst>
                              <p:par>
                                <p:cTn fill="hold" grpId="0" id="87" nodeType="afterEffect" presetClass="entr" presetID="10" presetSubtype="0">
                                  <p:stCondLst>
                                    <p:cond delay="0"/>
                                  </p:stCondLst>
                                  <p:childTnLst>
                                    <p:set>
                                      <p:cBhvr>
                                        <p:cTn dur="1" fill="hold" id="88">
                                          <p:stCondLst>
                                            <p:cond delay="0"/>
                                          </p:stCondLst>
                                        </p:cTn>
                                        <p:tgtEl>
                                          <p:spTgt spid="29"/>
                                        </p:tgtEl>
                                        <p:attrNameLst>
                                          <p:attrName>style.visibility</p:attrName>
                                        </p:attrNameLst>
                                      </p:cBhvr>
                                      <p:to>
                                        <p:strVal val="visible"/>
                                      </p:to>
                                    </p:set>
                                    <p:animEffect filter="fade" transition="in">
                                      <p:cBhvr>
                                        <p:cTn dur="500" id="89"/>
                                        <p:tgtEl>
                                          <p:spTgt spid="29"/>
                                        </p:tgtEl>
                                      </p:cBhvr>
                                    </p:animEffect>
                                  </p:childTnLst>
                                </p:cTn>
                              </p:par>
                            </p:childTnLst>
                          </p:cTn>
                        </p:par>
                        <p:par>
                          <p:cTn fill="hold" id="90" nodeType="afterGroup">
                            <p:stCondLst>
                              <p:cond delay="1500"/>
                            </p:stCondLst>
                            <p:childTnLst>
                              <p:par>
                                <p:cTn fill="hold" grpId="0" id="91" nodeType="afterEffect" presetClass="entr" presetID="10" presetSubtype="0">
                                  <p:stCondLst>
                                    <p:cond delay="0"/>
                                  </p:stCondLst>
                                  <p:childTnLst>
                                    <p:set>
                                      <p:cBhvr>
                                        <p:cTn dur="1" fill="hold" id="92">
                                          <p:stCondLst>
                                            <p:cond delay="0"/>
                                          </p:stCondLst>
                                        </p:cTn>
                                        <p:tgtEl>
                                          <p:spTgt spid="30"/>
                                        </p:tgtEl>
                                        <p:attrNameLst>
                                          <p:attrName>style.visibility</p:attrName>
                                        </p:attrNameLst>
                                      </p:cBhvr>
                                      <p:to>
                                        <p:strVal val="visible"/>
                                      </p:to>
                                    </p:set>
                                    <p:animEffect filter="fade" transition="in">
                                      <p:cBhvr>
                                        <p:cTn dur="500" id="93"/>
                                        <p:tgtEl>
                                          <p:spTgt spid="30"/>
                                        </p:tgtEl>
                                      </p:cBhvr>
                                    </p:animEffect>
                                  </p:childTnLst>
                                </p:cTn>
                              </p:par>
                            </p:childTnLst>
                          </p:cTn>
                        </p:par>
                        <p:par>
                          <p:cTn fill="hold" id="94" nodeType="afterGroup">
                            <p:stCondLst>
                              <p:cond delay="2000"/>
                            </p:stCondLst>
                            <p:childTnLst>
                              <p:par>
                                <p:cTn fill="hold" grpId="0" id="95" nodeType="afterEffect" presetClass="entr" presetID="10" presetSubtype="0">
                                  <p:stCondLst>
                                    <p:cond delay="0"/>
                                  </p:stCondLst>
                                  <p:childTnLst>
                                    <p:set>
                                      <p:cBhvr>
                                        <p:cTn dur="1" fill="hold" id="96">
                                          <p:stCondLst>
                                            <p:cond delay="0"/>
                                          </p:stCondLst>
                                        </p:cTn>
                                        <p:tgtEl>
                                          <p:spTgt spid="31"/>
                                        </p:tgtEl>
                                        <p:attrNameLst>
                                          <p:attrName>style.visibility</p:attrName>
                                        </p:attrNameLst>
                                      </p:cBhvr>
                                      <p:to>
                                        <p:strVal val="visible"/>
                                      </p:to>
                                    </p:set>
                                    <p:animEffect filter="fade" transition="in">
                                      <p:cBhvr>
                                        <p:cTn dur="500" id="9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
      <p:bldP grpId="0" spid="8"/>
      <p:bldP grpId="0" spid="9"/>
      <p:bldP grpId="0" spid="6"/>
      <p:bldP grpId="0" spid="15"/>
      <p:bldP grpId="0" spid="16"/>
      <p:bldP grpId="0" spid="17"/>
      <p:bldP grpId="0" spid="18"/>
      <p:bldP grpId="0" spid="28"/>
      <p:bldP grpId="0" spid="29"/>
      <p:bldP grpId="0" spid="30"/>
      <p:bldP grpId="0" spid="3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5" name="Group 74"/>
          <p:cNvGrpSpPr/>
          <p:nvPr/>
        </p:nvGrpSpPr>
        <p:grpSpPr>
          <a:xfrm>
            <a:off x="3294063" y="4549800"/>
            <a:ext cx="874713" cy="788987"/>
            <a:chOff x="3294063" y="4620138"/>
            <a:chExt cx="874713" cy="788987"/>
          </a:xfrm>
          <a:solidFill>
            <a:srgbClr val="385424"/>
          </a:solidFill>
        </p:grpSpPr>
        <p:sp>
          <p:nvSpPr>
            <p:cNvPr id="27" name="Freeform 26"/>
            <p:cNvSpPr/>
            <p:nvPr/>
          </p:nvSpPr>
          <p:spPr bwMode="auto">
            <a:xfrm>
              <a:off x="3392488" y="4620138"/>
              <a:ext cx="776288" cy="657225"/>
            </a:xfrm>
            <a:custGeom>
              <a:gdLst>
                <a:gd fmla="*/ 21 w 489" name="T0"/>
                <a:gd fmla="*/ 414 h 414" name="T1"/>
                <a:gd fmla="*/ 0 w 489" name="T2"/>
                <a:gd fmla="*/ 414 h 414" name="T3"/>
                <a:gd fmla="*/ 0 w 489" name="T4"/>
                <a:gd fmla="*/ 41 h 414" name="T5"/>
                <a:gd fmla="*/ 481 w 489" name="T6"/>
                <a:gd fmla="*/ 0 h 414" name="T7"/>
                <a:gd fmla="*/ 489 w 489" name="T8"/>
                <a:gd fmla="*/ 19 h 414" name="T9"/>
                <a:gd fmla="*/ 21 w 489" name="T10"/>
                <a:gd fmla="*/ 56 h 414" name="T11"/>
                <a:gd fmla="*/ 21 w 489" name="T12"/>
                <a:gd fmla="*/ 414 h 414" name="T13"/>
              </a:gdLst>
              <a:cxnLst>
                <a:cxn ang="0">
                  <a:pos x="T0" y="T1"/>
                </a:cxn>
                <a:cxn ang="0">
                  <a:pos x="T2" y="T3"/>
                </a:cxn>
                <a:cxn ang="0">
                  <a:pos x="T4" y="T5"/>
                </a:cxn>
                <a:cxn ang="0">
                  <a:pos x="T6" y="T7"/>
                </a:cxn>
                <a:cxn ang="0">
                  <a:pos x="T8" y="T9"/>
                </a:cxn>
                <a:cxn ang="0">
                  <a:pos x="T10" y="T11"/>
                </a:cxn>
                <a:cxn ang="0">
                  <a:pos x="T12" y="T13"/>
                </a:cxn>
              </a:cxnLst>
              <a:rect b="b" l="0" r="r" t="0"/>
              <a:pathLst>
                <a:path h="413" w="489">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28" name="Freeform 27"/>
            <p:cNvSpPr/>
            <p:nvPr/>
          </p:nvSpPr>
          <p:spPr bwMode="auto">
            <a:xfrm>
              <a:off x="3294063" y="5221800"/>
              <a:ext cx="230188" cy="187325"/>
            </a:xfrm>
            <a:custGeom>
              <a:gdLst>
                <a:gd fmla="*/ 0 w 145" name="T0"/>
                <a:gd fmla="*/ 0 h 118" name="T1"/>
                <a:gd fmla="*/ 145 w 145" name="T2"/>
                <a:gd fmla="*/ 0 h 118" name="T3"/>
                <a:gd fmla="*/ 73 w 145" name="T4"/>
                <a:gd fmla="*/ 118 h 118" name="T5"/>
                <a:gd fmla="*/ 0 w 145" name="T6"/>
                <a:gd fmla="*/ 0 h 118" name="T7"/>
              </a:gdLst>
              <a:cxnLst>
                <a:cxn ang="0">
                  <a:pos x="T0" y="T1"/>
                </a:cxn>
                <a:cxn ang="0">
                  <a:pos x="T2" y="T3"/>
                </a:cxn>
                <a:cxn ang="0">
                  <a:pos x="T4" y="T5"/>
                </a:cxn>
                <a:cxn ang="0">
                  <a:pos x="T6" y="T7"/>
                </a:cxn>
              </a:cxnLst>
              <a:rect b="b" l="0" r="r" t="0"/>
              <a:pathLst>
                <a:path h="118" w="145">
                  <a:moveTo>
                    <a:pt x="0" y="0"/>
                  </a:moveTo>
                  <a:lnTo>
                    <a:pt x="145" y="0"/>
                  </a:lnTo>
                  <a:lnTo>
                    <a:pt x="73" y="118"/>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grpSp>
      <p:grpSp>
        <p:nvGrpSpPr>
          <p:cNvPr id="73" name="Group 72"/>
          <p:cNvGrpSpPr/>
          <p:nvPr/>
        </p:nvGrpSpPr>
        <p:grpSpPr>
          <a:xfrm>
            <a:off x="8027988" y="2436837"/>
            <a:ext cx="892176" cy="625475"/>
            <a:chOff x="8027988" y="2507175"/>
            <a:chExt cx="892176" cy="625475"/>
          </a:xfrm>
          <a:solidFill>
            <a:srgbClr val="385424"/>
          </a:solidFill>
        </p:grpSpPr>
        <p:sp>
          <p:nvSpPr>
            <p:cNvPr id="35" name="Freeform 34"/>
            <p:cNvSpPr/>
            <p:nvPr/>
          </p:nvSpPr>
          <p:spPr bwMode="auto">
            <a:xfrm>
              <a:off x="8027988" y="2507175"/>
              <a:ext cx="798513" cy="506412"/>
            </a:xfrm>
            <a:custGeom>
              <a:gdLst>
                <a:gd fmla="*/ 0 w 503" name="T0"/>
                <a:gd fmla="*/ 159 h 319" name="T1"/>
                <a:gd fmla="*/ 0 w 503" name="T2"/>
                <a:gd fmla="*/ 177 h 319" name="T3"/>
                <a:gd fmla="*/ 484 w 503" name="T4"/>
                <a:gd fmla="*/ 22 h 319" name="T5"/>
                <a:gd fmla="*/ 484 w 503" name="T6"/>
                <a:gd fmla="*/ 319 h 319" name="T7"/>
                <a:gd fmla="*/ 503 w 503" name="T8"/>
                <a:gd fmla="*/ 319 h 319" name="T9"/>
                <a:gd fmla="*/ 503 w 503" name="T10"/>
                <a:gd fmla="*/ 0 h 319" name="T11"/>
                <a:gd fmla="*/ 0 w 503" name="T12"/>
                <a:gd fmla="*/ 159 h 319" name="T13"/>
              </a:gdLst>
              <a:cxnLst>
                <a:cxn ang="0">
                  <a:pos x="T0" y="T1"/>
                </a:cxn>
                <a:cxn ang="0">
                  <a:pos x="T2" y="T3"/>
                </a:cxn>
                <a:cxn ang="0">
                  <a:pos x="T4" y="T5"/>
                </a:cxn>
                <a:cxn ang="0">
                  <a:pos x="T6" y="T7"/>
                </a:cxn>
                <a:cxn ang="0">
                  <a:pos x="T8" y="T9"/>
                </a:cxn>
                <a:cxn ang="0">
                  <a:pos x="T10" y="T11"/>
                </a:cxn>
                <a:cxn ang="0">
                  <a:pos x="T12" y="T13"/>
                </a:cxn>
              </a:cxnLst>
              <a:rect b="b" l="0" r="r" t="0"/>
              <a:pathLst>
                <a:path h="319" w="502">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36" name="Freeform 35"/>
            <p:cNvSpPr/>
            <p:nvPr/>
          </p:nvSpPr>
          <p:spPr bwMode="auto">
            <a:xfrm>
              <a:off x="8705851" y="2958025"/>
              <a:ext cx="214313" cy="174625"/>
            </a:xfrm>
            <a:custGeom>
              <a:gdLst>
                <a:gd fmla="*/ 135 w 135" name="T0"/>
                <a:gd fmla="*/ 0 h 110" name="T1"/>
                <a:gd fmla="*/ 0 w 135" name="T2"/>
                <a:gd fmla="*/ 0 h 110" name="T3"/>
                <a:gd fmla="*/ 67 w 135" name="T4"/>
                <a:gd fmla="*/ 110 h 110" name="T5"/>
                <a:gd fmla="*/ 135 w 135" name="T6"/>
                <a:gd fmla="*/ 0 h 110" name="T7"/>
              </a:gdLst>
              <a:cxnLst>
                <a:cxn ang="0">
                  <a:pos x="T0" y="T1"/>
                </a:cxn>
                <a:cxn ang="0">
                  <a:pos x="T2" y="T3"/>
                </a:cxn>
                <a:cxn ang="0">
                  <a:pos x="T4" y="T5"/>
                </a:cxn>
                <a:cxn ang="0">
                  <a:pos x="T6" y="T7"/>
                </a:cxn>
              </a:cxnLst>
              <a:rect b="b" l="0" r="r" t="0"/>
              <a:pathLst>
                <a:path h="110" w="135">
                  <a:moveTo>
                    <a:pt x="135" y="0"/>
                  </a:moveTo>
                  <a:lnTo>
                    <a:pt x="0" y="0"/>
                  </a:lnTo>
                  <a:lnTo>
                    <a:pt x="67" y="110"/>
                  </a:lnTo>
                  <a:lnTo>
                    <a:pt x="135"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grpSp>
      <p:grpSp>
        <p:nvGrpSpPr>
          <p:cNvPr id="72" name="Group 71"/>
          <p:cNvGrpSpPr/>
          <p:nvPr/>
        </p:nvGrpSpPr>
        <p:grpSpPr>
          <a:xfrm>
            <a:off x="3284538" y="2446362"/>
            <a:ext cx="893763" cy="625475"/>
            <a:chOff x="3284538" y="2516700"/>
            <a:chExt cx="893763" cy="625475"/>
          </a:xfrm>
        </p:grpSpPr>
        <p:sp>
          <p:nvSpPr>
            <p:cNvPr id="37" name="Freeform 36"/>
            <p:cNvSpPr/>
            <p:nvPr/>
          </p:nvSpPr>
          <p:spPr bwMode="auto">
            <a:xfrm>
              <a:off x="3376613" y="2516700"/>
              <a:ext cx="801688" cy="506412"/>
            </a:xfrm>
            <a:custGeom>
              <a:gdLst>
                <a:gd fmla="*/ 505 w 505" name="T0"/>
                <a:gd fmla="*/ 96 h 319" name="T1"/>
                <a:gd fmla="*/ 505 w 505" name="T2"/>
                <a:gd fmla="*/ 113 h 319" name="T3"/>
                <a:gd fmla="*/ 20 w 505" name="T4"/>
                <a:gd fmla="*/ 22 h 319" name="T5"/>
                <a:gd fmla="*/ 20 w 505" name="T6"/>
                <a:gd fmla="*/ 319 h 319" name="T7"/>
                <a:gd fmla="*/ 0 w 505" name="T8"/>
                <a:gd fmla="*/ 319 h 319" name="T9"/>
                <a:gd fmla="*/ 0 w 505" name="T10"/>
                <a:gd fmla="*/ 0 h 319" name="T11"/>
                <a:gd fmla="*/ 505 w 505" name="T12"/>
                <a:gd fmla="*/ 96 h 319" name="T13"/>
              </a:gdLst>
              <a:cxnLst>
                <a:cxn ang="0">
                  <a:pos x="T0" y="T1"/>
                </a:cxn>
                <a:cxn ang="0">
                  <a:pos x="T2" y="T3"/>
                </a:cxn>
                <a:cxn ang="0">
                  <a:pos x="T4" y="T5"/>
                </a:cxn>
                <a:cxn ang="0">
                  <a:pos x="T6" y="T7"/>
                </a:cxn>
                <a:cxn ang="0">
                  <a:pos x="T8" y="T9"/>
                </a:cxn>
                <a:cxn ang="0">
                  <a:pos x="T10" y="T11"/>
                </a:cxn>
                <a:cxn ang="0">
                  <a:pos x="T12" y="T13"/>
                </a:cxn>
              </a:cxnLst>
              <a:rect b="b" l="0" r="r" t="0"/>
              <a:pathLst>
                <a:path h="319" w="505">
                  <a:moveTo>
                    <a:pt x="505" y="96"/>
                  </a:moveTo>
                  <a:lnTo>
                    <a:pt x="505" y="113"/>
                  </a:lnTo>
                  <a:lnTo>
                    <a:pt x="20" y="22"/>
                  </a:lnTo>
                  <a:lnTo>
                    <a:pt x="20" y="319"/>
                  </a:lnTo>
                  <a:lnTo>
                    <a:pt x="0" y="319"/>
                  </a:lnTo>
                  <a:lnTo>
                    <a:pt x="0" y="0"/>
                  </a:lnTo>
                  <a:lnTo>
                    <a:pt x="505" y="96"/>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38" name="Freeform 37"/>
            <p:cNvSpPr/>
            <p:nvPr/>
          </p:nvSpPr>
          <p:spPr bwMode="auto">
            <a:xfrm>
              <a:off x="3284538" y="2967550"/>
              <a:ext cx="217488" cy="174625"/>
            </a:xfrm>
            <a:custGeom>
              <a:gdLst>
                <a:gd fmla="*/ 0 w 137" name="T0"/>
                <a:gd fmla="*/ 0 h 110" name="T1"/>
                <a:gd fmla="*/ 137 w 137" name="T2"/>
                <a:gd fmla="*/ 0 h 110" name="T3"/>
                <a:gd fmla="*/ 68 w 137" name="T4"/>
                <a:gd fmla="*/ 110 h 110" name="T5"/>
                <a:gd fmla="*/ 0 w 137" name="T6"/>
                <a:gd fmla="*/ 0 h 110" name="T7"/>
              </a:gdLst>
              <a:cxnLst>
                <a:cxn ang="0">
                  <a:pos x="T0" y="T1"/>
                </a:cxn>
                <a:cxn ang="0">
                  <a:pos x="T2" y="T3"/>
                </a:cxn>
                <a:cxn ang="0">
                  <a:pos x="T4" y="T5"/>
                </a:cxn>
                <a:cxn ang="0">
                  <a:pos x="T6" y="T7"/>
                </a:cxn>
              </a:cxnLst>
              <a:rect b="b" l="0" r="r" t="0"/>
              <a:pathLst>
                <a:path h="110" w="137">
                  <a:moveTo>
                    <a:pt x="0" y="0"/>
                  </a:moveTo>
                  <a:lnTo>
                    <a:pt x="137" y="0"/>
                  </a:lnTo>
                  <a:lnTo>
                    <a:pt x="68" y="110"/>
                  </a:lnTo>
                  <a:lnTo>
                    <a:pt x="0" y="0"/>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grpSp>
      <p:grpSp>
        <p:nvGrpSpPr>
          <p:cNvPr id="74" name="Group 73"/>
          <p:cNvGrpSpPr/>
          <p:nvPr/>
        </p:nvGrpSpPr>
        <p:grpSpPr>
          <a:xfrm>
            <a:off x="7989888" y="4597425"/>
            <a:ext cx="652463" cy="688975"/>
            <a:chOff x="7989888" y="4667763"/>
            <a:chExt cx="652463" cy="688975"/>
          </a:xfrm>
          <a:solidFill>
            <a:srgbClr val="385424"/>
          </a:solidFill>
        </p:grpSpPr>
        <p:sp>
          <p:nvSpPr>
            <p:cNvPr id="42" name="Freeform 41"/>
            <p:cNvSpPr/>
            <p:nvPr/>
          </p:nvSpPr>
          <p:spPr bwMode="auto">
            <a:xfrm>
              <a:off x="7989888" y="4667763"/>
              <a:ext cx="558800" cy="569912"/>
            </a:xfrm>
            <a:custGeom>
              <a:gdLst>
                <a:gd fmla="*/ 0 w 352" name="T0"/>
                <a:gd fmla="*/ 0 h 359" name="T1"/>
                <a:gd fmla="*/ 0 w 352" name="T2"/>
                <a:gd fmla="*/ 19 h 359" name="T3"/>
                <a:gd fmla="*/ 333 w 352" name="T4"/>
                <a:gd fmla="*/ 56 h 359" name="T5"/>
                <a:gd fmla="*/ 333 w 352" name="T6"/>
                <a:gd fmla="*/ 359 h 359" name="T7"/>
                <a:gd fmla="*/ 352 w 352" name="T8"/>
                <a:gd fmla="*/ 359 h 359" name="T9"/>
                <a:gd fmla="*/ 352 w 352" name="T10"/>
                <a:gd fmla="*/ 40 h 359" name="T11"/>
                <a:gd fmla="*/ 0 w 352" name="T12"/>
                <a:gd fmla="*/ 0 h 359" name="T13"/>
              </a:gdLst>
              <a:cxnLst>
                <a:cxn ang="0">
                  <a:pos x="T0" y="T1"/>
                </a:cxn>
                <a:cxn ang="0">
                  <a:pos x="T2" y="T3"/>
                </a:cxn>
                <a:cxn ang="0">
                  <a:pos x="T4" y="T5"/>
                </a:cxn>
                <a:cxn ang="0">
                  <a:pos x="T6" y="T7"/>
                </a:cxn>
                <a:cxn ang="0">
                  <a:pos x="T8" y="T9"/>
                </a:cxn>
                <a:cxn ang="0">
                  <a:pos x="T10" y="T11"/>
                </a:cxn>
                <a:cxn ang="0">
                  <a:pos x="T12" y="T13"/>
                </a:cxn>
              </a:cxnLst>
              <a:rect b="b" l="0" r="r" t="0"/>
              <a:pathLst>
                <a:path h="359" w="352">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43" name="Freeform 42"/>
            <p:cNvSpPr/>
            <p:nvPr/>
          </p:nvSpPr>
          <p:spPr bwMode="auto">
            <a:xfrm>
              <a:off x="8424863" y="5182113"/>
              <a:ext cx="217488" cy="174625"/>
            </a:xfrm>
            <a:custGeom>
              <a:gdLst>
                <a:gd fmla="*/ 137 w 137" name="T0"/>
                <a:gd fmla="*/ 0 h 110" name="T1"/>
                <a:gd fmla="*/ 0 w 137" name="T2"/>
                <a:gd fmla="*/ 0 h 110" name="T3"/>
                <a:gd fmla="*/ 69 w 137" name="T4"/>
                <a:gd fmla="*/ 110 h 110" name="T5"/>
                <a:gd fmla="*/ 137 w 137" name="T6"/>
                <a:gd fmla="*/ 0 h 110" name="T7"/>
              </a:gdLst>
              <a:cxnLst>
                <a:cxn ang="0">
                  <a:pos x="T0" y="T1"/>
                </a:cxn>
                <a:cxn ang="0">
                  <a:pos x="T2" y="T3"/>
                </a:cxn>
                <a:cxn ang="0">
                  <a:pos x="T4" y="T5"/>
                </a:cxn>
                <a:cxn ang="0">
                  <a:pos x="T6" y="T7"/>
                </a:cxn>
              </a:cxnLst>
              <a:rect b="b" l="0" r="r" t="0"/>
              <a:pathLst>
                <a:path h="110" w="137">
                  <a:moveTo>
                    <a:pt x="137" y="0"/>
                  </a:moveTo>
                  <a:lnTo>
                    <a:pt x="0" y="0"/>
                  </a:lnTo>
                  <a:lnTo>
                    <a:pt x="69" y="110"/>
                  </a:lnTo>
                  <a:lnTo>
                    <a:pt x="137"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grpSp>
      <p:pic>
        <p:nvPicPr>
          <p:cNvPr id="47" name="Picture 46"/>
          <p:cNvPicPr>
            <a:picLocks noChangeArrowheads="1" noChangeAspect="1"/>
          </p:cNvPicPr>
          <p:nvPr/>
        </p:nvPicPr>
        <p:blipFill>
          <a:blip r:embed="rId3">
            <a:extLst>
              <a:ext uri="{28A0092B-C50C-407E-A947-70E740481C1C}">
                <a14:useLocalDpi val="0"/>
              </a:ext>
            </a:extLst>
          </a:blip>
          <a:stretch>
            <a:fillRect/>
          </a:stretch>
        </p:blipFill>
        <p:spPr bwMode="auto">
          <a:xfrm>
            <a:off x="3749676" y="4880000"/>
            <a:ext cx="4665663" cy="4397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88" name="Group 87"/>
          <p:cNvGrpSpPr/>
          <p:nvPr/>
        </p:nvGrpSpPr>
        <p:grpSpPr>
          <a:xfrm>
            <a:off x="8642351" y="3068254"/>
            <a:ext cx="2343012" cy="944716"/>
            <a:chOff x="9720775" y="2761849"/>
            <a:chExt cx="2343012" cy="944716"/>
          </a:xfrm>
        </p:grpSpPr>
        <p:sp>
          <p:nvSpPr>
            <p:cNvPr id="89" name="TextBox 88"/>
            <p:cNvSpPr txBox="1"/>
            <p:nvPr/>
          </p:nvSpPr>
          <p:spPr>
            <a:xfrm>
              <a:off x="9720776" y="2761849"/>
              <a:ext cx="1478106" cy="365760"/>
            </a:xfrm>
            <a:prstGeom prst="rect">
              <a:avLst/>
            </a:prstGeom>
            <a:noFill/>
          </p:spPr>
          <p:txBody>
            <a:bodyPr rtlCol="0" wrap="none">
              <a:spAutoFit/>
            </a:bodyPr>
            <a:lstStyle/>
            <a:p>
              <a:r>
                <a:rPr b="1" lang="en-US" smtClean="0"/>
                <a:t>Reading Book</a:t>
              </a:r>
            </a:p>
          </p:txBody>
        </p:sp>
        <p:sp>
          <p:nvSpPr>
            <p:cNvPr id="90" name="Rectangle 89"/>
            <p:cNvSpPr/>
            <p:nvPr/>
          </p:nvSpPr>
          <p:spPr>
            <a:xfrm>
              <a:off x="9720776" y="3060233"/>
              <a:ext cx="2343012" cy="640080"/>
            </a:xfrm>
            <a:prstGeom prst="rect">
              <a:avLst/>
            </a:prstGeom>
          </p:spPr>
          <p:txBody>
            <a:bodyPr wrap="square">
              <a:spAutoFit/>
            </a:bodyPr>
            <a:lstStyle/>
            <a:p>
              <a:r>
                <a:rPr lang="en-GB" sz="1200"/>
                <a:t>Lorem ipsum dolor sit amet, consectetuer adipiscing elit, sed diam nonummy</a:t>
              </a:r>
            </a:p>
          </p:txBody>
        </p:sp>
      </p:grpSp>
      <p:grpSp>
        <p:nvGrpSpPr>
          <p:cNvPr id="91" name="Group 90"/>
          <p:cNvGrpSpPr/>
          <p:nvPr/>
        </p:nvGrpSpPr>
        <p:grpSpPr>
          <a:xfrm>
            <a:off x="8350106" y="5338787"/>
            <a:ext cx="2343012" cy="944716"/>
            <a:chOff x="9720775" y="2761849"/>
            <a:chExt cx="2343012" cy="944716"/>
          </a:xfrm>
        </p:grpSpPr>
        <p:sp>
          <p:nvSpPr>
            <p:cNvPr id="92" name="TextBox 91"/>
            <p:cNvSpPr txBox="1"/>
            <p:nvPr/>
          </p:nvSpPr>
          <p:spPr>
            <a:xfrm>
              <a:off x="9720774" y="2761849"/>
              <a:ext cx="1117483" cy="365760"/>
            </a:xfrm>
            <a:prstGeom prst="rect">
              <a:avLst/>
            </a:prstGeom>
            <a:noFill/>
          </p:spPr>
          <p:txBody>
            <a:bodyPr rtlCol="0" wrap="none">
              <a:spAutoFit/>
            </a:bodyPr>
            <a:lstStyle/>
            <a:p>
              <a:r>
                <a:rPr b="1" lang="en-US" smtClean="0"/>
                <a:t>Education</a:t>
              </a:r>
            </a:p>
          </p:txBody>
        </p:sp>
        <p:sp>
          <p:nvSpPr>
            <p:cNvPr id="93" name="Rectangle 92"/>
            <p:cNvSpPr/>
            <p:nvPr/>
          </p:nvSpPr>
          <p:spPr>
            <a:xfrm>
              <a:off x="9720774" y="3060234"/>
              <a:ext cx="2343012" cy="640080"/>
            </a:xfrm>
            <a:prstGeom prst="rect">
              <a:avLst/>
            </a:prstGeom>
          </p:spPr>
          <p:txBody>
            <a:bodyPr wrap="square">
              <a:spAutoFit/>
            </a:bodyPr>
            <a:lstStyle/>
            <a:p>
              <a:r>
                <a:rPr lang="en-GB" sz="1200"/>
                <a:t>Lorem ipsum dolor sit amet, consectetuer adipiscing elit, sed diam nonummy</a:t>
              </a:r>
            </a:p>
          </p:txBody>
        </p:sp>
      </p:grpSp>
      <p:grpSp>
        <p:nvGrpSpPr>
          <p:cNvPr id="94" name="Group 93"/>
          <p:cNvGrpSpPr/>
          <p:nvPr/>
        </p:nvGrpSpPr>
        <p:grpSpPr>
          <a:xfrm flipH="1">
            <a:off x="1231046" y="3073271"/>
            <a:ext cx="2343012" cy="944716"/>
            <a:chOff x="9720775" y="2761849"/>
            <a:chExt cx="2343012" cy="944716"/>
          </a:xfrm>
        </p:grpSpPr>
        <p:sp>
          <p:nvSpPr>
            <p:cNvPr id="95" name="TextBox 94"/>
            <p:cNvSpPr txBox="1"/>
            <p:nvPr/>
          </p:nvSpPr>
          <p:spPr>
            <a:xfrm>
              <a:off x="9743245" y="2761849"/>
              <a:ext cx="817880" cy="365760"/>
            </a:xfrm>
            <a:prstGeom prst="rect">
              <a:avLst/>
            </a:prstGeom>
            <a:noFill/>
          </p:spPr>
          <p:txBody>
            <a:bodyPr rtlCol="0" wrap="none">
              <a:spAutoFit/>
            </a:bodyPr>
            <a:lstStyle/>
            <a:p>
              <a:pPr algn="r"/>
              <a:r>
                <a:rPr b="1" lang="en-US" smtClean="0"/>
                <a:t>Design</a:t>
              </a:r>
            </a:p>
          </p:txBody>
        </p:sp>
        <p:sp>
          <p:nvSpPr>
            <p:cNvPr id="96" name="Rectangle 95"/>
            <p:cNvSpPr/>
            <p:nvPr/>
          </p:nvSpPr>
          <p:spPr>
            <a:xfrm>
              <a:off x="9720775" y="3060234"/>
              <a:ext cx="2343012" cy="640080"/>
            </a:xfrm>
            <a:prstGeom prst="rect">
              <a:avLst/>
            </a:prstGeom>
          </p:spPr>
          <p:txBody>
            <a:bodyPr wrap="square">
              <a:spAutoFit/>
            </a:bodyPr>
            <a:lstStyle/>
            <a:p>
              <a:pPr algn="r"/>
              <a:r>
                <a:rPr lang="en-GB" sz="1200"/>
                <a:t>Lorem ipsum dolor sit amet, consectetuer adipiscing elit, sed diam nonummy</a:t>
              </a:r>
            </a:p>
          </p:txBody>
        </p:sp>
      </p:grpSp>
      <p:grpSp>
        <p:nvGrpSpPr>
          <p:cNvPr id="97" name="Group 96"/>
          <p:cNvGrpSpPr/>
          <p:nvPr/>
        </p:nvGrpSpPr>
        <p:grpSpPr>
          <a:xfrm flipH="1">
            <a:off x="1238260" y="5338787"/>
            <a:ext cx="2343012" cy="944716"/>
            <a:chOff x="9720775" y="2761849"/>
            <a:chExt cx="2343012" cy="944716"/>
          </a:xfrm>
        </p:grpSpPr>
        <p:sp>
          <p:nvSpPr>
            <p:cNvPr id="98" name="TextBox 97"/>
            <p:cNvSpPr txBox="1"/>
            <p:nvPr/>
          </p:nvSpPr>
          <p:spPr>
            <a:xfrm>
              <a:off x="9751853" y="2761849"/>
              <a:ext cx="1098805" cy="365760"/>
            </a:xfrm>
            <a:prstGeom prst="rect">
              <a:avLst/>
            </a:prstGeom>
            <a:noFill/>
          </p:spPr>
          <p:txBody>
            <a:bodyPr rtlCol="0" wrap="none">
              <a:spAutoFit/>
            </a:bodyPr>
            <a:lstStyle/>
            <a:p>
              <a:pPr algn="r"/>
              <a:r>
                <a:rPr b="1" lang="en-US" smtClean="0"/>
                <a:t>Searching</a:t>
              </a:r>
            </a:p>
          </p:txBody>
        </p:sp>
        <p:sp>
          <p:nvSpPr>
            <p:cNvPr id="99" name="Rectangle 98"/>
            <p:cNvSpPr/>
            <p:nvPr/>
          </p:nvSpPr>
          <p:spPr>
            <a:xfrm>
              <a:off x="9720775" y="3060234"/>
              <a:ext cx="2343012" cy="640080"/>
            </a:xfrm>
            <a:prstGeom prst="rect">
              <a:avLst/>
            </a:prstGeom>
          </p:spPr>
          <p:txBody>
            <a:bodyPr wrap="square">
              <a:spAutoFit/>
            </a:bodyPr>
            <a:lstStyle/>
            <a:p>
              <a:pPr algn="r"/>
              <a:r>
                <a:rPr lang="en-GB" sz="1200"/>
                <a:t>Lorem ipsum dolor sit amet, consectetuer adipiscing elit, sed diam nonummy</a:t>
              </a:r>
            </a:p>
          </p:txBody>
        </p:sp>
      </p:grpSp>
      <p:grpSp>
        <p:nvGrpSpPr>
          <p:cNvPr id="4" name="Group 3"/>
          <p:cNvGrpSpPr/>
          <p:nvPr/>
        </p:nvGrpSpPr>
        <p:grpSpPr>
          <a:xfrm>
            <a:off x="4325303" y="1776755"/>
            <a:ext cx="3515361" cy="3233737"/>
            <a:chOff x="4325303" y="1790725"/>
            <a:chExt cx="3515361" cy="3233737"/>
          </a:xfrm>
        </p:grpSpPr>
        <p:sp>
          <p:nvSpPr>
            <p:cNvPr id="48" name="Freeform 47"/>
            <p:cNvSpPr>
              <a:spLocks noEditPoints="1"/>
            </p:cNvSpPr>
            <p:nvPr/>
          </p:nvSpPr>
          <p:spPr bwMode="auto">
            <a:xfrm>
              <a:off x="5173663" y="1790725"/>
              <a:ext cx="1819275" cy="1144587"/>
            </a:xfrm>
            <a:custGeom>
              <a:gdLst>
                <a:gd fmla="*/ 612 w 720" name="T0"/>
                <a:gd fmla="*/ 0 h 452" name="T1"/>
                <a:gd fmla="*/ 108 w 720" name="T2"/>
                <a:gd fmla="*/ 0 h 452" name="T3"/>
                <a:gd fmla="*/ 0 w 720" name="T4"/>
                <a:gd fmla="*/ 111 h 452" name="T5"/>
                <a:gd fmla="*/ 0 w 720" name="T6"/>
                <a:gd fmla="*/ 340 h 452" name="T7"/>
                <a:gd fmla="*/ 108 w 720" name="T8"/>
                <a:gd fmla="*/ 452 h 452" name="T9"/>
                <a:gd fmla="*/ 612 w 720" name="T10"/>
                <a:gd fmla="*/ 452 h 452" name="T11"/>
                <a:gd fmla="*/ 720 w 720" name="T12"/>
                <a:gd fmla="*/ 340 h 452" name="T13"/>
                <a:gd fmla="*/ 720 w 720" name="T14"/>
                <a:gd fmla="*/ 111 h 452" name="T15"/>
                <a:gd fmla="*/ 612 w 720" name="T16"/>
                <a:gd fmla="*/ 0 h 452" name="T17"/>
                <a:gd fmla="*/ 623 w 720" name="T18"/>
                <a:gd fmla="*/ 356 h 452" name="T19"/>
                <a:gd fmla="*/ 544 w 720" name="T20"/>
                <a:gd fmla="*/ 438 h 452" name="T21"/>
                <a:gd fmla="*/ 176 w 720" name="T22"/>
                <a:gd fmla="*/ 438 h 452" name="T23"/>
                <a:gd fmla="*/ 97 w 720" name="T24"/>
                <a:gd fmla="*/ 356 h 452" name="T25"/>
                <a:gd fmla="*/ 97 w 720" name="T26"/>
                <a:gd fmla="*/ 189 h 452" name="T27"/>
                <a:gd fmla="*/ 176 w 720" name="T28"/>
                <a:gd fmla="*/ 107 h 452" name="T29"/>
                <a:gd fmla="*/ 544 w 720" name="T30"/>
                <a:gd fmla="*/ 107 h 452" name="T31"/>
                <a:gd fmla="*/ 623 w 720" name="T32"/>
                <a:gd fmla="*/ 189 h 452" name="T33"/>
                <a:gd fmla="*/ 623 w 720" name="T34"/>
                <a:gd fmla="*/ 356 h 4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720">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49" name="Freeform 48"/>
            <p:cNvSpPr/>
            <p:nvPr/>
          </p:nvSpPr>
          <p:spPr bwMode="auto">
            <a:xfrm>
              <a:off x="6083301" y="2481287"/>
              <a:ext cx="1757363" cy="1238250"/>
            </a:xfrm>
            <a:custGeom>
              <a:gdLst>
                <a:gd fmla="*/ 1107 w 1107" name="T0"/>
                <a:gd fmla="*/ 780 h 780" name="T1"/>
                <a:gd fmla="*/ 0 w 1107" name="T2"/>
                <a:gd fmla="*/ 0 h 780" name="T3"/>
                <a:gd fmla="*/ 0 w 1107" name="T4"/>
                <a:gd fmla="*/ 780 h 780" name="T5"/>
                <a:gd fmla="*/ 1107 w 1107" name="T6"/>
                <a:gd fmla="*/ 780 h 780" name="T7"/>
              </a:gdLst>
              <a:cxnLst>
                <a:cxn ang="0">
                  <a:pos x="T0" y="T1"/>
                </a:cxn>
                <a:cxn ang="0">
                  <a:pos x="T2" y="T3"/>
                </a:cxn>
                <a:cxn ang="0">
                  <a:pos x="T4" y="T5"/>
                </a:cxn>
                <a:cxn ang="0">
                  <a:pos x="T6" y="T7"/>
                </a:cxn>
              </a:cxnLst>
              <a:rect b="b" l="0" r="r" t="0"/>
              <a:pathLst>
                <a:path h="780" w="1107">
                  <a:moveTo>
                    <a:pt x="1107" y="780"/>
                  </a:moveTo>
                  <a:lnTo>
                    <a:pt x="0" y="0"/>
                  </a:lnTo>
                  <a:lnTo>
                    <a:pt x="0" y="780"/>
                  </a:lnTo>
                  <a:lnTo>
                    <a:pt x="1107" y="780"/>
                  </a:lnTo>
                  <a:close/>
                </a:path>
              </a:pathLst>
            </a:custGeom>
            <a:solidFill>
              <a:srgbClr val="72A0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50" name="Freeform 49"/>
            <p:cNvSpPr/>
            <p:nvPr/>
          </p:nvSpPr>
          <p:spPr bwMode="auto">
            <a:xfrm>
              <a:off x="6082666" y="2481287"/>
              <a:ext cx="1757363" cy="1238250"/>
            </a:xfrm>
            <a:custGeom>
              <a:gdLst>
                <a:gd fmla="*/ 695 w 695" name="T0"/>
                <a:gd fmla="*/ 489 h 489" name="T1"/>
                <a:gd fmla="*/ 695 w 695" name="T2"/>
                <a:gd fmla="*/ 93 h 489" name="T3"/>
                <a:gd fmla="*/ 605 w 695" name="T4"/>
                <a:gd fmla="*/ 0 h 489" name="T5"/>
                <a:gd fmla="*/ 0 w 695" name="T6"/>
                <a:gd fmla="*/ 0 h 489" name="T7"/>
                <a:gd fmla="*/ 0 w 695" name="T8"/>
                <a:gd fmla="*/ 489 h 489" name="T9"/>
                <a:gd fmla="*/ 695 w 695" name="T10"/>
                <a:gd fmla="*/ 489 h 489" name="T11"/>
              </a:gdLst>
              <a:cxnLst>
                <a:cxn ang="0">
                  <a:pos x="T0" y="T1"/>
                </a:cxn>
                <a:cxn ang="0">
                  <a:pos x="T2" y="T3"/>
                </a:cxn>
                <a:cxn ang="0">
                  <a:pos x="T4" y="T5"/>
                </a:cxn>
                <a:cxn ang="0">
                  <a:pos x="T6" y="T7"/>
                </a:cxn>
                <a:cxn ang="0">
                  <a:pos x="T8" y="T9"/>
                </a:cxn>
                <a:cxn ang="0">
                  <a:pos x="T10" y="T11"/>
                </a:cxn>
              </a:cxnLst>
              <a:rect b="b" l="0" r="r" t="0"/>
              <a:pathLst>
                <a:path h="489" w="695">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rgbClr val="C8CE9F"/>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51" name="Freeform 50"/>
            <p:cNvSpPr/>
            <p:nvPr/>
          </p:nvSpPr>
          <p:spPr bwMode="auto">
            <a:xfrm>
              <a:off x="4325303" y="2481287"/>
              <a:ext cx="1757363" cy="1238250"/>
            </a:xfrm>
            <a:custGeom>
              <a:gdLst>
                <a:gd fmla="*/ 695 w 695" name="T0"/>
                <a:gd fmla="*/ 0 h 489" name="T1"/>
                <a:gd fmla="*/ 90 w 695" name="T2"/>
                <a:gd fmla="*/ 0 h 489" name="T3"/>
                <a:gd fmla="*/ 0 w 695" name="T4"/>
                <a:gd fmla="*/ 93 h 489" name="T5"/>
                <a:gd fmla="*/ 0 w 695" name="T6"/>
                <a:gd fmla="*/ 489 h 489" name="T7"/>
                <a:gd fmla="*/ 695 w 695" name="T8"/>
                <a:gd fmla="*/ 489 h 489" name="T9"/>
                <a:gd fmla="*/ 695 w 695" name="T10"/>
                <a:gd fmla="*/ 0 h 489" name="T11"/>
              </a:gdLst>
              <a:cxnLst>
                <a:cxn ang="0">
                  <a:pos x="T0" y="T1"/>
                </a:cxn>
                <a:cxn ang="0">
                  <a:pos x="T2" y="T3"/>
                </a:cxn>
                <a:cxn ang="0">
                  <a:pos x="T4" y="T5"/>
                </a:cxn>
                <a:cxn ang="0">
                  <a:pos x="T6" y="T7"/>
                </a:cxn>
                <a:cxn ang="0">
                  <a:pos x="T8" y="T9"/>
                </a:cxn>
                <a:cxn ang="0">
                  <a:pos x="T10" y="T11"/>
                </a:cxn>
              </a:cxnLst>
              <a:rect b="b" l="0" r="r" t="0"/>
              <a:pathLst>
                <a:path h="489" w="695">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53" name="Freeform 52"/>
            <p:cNvSpPr/>
            <p:nvPr/>
          </p:nvSpPr>
          <p:spPr bwMode="auto">
            <a:xfrm>
              <a:off x="6083301" y="3719537"/>
              <a:ext cx="1757363" cy="1304925"/>
            </a:xfrm>
            <a:custGeom>
              <a:gdLst>
                <a:gd fmla="*/ 0 w 695" name="T0"/>
                <a:gd fmla="*/ 0 h 516" name="T1"/>
                <a:gd fmla="*/ 0 w 695" name="T2"/>
                <a:gd fmla="*/ 516 h 516" name="T3"/>
                <a:gd fmla="*/ 605 w 695" name="T4"/>
                <a:gd fmla="*/ 516 h 516" name="T5"/>
                <a:gd fmla="*/ 695 w 695" name="T6"/>
                <a:gd fmla="*/ 423 h 516" name="T7"/>
                <a:gd fmla="*/ 695 w 695" name="T8"/>
                <a:gd fmla="*/ 0 h 516" name="T9"/>
                <a:gd fmla="*/ 0 w 695" name="T10"/>
                <a:gd fmla="*/ 0 h 516" name="T11"/>
              </a:gdLst>
              <a:cxnLst>
                <a:cxn ang="0">
                  <a:pos x="T0" y="T1"/>
                </a:cxn>
                <a:cxn ang="0">
                  <a:pos x="T2" y="T3"/>
                </a:cxn>
                <a:cxn ang="0">
                  <a:pos x="T4" y="T5"/>
                </a:cxn>
                <a:cxn ang="0">
                  <a:pos x="T6" y="T7"/>
                </a:cxn>
                <a:cxn ang="0">
                  <a:pos x="T8" y="T9"/>
                </a:cxn>
                <a:cxn ang="0">
                  <a:pos x="T10" y="T11"/>
                </a:cxn>
              </a:cxnLst>
              <a:rect b="b" l="0" r="r" t="0"/>
              <a:pathLst>
                <a:path h="516" w="695">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55" name="Freeform 54"/>
            <p:cNvSpPr/>
            <p:nvPr/>
          </p:nvSpPr>
          <p:spPr bwMode="auto">
            <a:xfrm>
              <a:off x="4325303" y="3719537"/>
              <a:ext cx="1757363" cy="1304925"/>
            </a:xfrm>
            <a:custGeom>
              <a:gdLst>
                <a:gd fmla="*/ 0 w 695" name="T0"/>
                <a:gd fmla="*/ 0 h 516" name="T1"/>
                <a:gd fmla="*/ 0 w 695" name="T2"/>
                <a:gd fmla="*/ 423 h 516" name="T3"/>
                <a:gd fmla="*/ 90 w 695" name="T4"/>
                <a:gd fmla="*/ 516 h 516" name="T5"/>
                <a:gd fmla="*/ 695 w 695" name="T6"/>
                <a:gd fmla="*/ 516 h 516" name="T7"/>
                <a:gd fmla="*/ 695 w 695" name="T8"/>
                <a:gd fmla="*/ 0 h 516" name="T9"/>
                <a:gd fmla="*/ 0 w 695" name="T10"/>
                <a:gd fmla="*/ 0 h 516" name="T11"/>
              </a:gdLst>
              <a:cxnLst>
                <a:cxn ang="0">
                  <a:pos x="T0" y="T1"/>
                </a:cxn>
                <a:cxn ang="0">
                  <a:pos x="T2" y="T3"/>
                </a:cxn>
                <a:cxn ang="0">
                  <a:pos x="T4" y="T5"/>
                </a:cxn>
                <a:cxn ang="0">
                  <a:pos x="T6" y="T7"/>
                </a:cxn>
                <a:cxn ang="0">
                  <a:pos x="T8" y="T9"/>
                </a:cxn>
                <a:cxn ang="0">
                  <a:pos x="T10" y="T11"/>
                </a:cxn>
              </a:cxnLst>
              <a:rect b="b" l="0" r="r" t="0"/>
              <a:pathLst>
                <a:path h="516" w="695">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rgbClr val="C8CE9F"/>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57" name="Oval 56"/>
            <p:cNvSpPr>
              <a:spLocks noChangeArrowheads="1"/>
            </p:cNvSpPr>
            <p:nvPr/>
          </p:nvSpPr>
          <p:spPr bwMode="auto">
            <a:xfrm>
              <a:off x="5736591" y="4129112"/>
              <a:ext cx="469900" cy="488950"/>
            </a:xfrm>
            <a:prstGeom prst="ellipse">
              <a:avLst/>
            </a:pr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58" name="Oval 57"/>
            <p:cNvSpPr>
              <a:spLocks noChangeArrowheads="1"/>
            </p:cNvSpPr>
            <p:nvPr/>
          </p:nvSpPr>
          <p:spPr bwMode="auto">
            <a:xfrm>
              <a:off x="5955666" y="2867050"/>
              <a:ext cx="471488" cy="487362"/>
            </a:xfrm>
            <a:prstGeom prst="ellipse">
              <a:avLst/>
            </a:pr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59" name="Oval 58"/>
            <p:cNvSpPr>
              <a:spLocks noChangeArrowheads="1"/>
            </p:cNvSpPr>
            <p:nvPr/>
          </p:nvSpPr>
          <p:spPr bwMode="auto">
            <a:xfrm>
              <a:off x="6738938" y="3610000"/>
              <a:ext cx="469900" cy="485775"/>
            </a:xfrm>
            <a:prstGeom prst="ellipse">
              <a:avLst/>
            </a:pr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60" name="Oval 59"/>
            <p:cNvSpPr>
              <a:spLocks noChangeArrowheads="1"/>
            </p:cNvSpPr>
            <p:nvPr/>
          </p:nvSpPr>
          <p:spPr bwMode="auto">
            <a:xfrm>
              <a:off x="4957128" y="3348062"/>
              <a:ext cx="469900" cy="487362"/>
            </a:xfrm>
            <a:prstGeom prst="ellipse">
              <a:avLst/>
            </a:pr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0" panose="020b0503030403020204" pitchFamily="34" typeface="Myriad Pro"/>
              </a:endParaRPr>
            </a:p>
          </p:txBody>
        </p:sp>
        <p:sp>
          <p:nvSpPr>
            <p:cNvPr id="100" name="Freeform 99"/>
            <p:cNvSpPr>
              <a:spLocks noEditPoints="1"/>
            </p:cNvSpPr>
            <p:nvPr/>
          </p:nvSpPr>
          <p:spPr bwMode="auto">
            <a:xfrm>
              <a:off x="6796347" y="4394225"/>
              <a:ext cx="426121" cy="277085"/>
            </a:xfrm>
            <a:custGeom>
              <a:gdLst>
                <a:gd fmla="*/ 13 w 94" name="T0"/>
                <a:gd fmla="*/ 0 h 61" name="T1"/>
                <a:gd fmla="*/ 82 w 94" name="T2"/>
                <a:gd fmla="*/ 0 h 61" name="T3"/>
                <a:gd fmla="*/ 89 w 94" name="T4"/>
                <a:gd fmla="*/ 2 h 61" name="T5"/>
                <a:gd fmla="*/ 47 w 94" name="T6"/>
                <a:gd fmla="*/ 33 h 61" name="T7"/>
                <a:gd fmla="*/ 6 w 94" name="T8"/>
                <a:gd fmla="*/ 2 h 61" name="T9"/>
                <a:gd fmla="*/ 13 w 94" name="T10"/>
                <a:gd fmla="*/ 0 h 61" name="T11"/>
                <a:gd fmla="*/ 94 w 94" name="T12"/>
                <a:gd fmla="*/ 9 h 61" name="T13"/>
                <a:gd fmla="*/ 67 w 94" name="T14"/>
                <a:gd fmla="*/ 29 h 61" name="T15"/>
                <a:gd fmla="*/ 93 w 94" name="T16"/>
                <a:gd fmla="*/ 53 h 61" name="T17"/>
                <a:gd fmla="*/ 94 w 94" name="T18"/>
                <a:gd fmla="*/ 48 h 61" name="T19"/>
                <a:gd fmla="*/ 94 w 94" name="T20"/>
                <a:gd fmla="*/ 12 h 61" name="T21"/>
                <a:gd fmla="*/ 94 w 94" name="T22"/>
                <a:gd fmla="*/ 9 h 61" name="T23"/>
                <a:gd fmla="*/ 87 w 94" name="T24"/>
                <a:gd fmla="*/ 60 h 61" name="T25"/>
                <a:gd fmla="*/ 82 w 94" name="T26"/>
                <a:gd fmla="*/ 61 h 61" name="T27"/>
                <a:gd fmla="*/ 13 w 94" name="T28"/>
                <a:gd fmla="*/ 61 h 61" name="T29"/>
                <a:gd fmla="*/ 6 w 94" name="T30"/>
                <a:gd fmla="*/ 59 h 61" name="T31"/>
                <a:gd fmla="*/ 34 w 94" name="T32"/>
                <a:gd fmla="*/ 34 h 61" name="T33"/>
                <a:gd fmla="*/ 44 w 94" name="T34"/>
                <a:gd fmla="*/ 42 h 61" name="T35"/>
                <a:gd fmla="*/ 47 w 94" name="T36"/>
                <a:gd fmla="*/ 44 h 61" name="T37"/>
                <a:gd fmla="*/ 50 w 94" name="T38"/>
                <a:gd fmla="*/ 42 h 61" name="T39"/>
                <a:gd fmla="*/ 60 w 94" name="T40"/>
                <a:gd fmla="*/ 35 h 61" name="T41"/>
                <a:gd fmla="*/ 87 w 94" name="T42"/>
                <a:gd fmla="*/ 60 h 61" name="T43"/>
                <a:gd fmla="*/ 1 w 94" name="T44"/>
                <a:gd fmla="*/ 52 h 61" name="T45"/>
                <a:gd fmla="*/ 27 w 94" name="T46"/>
                <a:gd fmla="*/ 29 h 61" name="T47"/>
                <a:gd fmla="*/ 1 w 94" name="T48"/>
                <a:gd fmla="*/ 9 h 61" name="T49"/>
                <a:gd fmla="*/ 0 w 94" name="T50"/>
                <a:gd fmla="*/ 12 h 61" name="T51"/>
                <a:gd fmla="*/ 0 w 94" name="T52"/>
                <a:gd fmla="*/ 48 h 61" name="T53"/>
                <a:gd fmla="*/ 1 w 94" name="T54"/>
                <a:gd fmla="*/ 52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94">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01" name="Freeform 100"/>
            <p:cNvSpPr>
              <a:spLocks noEditPoints="1"/>
            </p:cNvSpPr>
            <p:nvPr/>
          </p:nvSpPr>
          <p:spPr bwMode="auto">
            <a:xfrm>
              <a:off x="4957763" y="4247047"/>
              <a:ext cx="413527" cy="421925"/>
            </a:xfrm>
            <a:custGeom>
              <a:gdLst>
                <a:gd fmla="*/ 87 w 91" name="T0"/>
                <a:gd fmla="*/ 39 h 93" name="T1"/>
                <a:gd fmla="*/ 91 w 91" name="T2"/>
                <a:gd fmla="*/ 46 h 93" name="T3"/>
                <a:gd fmla="*/ 91 w 91" name="T4"/>
                <a:gd fmla="*/ 83 h 93" name="T5"/>
                <a:gd fmla="*/ 81 w 91" name="T6"/>
                <a:gd fmla="*/ 93 h 93" name="T7"/>
                <a:gd fmla="*/ 10 w 91" name="T8"/>
                <a:gd fmla="*/ 93 h 93" name="T9"/>
                <a:gd fmla="*/ 0 w 91" name="T10"/>
                <a:gd fmla="*/ 83 h 93" name="T11"/>
                <a:gd fmla="*/ 0 w 91" name="T12"/>
                <a:gd fmla="*/ 46 h 93" name="T13"/>
                <a:gd fmla="*/ 3 w 91" name="T14"/>
                <a:gd fmla="*/ 40 h 93" name="T15"/>
                <a:gd fmla="*/ 3 w 91" name="T16"/>
                <a:gd fmla="*/ 40 h 93" name="T17"/>
                <a:gd fmla="*/ 3 w 91" name="T18"/>
                <a:gd fmla="*/ 40 h 93" name="T19"/>
                <a:gd fmla="*/ 3 w 91" name="T20"/>
                <a:gd fmla="*/ 39 h 93" name="T21"/>
                <a:gd fmla="*/ 40 w 91" name="T22"/>
                <a:gd fmla="*/ 3 h 93" name="T23"/>
                <a:gd fmla="*/ 51 w 91" name="T24"/>
                <a:gd fmla="*/ 3 h 93" name="T25"/>
                <a:gd fmla="*/ 87 w 91" name="T26"/>
                <a:gd fmla="*/ 39 h 93" name="T27"/>
                <a:gd fmla="*/ 16 w 91" name="T28"/>
                <a:gd fmla="*/ 30 h 93" name="T29"/>
                <a:gd fmla="*/ 16 w 91" name="T30"/>
                <a:gd fmla="*/ 52 h 93" name="T31"/>
                <a:gd fmla="*/ 46 w 91" name="T32"/>
                <a:gd fmla="*/ 75 h 93" name="T33"/>
                <a:gd fmla="*/ 73 w 91" name="T34"/>
                <a:gd fmla="*/ 54 h 93" name="T35"/>
                <a:gd fmla="*/ 73 w 91" name="T36"/>
                <a:gd fmla="*/ 30 h 93" name="T37"/>
                <a:gd fmla="*/ 16 w 91" name="T38"/>
                <a:gd fmla="*/ 30 h 93" name="T39"/>
                <a:gd fmla="*/ 26 w 91" name="T40"/>
                <a:gd fmla="*/ 35 h 93" name="T41"/>
                <a:gd fmla="*/ 26 w 91" name="T42"/>
                <a:gd fmla="*/ 39 h 93" name="T43"/>
                <a:gd fmla="*/ 64 w 91" name="T44"/>
                <a:gd fmla="*/ 39 h 93" name="T45"/>
                <a:gd fmla="*/ 64 w 91" name="T46"/>
                <a:gd fmla="*/ 35 h 93" name="T47"/>
                <a:gd fmla="*/ 26 w 91" name="T48"/>
                <a:gd fmla="*/ 35 h 93" name="T49"/>
                <a:gd fmla="*/ 26 w 91" name="T50"/>
                <a:gd fmla="*/ 51 h 93" name="T51"/>
                <a:gd fmla="*/ 26 w 91" name="T52"/>
                <a:gd fmla="*/ 55 h 93" name="T53"/>
                <a:gd fmla="*/ 64 w 91" name="T54"/>
                <a:gd fmla="*/ 55 h 93" name="T55"/>
                <a:gd fmla="*/ 64 w 91" name="T56"/>
                <a:gd fmla="*/ 51 h 93" name="T57"/>
                <a:gd fmla="*/ 26 w 91" name="T58"/>
                <a:gd fmla="*/ 51 h 93" name="T59"/>
                <a:gd fmla="*/ 26 w 91" name="T60"/>
                <a:gd fmla="*/ 43 h 93" name="T61"/>
                <a:gd fmla="*/ 26 w 91" name="T62"/>
                <a:gd fmla="*/ 47 h 93" name="T63"/>
                <a:gd fmla="*/ 64 w 91" name="T64"/>
                <a:gd fmla="*/ 47 h 93" name="T65"/>
                <a:gd fmla="*/ 64 w 91" name="T66"/>
                <a:gd fmla="*/ 43 h 93" name="T67"/>
                <a:gd fmla="*/ 26 w 91" name="T68"/>
                <a:gd fmla="*/ 43 h 93" name="T69"/>
                <a:gd fmla="*/ 10 w 91" name="T70"/>
                <a:gd fmla="*/ 87 h 93" name="T71"/>
                <a:gd fmla="*/ 28 w 91" name="T72"/>
                <a:gd fmla="*/ 70 h 93" name="T73"/>
                <a:gd fmla="*/ 28 w 91" name="T74"/>
                <a:gd fmla="*/ 67 h 93" name="T75"/>
                <a:gd fmla="*/ 26 w 91" name="T76"/>
                <a:gd fmla="*/ 67 h 93" name="T77"/>
                <a:gd fmla="*/ 8 w 91" name="T78"/>
                <a:gd fmla="*/ 84 h 93" name="T79"/>
                <a:gd fmla="*/ 8 w 91" name="T80"/>
                <a:gd fmla="*/ 87 h 93" name="T81"/>
                <a:gd fmla="*/ 10 w 91" name="T82"/>
                <a:gd fmla="*/ 87 h 93" name="T83"/>
                <a:gd fmla="*/ 85 w 91" name="T84"/>
                <a:gd fmla="*/ 84 h 93" name="T85"/>
                <a:gd fmla="*/ 67 w 91" name="T86"/>
                <a:gd fmla="*/ 67 h 93" name="T87"/>
                <a:gd fmla="*/ 64 w 91" name="T88"/>
                <a:gd fmla="*/ 67 h 93" name="T89"/>
                <a:gd fmla="*/ 64 w 91" name="T90"/>
                <a:gd fmla="*/ 70 h 93" name="T91"/>
                <a:gd fmla="*/ 82 w 91" name="T92"/>
                <a:gd fmla="*/ 87 h 93" name="T93"/>
                <a:gd fmla="*/ 85 w 91" name="T94"/>
                <a:gd fmla="*/ 87 h 93" name="T95"/>
                <a:gd fmla="*/ 85 w 91" name="T96"/>
                <a:gd fmla="*/ 84 h 9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3" w="91">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02" name="Freeform 101"/>
            <p:cNvSpPr>
              <a:spLocks noEditPoints="1"/>
            </p:cNvSpPr>
            <p:nvPr/>
          </p:nvSpPr>
          <p:spPr bwMode="auto">
            <a:xfrm>
              <a:off x="5002213" y="2806135"/>
              <a:ext cx="371545" cy="363150"/>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03" name="Freeform 102"/>
            <p:cNvSpPr>
              <a:spLocks noEditPoints="1"/>
            </p:cNvSpPr>
            <p:nvPr/>
          </p:nvSpPr>
          <p:spPr bwMode="auto">
            <a:xfrm>
              <a:off x="6835181" y="2747360"/>
              <a:ext cx="348455" cy="421925"/>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5" name="图片 4"/>
          <p:cNvPicPr>
            <a:picLocks noChangeAspect="1"/>
          </p:cNvPicPr>
          <p:nvPr/>
        </p:nvPicPr>
        <p:blipFill>
          <a:blip r:embed="rId4"/>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72"/>
                                        </p:tgtEl>
                                        <p:attrNameLst>
                                          <p:attrName>style.visibility</p:attrName>
                                        </p:attrNameLst>
                                      </p:cBhvr>
                                      <p:to>
                                        <p:strVal val="visible"/>
                                      </p:to>
                                    </p:set>
                                    <p:animEffect filter="wipe(up)" transition="in">
                                      <p:cBhvr>
                                        <p:cTn dur="500" id="13"/>
                                        <p:tgtEl>
                                          <p:spTgt spid="72"/>
                                        </p:tgtEl>
                                      </p:cBhvr>
                                    </p:animEffect>
                                  </p:childTnLst>
                                </p:cTn>
                              </p:par>
                              <p:par>
                                <p:cTn fill="hold" id="14" nodeType="withEffect" presetClass="entr" presetID="10" presetSubtype="0">
                                  <p:stCondLst>
                                    <p:cond delay="0"/>
                                  </p:stCondLst>
                                  <p:childTnLst>
                                    <p:set>
                                      <p:cBhvr>
                                        <p:cTn dur="1" fill="hold" id="15">
                                          <p:stCondLst>
                                            <p:cond delay="0"/>
                                          </p:stCondLst>
                                        </p:cTn>
                                        <p:tgtEl>
                                          <p:spTgt spid="94"/>
                                        </p:tgtEl>
                                        <p:attrNameLst>
                                          <p:attrName>style.visibility</p:attrName>
                                        </p:attrNameLst>
                                      </p:cBhvr>
                                      <p:to>
                                        <p:strVal val="visible"/>
                                      </p:to>
                                    </p:set>
                                    <p:animEffect filter="fade" transition="in">
                                      <p:cBhvr>
                                        <p:cTn dur="500" id="16"/>
                                        <p:tgtEl>
                                          <p:spTgt spid="94"/>
                                        </p:tgtEl>
                                      </p:cBhvr>
                                    </p:animEffect>
                                  </p:childTnLst>
                                </p:cTn>
                              </p:par>
                            </p:childTnLst>
                          </p:cTn>
                        </p:par>
                        <p:par>
                          <p:cTn fill="hold" id="17" nodeType="afterGroup">
                            <p:stCondLst>
                              <p:cond delay="1500"/>
                            </p:stCondLst>
                            <p:childTnLst>
                              <p:par>
                                <p:cTn fill="hold" id="18" nodeType="afterEffect" presetClass="entr" presetID="22" presetSubtype="1">
                                  <p:stCondLst>
                                    <p:cond delay="0"/>
                                  </p:stCondLst>
                                  <p:childTnLst>
                                    <p:set>
                                      <p:cBhvr>
                                        <p:cTn dur="1" fill="hold" id="19">
                                          <p:stCondLst>
                                            <p:cond delay="0"/>
                                          </p:stCondLst>
                                        </p:cTn>
                                        <p:tgtEl>
                                          <p:spTgt spid="73"/>
                                        </p:tgtEl>
                                        <p:attrNameLst>
                                          <p:attrName>style.visibility</p:attrName>
                                        </p:attrNameLst>
                                      </p:cBhvr>
                                      <p:to>
                                        <p:strVal val="visible"/>
                                      </p:to>
                                    </p:set>
                                    <p:animEffect filter="wipe(up)" transition="in">
                                      <p:cBhvr>
                                        <p:cTn dur="500" id="20"/>
                                        <p:tgtEl>
                                          <p:spTgt spid="73"/>
                                        </p:tgtEl>
                                      </p:cBhvr>
                                    </p:animEffect>
                                  </p:childTnLst>
                                </p:cTn>
                              </p:par>
                              <p:par>
                                <p:cTn fill="hold" id="21" nodeType="withEffect" presetClass="entr" presetID="10" presetSubtype="0">
                                  <p:stCondLst>
                                    <p:cond delay="0"/>
                                  </p:stCondLst>
                                  <p:childTnLst>
                                    <p:set>
                                      <p:cBhvr>
                                        <p:cTn dur="1" fill="hold" id="22">
                                          <p:stCondLst>
                                            <p:cond delay="0"/>
                                          </p:stCondLst>
                                        </p:cTn>
                                        <p:tgtEl>
                                          <p:spTgt spid="88"/>
                                        </p:tgtEl>
                                        <p:attrNameLst>
                                          <p:attrName>style.visibility</p:attrName>
                                        </p:attrNameLst>
                                      </p:cBhvr>
                                      <p:to>
                                        <p:strVal val="visible"/>
                                      </p:to>
                                    </p:set>
                                    <p:animEffect filter="fade" transition="in">
                                      <p:cBhvr>
                                        <p:cTn dur="500" id="23"/>
                                        <p:tgtEl>
                                          <p:spTgt spid="88"/>
                                        </p:tgtEl>
                                      </p:cBhvr>
                                    </p:animEffect>
                                  </p:childTnLst>
                                </p:cTn>
                              </p:par>
                            </p:childTnLst>
                          </p:cTn>
                        </p:par>
                        <p:par>
                          <p:cTn fill="hold" id="24" nodeType="afterGroup">
                            <p:stCondLst>
                              <p:cond delay="2000"/>
                            </p:stCondLst>
                            <p:childTnLst>
                              <p:par>
                                <p:cTn fill="hold" id="25" nodeType="afterEffect" presetClass="entr" presetID="22" presetSubtype="1">
                                  <p:stCondLst>
                                    <p:cond delay="0"/>
                                  </p:stCondLst>
                                  <p:childTnLst>
                                    <p:set>
                                      <p:cBhvr>
                                        <p:cTn dur="1" fill="hold" id="26">
                                          <p:stCondLst>
                                            <p:cond delay="0"/>
                                          </p:stCondLst>
                                        </p:cTn>
                                        <p:tgtEl>
                                          <p:spTgt spid="75"/>
                                        </p:tgtEl>
                                        <p:attrNameLst>
                                          <p:attrName>style.visibility</p:attrName>
                                        </p:attrNameLst>
                                      </p:cBhvr>
                                      <p:to>
                                        <p:strVal val="visible"/>
                                      </p:to>
                                    </p:set>
                                    <p:animEffect filter="wipe(up)" transition="in">
                                      <p:cBhvr>
                                        <p:cTn dur="500" id="27"/>
                                        <p:tgtEl>
                                          <p:spTgt spid="75"/>
                                        </p:tgtEl>
                                      </p:cBhvr>
                                    </p:animEffect>
                                  </p:childTnLst>
                                </p:cTn>
                              </p:par>
                              <p:par>
                                <p:cTn fill="hold" id="28" nodeType="withEffect" presetClass="entr" presetID="10" presetSubtype="0">
                                  <p:stCondLst>
                                    <p:cond delay="0"/>
                                  </p:stCondLst>
                                  <p:childTnLst>
                                    <p:set>
                                      <p:cBhvr>
                                        <p:cTn dur="1" fill="hold" id="29">
                                          <p:stCondLst>
                                            <p:cond delay="0"/>
                                          </p:stCondLst>
                                        </p:cTn>
                                        <p:tgtEl>
                                          <p:spTgt spid="97"/>
                                        </p:tgtEl>
                                        <p:attrNameLst>
                                          <p:attrName>style.visibility</p:attrName>
                                        </p:attrNameLst>
                                      </p:cBhvr>
                                      <p:to>
                                        <p:strVal val="visible"/>
                                      </p:to>
                                    </p:set>
                                    <p:animEffect filter="fade" transition="in">
                                      <p:cBhvr>
                                        <p:cTn dur="500" id="30"/>
                                        <p:tgtEl>
                                          <p:spTgt spid="97"/>
                                        </p:tgtEl>
                                      </p:cBhvr>
                                    </p:animEffect>
                                  </p:childTnLst>
                                </p:cTn>
                              </p:par>
                            </p:childTnLst>
                          </p:cTn>
                        </p:par>
                        <p:par>
                          <p:cTn fill="hold" id="31" nodeType="afterGroup">
                            <p:stCondLst>
                              <p:cond delay="2500"/>
                            </p:stCondLst>
                            <p:childTnLst>
                              <p:par>
                                <p:cTn fill="hold" id="32" nodeType="afterEffect" presetClass="entr" presetID="22" presetSubtype="1">
                                  <p:stCondLst>
                                    <p:cond delay="0"/>
                                  </p:stCondLst>
                                  <p:childTnLst>
                                    <p:set>
                                      <p:cBhvr>
                                        <p:cTn dur="1" fill="hold" id="33">
                                          <p:stCondLst>
                                            <p:cond delay="0"/>
                                          </p:stCondLst>
                                        </p:cTn>
                                        <p:tgtEl>
                                          <p:spTgt spid="74"/>
                                        </p:tgtEl>
                                        <p:attrNameLst>
                                          <p:attrName>style.visibility</p:attrName>
                                        </p:attrNameLst>
                                      </p:cBhvr>
                                      <p:to>
                                        <p:strVal val="visible"/>
                                      </p:to>
                                    </p:set>
                                    <p:animEffect filter="wipe(up)" transition="in">
                                      <p:cBhvr>
                                        <p:cTn dur="500" id="34"/>
                                        <p:tgtEl>
                                          <p:spTgt spid="74"/>
                                        </p:tgtEl>
                                      </p:cBhvr>
                                    </p:animEffect>
                                  </p:childTnLst>
                                </p:cTn>
                              </p:par>
                              <p:par>
                                <p:cTn fill="hold" id="35" nodeType="withEffect" presetClass="entr" presetID="10" presetSubtype="0">
                                  <p:stCondLst>
                                    <p:cond delay="0"/>
                                  </p:stCondLst>
                                  <p:childTnLst>
                                    <p:set>
                                      <p:cBhvr>
                                        <p:cTn dur="1" fill="hold" id="36">
                                          <p:stCondLst>
                                            <p:cond delay="0"/>
                                          </p:stCondLst>
                                        </p:cTn>
                                        <p:tgtEl>
                                          <p:spTgt spid="91"/>
                                        </p:tgtEl>
                                        <p:attrNameLst>
                                          <p:attrName>style.visibility</p:attrName>
                                        </p:attrNameLst>
                                      </p:cBhvr>
                                      <p:to>
                                        <p:strVal val="visible"/>
                                      </p:to>
                                    </p:set>
                                    <p:animEffect filter="fade" transition="in">
                                      <p:cBhvr>
                                        <p:cTn dur="500" id="37"/>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Freeform 6810"/>
          <p:cNvSpPr/>
          <p:nvPr/>
        </p:nvSpPr>
        <p:spPr bwMode="auto">
          <a:xfrm>
            <a:off x="3228982" y="3016124"/>
            <a:ext cx="1165036" cy="473609"/>
          </a:xfrm>
          <a:custGeom>
            <a:gdLst>
              <a:gd fmla="*/ 115 w 1166" name="T0"/>
              <a:gd fmla="*/ 445 h 474" name="T1"/>
              <a:gd fmla="*/ 115 w 1166" name="T2"/>
              <a:gd fmla="*/ 168 h 474" name="T3"/>
              <a:gd fmla="*/ 203 w 1166" name="T4"/>
              <a:gd fmla="*/ 168 h 474" name="T5"/>
              <a:gd fmla="*/ 100 w 1166" name="T6"/>
              <a:gd fmla="*/ 0 h 474" name="T7"/>
              <a:gd fmla="*/ 0 w 1166" name="T8"/>
              <a:gd fmla="*/ 168 h 474" name="T9"/>
              <a:gd fmla="*/ 86 w 1166" name="T10"/>
              <a:gd fmla="*/ 168 h 474" name="T11"/>
              <a:gd fmla="*/ 86 w 1166" name="T12"/>
              <a:gd fmla="*/ 474 h 474" name="T13"/>
              <a:gd fmla="*/ 1166 w 1166" name="T14"/>
              <a:gd fmla="*/ 474 h 474" name="T15"/>
              <a:gd fmla="*/ 1166 w 1166" name="T16"/>
              <a:gd fmla="*/ 445 h 474" name="T17"/>
              <a:gd fmla="*/ 115 w 1166" name="T18"/>
              <a:gd fmla="*/ 445 h 4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3" w="1166">
                <a:moveTo>
                  <a:pt x="115" y="445"/>
                </a:moveTo>
                <a:lnTo>
                  <a:pt x="115" y="168"/>
                </a:lnTo>
                <a:lnTo>
                  <a:pt x="203" y="168"/>
                </a:lnTo>
                <a:lnTo>
                  <a:pt x="100" y="0"/>
                </a:lnTo>
                <a:lnTo>
                  <a:pt x="0" y="168"/>
                </a:lnTo>
                <a:lnTo>
                  <a:pt x="86" y="168"/>
                </a:lnTo>
                <a:lnTo>
                  <a:pt x="86" y="474"/>
                </a:lnTo>
                <a:lnTo>
                  <a:pt x="1166" y="474"/>
                </a:lnTo>
                <a:lnTo>
                  <a:pt x="1166" y="445"/>
                </a:lnTo>
                <a:lnTo>
                  <a:pt x="115" y="445"/>
                </a:lnTo>
                <a:close/>
              </a:path>
            </a:pathLst>
          </a:custGeom>
          <a:solidFill>
            <a:srgbClr val="385424"/>
          </a:solidFill>
          <a:ln>
            <a:noFill/>
          </a:ln>
        </p:spPr>
        <p:txBody>
          <a:bodyPr anchor="t" anchorCtr="0" bIns="45720" compatLnSpc="1" lIns="91440" numCol="1" rIns="91440" tIns="45720" vert="horz" wrap="square"/>
          <a:lstStyle/>
          <a:p>
            <a:endParaRPr lang="en-US"/>
          </a:p>
        </p:txBody>
      </p:sp>
      <p:sp>
        <p:nvSpPr>
          <p:cNvPr id="54" name="Freeform 6814"/>
          <p:cNvSpPr/>
          <p:nvPr/>
        </p:nvSpPr>
        <p:spPr bwMode="auto">
          <a:xfrm>
            <a:off x="7829885" y="3017123"/>
            <a:ext cx="1243972" cy="471610"/>
          </a:xfrm>
          <a:custGeom>
            <a:gdLst>
              <a:gd fmla="*/ 1245 w 1245" name="T0"/>
              <a:gd fmla="*/ 165 h 472" name="T1"/>
              <a:gd fmla="*/ 1143 w 1245" name="T2"/>
              <a:gd fmla="*/ 0 h 472" name="T3"/>
              <a:gd fmla="*/ 1043 w 1245" name="T4"/>
              <a:gd fmla="*/ 165 h 472" name="T5"/>
              <a:gd fmla="*/ 1129 w 1245" name="T6"/>
              <a:gd fmla="*/ 165 h 472" name="T7"/>
              <a:gd fmla="*/ 1129 w 1245" name="T8"/>
              <a:gd fmla="*/ 444 h 472" name="T9"/>
              <a:gd fmla="*/ 0 w 1245" name="T10"/>
              <a:gd fmla="*/ 444 h 472" name="T11"/>
              <a:gd fmla="*/ 0 w 1245" name="T12"/>
              <a:gd fmla="*/ 472 h 472" name="T13"/>
              <a:gd fmla="*/ 1157 w 1245" name="T14"/>
              <a:gd fmla="*/ 472 h 472" name="T15"/>
              <a:gd fmla="*/ 1157 w 1245" name="T16"/>
              <a:gd fmla="*/ 165 h 472" name="T17"/>
              <a:gd fmla="*/ 1245 w 1245" name="T18"/>
              <a:gd fmla="*/ 165 h 4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2" w="1245">
                <a:moveTo>
                  <a:pt x="1245" y="165"/>
                </a:moveTo>
                <a:lnTo>
                  <a:pt x="1143" y="0"/>
                </a:lnTo>
                <a:lnTo>
                  <a:pt x="1043" y="165"/>
                </a:lnTo>
                <a:lnTo>
                  <a:pt x="1129" y="165"/>
                </a:lnTo>
                <a:lnTo>
                  <a:pt x="1129" y="444"/>
                </a:lnTo>
                <a:lnTo>
                  <a:pt x="0" y="444"/>
                </a:lnTo>
                <a:lnTo>
                  <a:pt x="0" y="472"/>
                </a:lnTo>
                <a:lnTo>
                  <a:pt x="1157" y="472"/>
                </a:lnTo>
                <a:lnTo>
                  <a:pt x="1157" y="165"/>
                </a:lnTo>
                <a:lnTo>
                  <a:pt x="1245" y="165"/>
                </a:lnTo>
                <a:close/>
              </a:path>
            </a:pathLst>
          </a:custGeom>
          <a:solidFill>
            <a:srgbClr val="385424"/>
          </a:solidFill>
          <a:ln>
            <a:noFill/>
          </a:ln>
        </p:spPr>
        <p:txBody>
          <a:bodyPr anchor="t" anchorCtr="0" bIns="45720" compatLnSpc="1" lIns="91440" numCol="1" rIns="91440" tIns="45720" vert="horz" wrap="square"/>
          <a:lstStyle/>
          <a:p>
            <a:endParaRPr lang="en-US"/>
          </a:p>
        </p:txBody>
      </p:sp>
      <p:sp>
        <p:nvSpPr>
          <p:cNvPr id="70" name="Freeform 6847"/>
          <p:cNvSpPr/>
          <p:nvPr/>
        </p:nvSpPr>
        <p:spPr bwMode="auto">
          <a:xfrm>
            <a:off x="7241019" y="4703238"/>
            <a:ext cx="478054" cy="226504"/>
          </a:xfrm>
          <a:custGeom>
            <a:gdLst>
              <a:gd fmla="*/ 0 w 439" name="T0"/>
              <a:gd fmla="*/ 88 h 208" name="T1"/>
              <a:gd fmla="*/ 0 w 439" name="T2"/>
              <a:gd fmla="*/ 118 h 208" name="T3"/>
              <a:gd fmla="*/ 273 w 439" name="T4"/>
              <a:gd fmla="*/ 118 h 208" name="T5"/>
              <a:gd fmla="*/ 273 w 439" name="T6"/>
              <a:gd fmla="*/ 208 h 208" name="T7"/>
              <a:gd fmla="*/ 439 w 439" name="T8"/>
              <a:gd fmla="*/ 103 h 208" name="T9"/>
              <a:gd fmla="*/ 273 w 439" name="T10"/>
              <a:gd fmla="*/ 0 h 208" name="T11"/>
              <a:gd fmla="*/ 273 w 439" name="T12"/>
              <a:gd fmla="*/ 88 h 208" name="T13"/>
              <a:gd fmla="*/ 0 w 439" name="T14"/>
              <a:gd fmla="*/ 88 h 2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8" w="439">
                <a:moveTo>
                  <a:pt x="0" y="88"/>
                </a:moveTo>
                <a:lnTo>
                  <a:pt x="0" y="118"/>
                </a:lnTo>
                <a:lnTo>
                  <a:pt x="273" y="118"/>
                </a:lnTo>
                <a:lnTo>
                  <a:pt x="273" y="208"/>
                </a:lnTo>
                <a:lnTo>
                  <a:pt x="439" y="103"/>
                </a:lnTo>
                <a:lnTo>
                  <a:pt x="273" y="0"/>
                </a:lnTo>
                <a:lnTo>
                  <a:pt x="273" y="88"/>
                </a:lnTo>
                <a:lnTo>
                  <a:pt x="0" y="88"/>
                </a:lnTo>
                <a:close/>
              </a:path>
            </a:pathLst>
          </a:custGeom>
          <a:solidFill>
            <a:srgbClr val="385424"/>
          </a:solidFill>
          <a:ln>
            <a:noFill/>
          </a:ln>
        </p:spPr>
        <p:txBody>
          <a:bodyPr anchor="t" anchorCtr="0" bIns="45720" compatLnSpc="1" lIns="91440" numCol="1" rIns="91440" tIns="45720" vert="horz" wrap="square"/>
          <a:lstStyle/>
          <a:p>
            <a:endParaRPr lang="en-US"/>
          </a:p>
        </p:txBody>
      </p:sp>
      <p:sp>
        <p:nvSpPr>
          <p:cNvPr id="71" name="Freeform 6851"/>
          <p:cNvSpPr/>
          <p:nvPr/>
        </p:nvSpPr>
        <p:spPr bwMode="auto">
          <a:xfrm>
            <a:off x="4426820" y="4703238"/>
            <a:ext cx="478054" cy="226504"/>
          </a:xfrm>
          <a:custGeom>
            <a:gdLst>
              <a:gd fmla="*/ 439 w 439" name="T0"/>
              <a:gd fmla="*/ 88 h 208" name="T1"/>
              <a:gd fmla="*/ 439 w 439" name="T2"/>
              <a:gd fmla="*/ 118 h 208" name="T3"/>
              <a:gd fmla="*/ 165 w 439" name="T4"/>
              <a:gd fmla="*/ 118 h 208" name="T5"/>
              <a:gd fmla="*/ 165 w 439" name="T6"/>
              <a:gd fmla="*/ 208 h 208" name="T7"/>
              <a:gd fmla="*/ 0 w 439" name="T8"/>
              <a:gd fmla="*/ 103 h 208" name="T9"/>
              <a:gd fmla="*/ 165 w 439" name="T10"/>
              <a:gd fmla="*/ 0 h 208" name="T11"/>
              <a:gd fmla="*/ 165 w 439" name="T12"/>
              <a:gd fmla="*/ 88 h 208" name="T13"/>
              <a:gd fmla="*/ 439 w 439" name="T14"/>
              <a:gd fmla="*/ 88 h 2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8" w="439">
                <a:moveTo>
                  <a:pt x="439" y="88"/>
                </a:moveTo>
                <a:lnTo>
                  <a:pt x="439" y="118"/>
                </a:lnTo>
                <a:lnTo>
                  <a:pt x="165" y="118"/>
                </a:lnTo>
                <a:lnTo>
                  <a:pt x="165" y="208"/>
                </a:lnTo>
                <a:lnTo>
                  <a:pt x="0" y="103"/>
                </a:lnTo>
                <a:lnTo>
                  <a:pt x="165" y="0"/>
                </a:lnTo>
                <a:lnTo>
                  <a:pt x="165" y="88"/>
                </a:lnTo>
                <a:lnTo>
                  <a:pt x="439" y="88"/>
                </a:lnTo>
                <a:close/>
              </a:path>
            </a:pathLst>
          </a:custGeom>
          <a:solidFill>
            <a:srgbClr val="385424"/>
          </a:solidFill>
          <a:ln>
            <a:noFill/>
          </a:ln>
        </p:spPr>
        <p:txBody>
          <a:bodyPr anchor="t" anchorCtr="0" bIns="45720" compatLnSpc="1" lIns="91440" numCol="1" rIns="91440" tIns="45720" vert="horz" wrap="square"/>
          <a:lstStyle/>
          <a:p>
            <a:endParaRPr lang="en-US"/>
          </a:p>
        </p:txBody>
      </p:sp>
      <p:sp>
        <p:nvSpPr>
          <p:cNvPr id="76" name="TextBox 75"/>
          <p:cNvSpPr txBox="1"/>
          <p:nvPr/>
        </p:nvSpPr>
        <p:spPr>
          <a:xfrm>
            <a:off x="10388599" y="2157937"/>
            <a:ext cx="182880" cy="365760"/>
          </a:xfrm>
          <a:prstGeom prst="rect">
            <a:avLst/>
          </a:prstGeom>
          <a:noFill/>
        </p:spPr>
        <p:txBody>
          <a:bodyPr rtlCol="0" wrap="none">
            <a:spAutoFit/>
          </a:bodyPr>
          <a:lstStyle/>
          <a:p>
            <a:endParaRPr lang="en-GB"/>
          </a:p>
        </p:txBody>
      </p:sp>
      <p:grpSp>
        <p:nvGrpSpPr>
          <p:cNvPr id="4" name="Group 3"/>
          <p:cNvGrpSpPr/>
          <p:nvPr/>
        </p:nvGrpSpPr>
        <p:grpSpPr>
          <a:xfrm>
            <a:off x="4754985" y="2153427"/>
            <a:ext cx="2697136" cy="3526769"/>
            <a:chOff x="4754985" y="2153427"/>
            <a:chExt cx="2697136" cy="3526769"/>
          </a:xfrm>
        </p:grpSpPr>
        <p:sp>
          <p:nvSpPr>
            <p:cNvPr id="79" name="Freeform 78"/>
            <p:cNvSpPr/>
            <p:nvPr/>
          </p:nvSpPr>
          <p:spPr bwMode="auto">
            <a:xfrm>
              <a:off x="4807460" y="3896065"/>
              <a:ext cx="1295253" cy="1784131"/>
            </a:xfrm>
            <a:custGeom>
              <a:gdLst>
                <a:gd fmla="*/ 1295252 w 1295253" name="connsiteX0"/>
                <a:gd fmla="*/ 0 h 1784131" name="connsiteY0"/>
                <a:gd fmla="*/ 1295252 w 1295253" name="connsiteX1"/>
                <a:gd fmla="*/ 3485 h 1784131" name="connsiteY1"/>
                <a:gd fmla="*/ 1295252 w 1295253" name="connsiteX2"/>
                <a:gd fmla="*/ 9020 h 1784131" name="connsiteY2"/>
                <a:gd fmla="*/ 1295253 w 1295253" name="connsiteX3"/>
                <a:gd fmla="*/ 9020 h 1784131" name="connsiteY3"/>
                <a:gd fmla="*/ 1295253 w 1295253" name="connsiteX4"/>
                <a:gd fmla="*/ 1784130 h 1784131" name="connsiteY4"/>
                <a:gd fmla="*/ 1295252 w 1295253" name="connsiteX5"/>
                <a:gd fmla="*/ 1784129 h 1784131" name="connsiteY5"/>
                <a:gd fmla="*/ 1295252 w 1295253" name="connsiteX6"/>
                <a:gd fmla="*/ 1784131 h 1784131" name="connsiteY6"/>
                <a:gd fmla="*/ 1289916 w 1295253" name="connsiteX7"/>
                <a:gd fmla="*/ 1779839 h 1784131" name="connsiteY7"/>
                <a:gd fmla="*/ 1289264 w 1295253" name="connsiteX8"/>
                <a:gd fmla="*/ 1779305 h 1784131" name="connsiteY8"/>
                <a:gd fmla="*/ 1285709 w 1295253" name="connsiteX9"/>
                <a:gd fmla="*/ 1776442 h 1784131" name="connsiteY9"/>
                <a:gd fmla="*/ 1278981 w 1295253" name="connsiteX10"/>
                <a:gd fmla="*/ 1770899 h 1784131" name="connsiteY10"/>
                <a:gd fmla="*/ 1274454 w 1295253" name="connsiteX11"/>
                <a:gd fmla="*/ 1767198 h 1784131" name="connsiteY11"/>
                <a:gd fmla="*/ 1271339 w 1295253" name="connsiteX12"/>
                <a:gd fmla="*/ 1764603 h 1784131" name="connsiteY12"/>
                <a:gd fmla="*/ 1258397 w 1295253" name="connsiteX13"/>
                <a:gd fmla="*/ 1753940 h 1784131" name="connsiteY13"/>
                <a:gd fmla="*/ 924699 w 1295253" name="connsiteX14"/>
                <a:gd fmla="*/ 1448778 h 1784131" name="connsiteY14"/>
                <a:gd fmla="*/ 885343 w 1295253" name="connsiteX15"/>
                <a:gd fmla="*/ 1408842 h 1784131" name="connsiteY15"/>
                <a:gd fmla="*/ 884367 w 1295253" name="connsiteX16"/>
                <a:gd fmla="*/ 1407885 h 1784131" name="connsiteY16"/>
                <a:gd fmla="*/ 883417 w 1295253" name="connsiteX17"/>
                <a:gd fmla="*/ 1406888 h 1784131" name="connsiteY17"/>
                <a:gd fmla="*/ 832405 w 1295253" name="connsiteX18"/>
                <a:gd fmla="*/ 1355125 h 1784131" name="connsiteY18"/>
                <a:gd fmla="*/ 794341 w 1295253" name="connsiteX19"/>
                <a:gd fmla="*/ 1313361 h 1784131" name="connsiteY19"/>
                <a:gd fmla="*/ 742842 w 1295253" name="connsiteX20"/>
                <a:gd fmla="*/ 1259289 h 1784131" name="connsiteY20"/>
                <a:gd fmla="*/ 685733 w 1295253" name="connsiteX21"/>
                <a:gd fmla="*/ 1194198 h 1784131" name="connsiteY21"/>
                <a:gd fmla="*/ 638119 w 1295253" name="connsiteX22"/>
                <a:gd fmla="*/ 1141956 h 1784131" name="connsiteY22"/>
                <a:gd fmla="*/ 619297 w 1295253" name="connsiteX23"/>
                <a:gd fmla="*/ 1118475 h 1784131" name="connsiteY23"/>
                <a:gd fmla="*/ 596804 w 1295253" name="connsiteX24"/>
                <a:gd fmla="*/ 1092837 h 1784131" name="connsiteY24"/>
                <a:gd fmla="*/ 452796 w 1295253" name="connsiteX25"/>
                <a:gd fmla="*/ 911354 h 1784131" name="connsiteY25"/>
                <a:gd fmla="*/ 453050 w 1295253" name="connsiteX26"/>
                <a:gd fmla="*/ 911076 h 1784131" name="connsiteY26"/>
                <a:gd fmla="*/ 444115 w 1295253" name="connsiteX27"/>
                <a:gd fmla="*/ 899929 h 1784131" name="connsiteY27"/>
                <a:gd fmla="*/ 120377 w 1295253" name="connsiteX28"/>
                <a:gd fmla="*/ 356324 h 1784131" name="connsiteY28"/>
                <a:gd fmla="*/ 0 w 1295253" name="connsiteX29"/>
                <a:gd fmla="*/ 9020 h 1784131" name="connsiteY29"/>
                <a:gd fmla="*/ 1286485 w 1295253" name="connsiteX30"/>
                <a:gd fmla="*/ 9020 h 1784131"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1784131" w="1295253">
                  <a:moveTo>
                    <a:pt x="1295252" y="0"/>
                  </a:moveTo>
                  <a:cubicBezTo>
                    <a:pt x="1295252" y="0"/>
                    <a:pt x="1295252" y="0"/>
                    <a:pt x="1295252" y="3485"/>
                  </a:cubicBezTo>
                  <a:lnTo>
                    <a:pt x="1295252" y="9020"/>
                  </a:lnTo>
                  <a:lnTo>
                    <a:pt x="1295253" y="9020"/>
                  </a:lnTo>
                  <a:cubicBezTo>
                    <a:pt x="1295253" y="9020"/>
                    <a:pt x="1295253" y="9020"/>
                    <a:pt x="1295253" y="1784130"/>
                  </a:cubicBezTo>
                  <a:lnTo>
                    <a:pt x="1295252" y="1784129"/>
                  </a:lnTo>
                  <a:lnTo>
                    <a:pt x="1295252" y="1784131"/>
                  </a:lnTo>
                  <a:cubicBezTo>
                    <a:pt x="1295252" y="1784131"/>
                    <a:pt x="1293428" y="1782681"/>
                    <a:pt x="1289916" y="1779839"/>
                  </a:cubicBezTo>
                  <a:lnTo>
                    <a:pt x="1289264" y="1779305"/>
                  </a:lnTo>
                  <a:lnTo>
                    <a:pt x="1285709" y="1776442"/>
                  </a:lnTo>
                  <a:lnTo>
                    <a:pt x="1278981" y="1770899"/>
                  </a:lnTo>
                  <a:lnTo>
                    <a:pt x="1274454" y="1767198"/>
                  </a:lnTo>
                  <a:lnTo>
                    <a:pt x="1271339" y="1764603"/>
                  </a:lnTo>
                  <a:lnTo>
                    <a:pt x="1258397" y="1753940"/>
                  </a:lnTo>
                  <a:cubicBezTo>
                    <a:pt x="1199173" y="1704561"/>
                    <a:pt x="1074176" y="1596976"/>
                    <a:pt x="924699" y="1448778"/>
                  </a:cubicBezTo>
                  <a:lnTo>
                    <a:pt x="885343" y="1408842"/>
                  </a:lnTo>
                  <a:lnTo>
                    <a:pt x="884367" y="1407885"/>
                  </a:lnTo>
                  <a:lnTo>
                    <a:pt x="883417" y="1406888"/>
                  </a:lnTo>
                  <a:lnTo>
                    <a:pt x="832405" y="1355125"/>
                  </a:lnTo>
                  <a:lnTo>
                    <a:pt x="794341" y="1313361"/>
                  </a:lnTo>
                  <a:lnTo>
                    <a:pt x="742842" y="1259289"/>
                  </a:lnTo>
                  <a:lnTo>
                    <a:pt x="685733" y="1194198"/>
                  </a:lnTo>
                  <a:lnTo>
                    <a:pt x="638119" y="1141956"/>
                  </a:lnTo>
                  <a:lnTo>
                    <a:pt x="619297" y="1118475"/>
                  </a:lnTo>
                  <a:lnTo>
                    <a:pt x="596804" y="1092837"/>
                  </a:lnTo>
                  <a:cubicBezTo>
                    <a:pt x="548099" y="1034691"/>
                    <a:pt x="499733" y="974039"/>
                    <a:pt x="452796" y="911354"/>
                  </a:cubicBezTo>
                  <a:lnTo>
                    <a:pt x="453050" y="911076"/>
                  </a:lnTo>
                  <a:lnTo>
                    <a:pt x="444115" y="899929"/>
                  </a:lnTo>
                  <a:cubicBezTo>
                    <a:pt x="318397" y="730460"/>
                    <a:pt x="203437" y="546256"/>
                    <a:pt x="120377" y="356324"/>
                  </a:cubicBezTo>
                  <a:cubicBezTo>
                    <a:pt x="67411" y="235733"/>
                    <a:pt x="26483" y="119965"/>
                    <a:pt x="0" y="9020"/>
                  </a:cubicBezTo>
                  <a:lnTo>
                    <a:pt x="1286485" y="9020"/>
                  </a:lnTo>
                  <a:close/>
                </a:path>
              </a:pathLst>
            </a:custGeom>
            <a:solidFill>
              <a:srgbClr val="385424"/>
            </a:solidFill>
            <a:ln>
              <a:noFill/>
            </a:ln>
          </p:spPr>
          <p:txBody>
            <a:bodyPr anchor="t" anchorCtr="0" bIns="45720" compatLnSpc="1" lIns="91440" numCol="1" rIns="91440" tIns="45720" vert="horz" wrap="square">
              <a:noAutofit/>
            </a:bodyPr>
            <a:lstStyle/>
            <a:p>
              <a:endParaRPr lang="en-US"/>
            </a:p>
          </p:txBody>
        </p:sp>
        <p:sp>
          <p:nvSpPr>
            <p:cNvPr id="74" name="Freeform 73"/>
            <p:cNvSpPr/>
            <p:nvPr/>
          </p:nvSpPr>
          <p:spPr bwMode="auto">
            <a:xfrm>
              <a:off x="4754985" y="2153427"/>
              <a:ext cx="1347728" cy="2132297"/>
            </a:xfrm>
            <a:custGeom>
              <a:gdLst>
                <a:gd fmla="*/ 1345319 w 1347728" name="connsiteX0"/>
                <a:gd fmla="*/ 0 h 2132297" name="connsiteY0"/>
                <a:gd fmla="*/ 1347727 w 1347728" name="connsiteX1"/>
                <a:gd fmla="*/ 0 h 2132297" name="connsiteY1"/>
                <a:gd fmla="*/ 1347728 w 1347728" name="connsiteX2"/>
                <a:gd fmla="*/ 0 h 2132297" name="connsiteY2"/>
                <a:gd fmla="*/ 1347728 w 1347728" name="connsiteX3"/>
                <a:gd fmla="*/ 1730011 h 2132297" name="connsiteY3"/>
                <a:gd fmla="*/ 1347727 w 1347728" name="connsiteX4"/>
                <a:gd fmla="*/ 1730010 h 2132297" name="connsiteY4"/>
                <a:gd fmla="*/ 1347727 w 1347728" name="connsiteX5"/>
                <a:gd fmla="*/ 1751616 h 2132297" name="connsiteY5"/>
                <a:gd fmla="*/ 967215 w 1347728" name="connsiteX6"/>
                <a:gd fmla="*/ 1751616 h 2132297" name="connsiteY6"/>
                <a:gd fmla="*/ 1000931 w 1347728" name="connsiteX7"/>
                <a:gd fmla="*/ 1876903 h 2132297" name="connsiteY7"/>
                <a:gd fmla="*/ 745651 w 1347728" name="connsiteX8"/>
                <a:gd fmla="*/ 2132297 h 2132297" name="connsiteY8"/>
                <a:gd fmla="*/ 487962 w 1347728" name="connsiteX9"/>
                <a:gd fmla="*/ 1876903 h 2132297" name="connsiteY9"/>
                <a:gd fmla="*/ 521679 w 1347728" name="connsiteX10"/>
                <a:gd fmla="*/ 1751616 h 2132297" name="connsiteY10"/>
                <a:gd fmla="*/ 52059 w 1347728" name="connsiteX11"/>
                <a:gd fmla="*/ 1751616 h 2132297" name="connsiteY11"/>
                <a:gd fmla="*/ 112996 w 1347728" name="connsiteX12"/>
                <a:gd fmla="*/ 800807 h 2132297" name="connsiteY12"/>
                <a:gd fmla="*/ 157046 w 1347728" name="connsiteX13"/>
                <a:gd fmla="*/ 714666 h 2132297" name="connsiteY13"/>
                <a:gd fmla="*/ 155301 w 1347728" name="connsiteX14"/>
                <a:gd fmla="*/ 713208 h 2132297" name="connsiteY14"/>
                <a:gd fmla="*/ 169790 w 1347728" name="connsiteX15"/>
                <a:gd fmla="*/ 689745 h 2132297" name="connsiteY15"/>
                <a:gd fmla="*/ 190574 w 1347728" name="connsiteX16"/>
                <a:gd fmla="*/ 649101 h 2132297" name="connsiteY16"/>
                <a:gd fmla="*/ 244285 w 1347728" name="connsiteX17"/>
                <a:gd fmla="*/ 569107 h 2132297" name="connsiteY17"/>
                <a:gd fmla="*/ 256477 w 1347728" name="connsiteX18"/>
                <a:gd fmla="*/ 549363 h 2132297" name="connsiteY18"/>
                <a:gd fmla="*/ 262751 w 1347728" name="connsiteX19"/>
                <a:gd fmla="*/ 541603 h 2132297" name="connsiteY19"/>
                <a:gd fmla="*/ 283562 w 1347728" name="connsiteX20"/>
                <a:gd fmla="*/ 510609 h 2132297" name="connsiteY20"/>
                <a:gd fmla="*/ 383607 w 1347728" name="connsiteX21"/>
                <a:gd fmla="*/ 392148 h 2132297" name="connsiteY21"/>
                <a:gd fmla="*/ 388969 w 1347728" name="connsiteX22"/>
                <a:gd fmla="*/ 385518 h 2132297" name="connsiteY22"/>
                <a:gd fmla="*/ 1345319 w 1347728" name="connsiteX23"/>
                <a:gd fmla="*/ 0 h 2132297"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2132297" w="1347728">
                  <a:moveTo>
                    <a:pt x="1345319" y="0"/>
                  </a:moveTo>
                  <a:cubicBezTo>
                    <a:pt x="1345319" y="0"/>
                    <a:pt x="1345319" y="0"/>
                    <a:pt x="1347727" y="0"/>
                  </a:cubicBezTo>
                  <a:lnTo>
                    <a:pt x="1347728" y="0"/>
                  </a:lnTo>
                  <a:cubicBezTo>
                    <a:pt x="1347728" y="0"/>
                    <a:pt x="1347728" y="0"/>
                    <a:pt x="1347728" y="1730011"/>
                  </a:cubicBezTo>
                  <a:lnTo>
                    <a:pt x="1347727" y="1730010"/>
                  </a:lnTo>
                  <a:lnTo>
                    <a:pt x="1347727" y="1751616"/>
                  </a:lnTo>
                  <a:cubicBezTo>
                    <a:pt x="1347727" y="1751616"/>
                    <a:pt x="1347727" y="1751616"/>
                    <a:pt x="967215" y="1751616"/>
                  </a:cubicBezTo>
                  <a:cubicBezTo>
                    <a:pt x="988890" y="1790166"/>
                    <a:pt x="1000931" y="1831125"/>
                    <a:pt x="1000931" y="1876903"/>
                  </a:cubicBezTo>
                  <a:cubicBezTo>
                    <a:pt x="1000931" y="2019057"/>
                    <a:pt x="885333" y="2132297"/>
                    <a:pt x="745651" y="2132297"/>
                  </a:cubicBezTo>
                  <a:cubicBezTo>
                    <a:pt x="603561" y="2132297"/>
                    <a:pt x="487962" y="2019057"/>
                    <a:pt x="487962" y="1876903"/>
                  </a:cubicBezTo>
                  <a:cubicBezTo>
                    <a:pt x="487962" y="1831125"/>
                    <a:pt x="500004" y="1790166"/>
                    <a:pt x="521679" y="1751616"/>
                  </a:cubicBezTo>
                  <a:cubicBezTo>
                    <a:pt x="521679" y="1751616"/>
                    <a:pt x="521679" y="1751616"/>
                    <a:pt x="52059" y="1751616"/>
                  </a:cubicBezTo>
                  <a:cubicBezTo>
                    <a:pt x="-41263" y="1382680"/>
                    <a:pt x="-1940" y="1064568"/>
                    <a:pt x="112996" y="800807"/>
                  </a:cubicBezTo>
                  <a:lnTo>
                    <a:pt x="157046" y="714666"/>
                  </a:lnTo>
                  <a:lnTo>
                    <a:pt x="155301" y="713208"/>
                  </a:lnTo>
                  <a:lnTo>
                    <a:pt x="169790" y="689745"/>
                  </a:lnTo>
                  <a:lnTo>
                    <a:pt x="190574" y="649101"/>
                  </a:lnTo>
                  <a:lnTo>
                    <a:pt x="244285" y="569107"/>
                  </a:lnTo>
                  <a:lnTo>
                    <a:pt x="256477" y="549363"/>
                  </a:lnTo>
                  <a:lnTo>
                    <a:pt x="262751" y="541603"/>
                  </a:lnTo>
                  <a:lnTo>
                    <a:pt x="283562" y="510609"/>
                  </a:lnTo>
                  <a:lnTo>
                    <a:pt x="383607" y="392148"/>
                  </a:lnTo>
                  <a:lnTo>
                    <a:pt x="388969" y="385518"/>
                  </a:lnTo>
                  <a:cubicBezTo>
                    <a:pt x="728630" y="26504"/>
                    <a:pt x="1212827" y="0"/>
                    <a:pt x="1345319" y="0"/>
                  </a:cubicBezTo>
                  <a:close/>
                </a:path>
              </a:pathLst>
            </a:custGeom>
            <a:solidFill>
              <a:srgbClr val="C8CE9F"/>
            </a:solidFill>
            <a:ln>
              <a:noFill/>
            </a:ln>
          </p:spPr>
          <p:txBody>
            <a:bodyPr anchor="t" anchorCtr="0" bIns="45720" compatLnSpc="1" lIns="91440" numCol="1" rIns="91440" tIns="45720" vert="horz" wrap="square">
              <a:noAutofit/>
            </a:bodyPr>
            <a:lstStyle/>
            <a:p>
              <a:endParaRPr lang="en-US"/>
            </a:p>
          </p:txBody>
        </p:sp>
        <p:sp>
          <p:nvSpPr>
            <p:cNvPr id="75" name="Freeform 74"/>
            <p:cNvSpPr/>
            <p:nvPr/>
          </p:nvSpPr>
          <p:spPr bwMode="auto">
            <a:xfrm>
              <a:off x="5718466" y="2153427"/>
              <a:ext cx="1733655" cy="1751659"/>
            </a:xfrm>
            <a:custGeom>
              <a:gdLst>
                <a:gd fmla="*/ 384247 w 1733655" name="connsiteX0"/>
                <a:gd fmla="*/ 0 h 1751659" name="connsiteY0"/>
                <a:gd fmla="*/ 386659 w 1733655" name="connsiteX1"/>
                <a:gd fmla="*/ 0 h 1751659" name="connsiteY1"/>
                <a:gd fmla="*/ 1343949 w 1733655" name="connsiteX2"/>
                <a:gd fmla="*/ 385510 h 1751659" name="connsiteY2"/>
                <a:gd fmla="*/ 1733564 w 1733655" name="connsiteX3"/>
                <a:gd fmla="*/ 1333547 h 1751659" name="connsiteY3"/>
                <a:gd fmla="*/ 1733559 w 1733655" name="connsiteX4"/>
                <a:gd fmla="*/ 1333647 h 1751659" name="connsiteY4"/>
                <a:gd fmla="*/ 1733564 w 1733655" name="connsiteX5"/>
                <a:gd fmla="*/ 1333718 h 1751659" name="connsiteY5"/>
                <a:gd fmla="*/ 1681533 w 1733655" name="connsiteX6"/>
                <a:gd fmla="*/ 1751659 h 1751659" name="connsiteY6"/>
                <a:gd fmla="*/ 1678999 w 1733655" name="connsiteX7"/>
                <a:gd fmla="*/ 1751659 h 1751659" name="connsiteY7"/>
                <a:gd fmla="*/ 1672981 w 1733655" name="connsiteX8"/>
                <a:gd fmla="*/ 1751659 h 1751659" name="connsiteY8"/>
                <a:gd fmla="*/ 1661263 w 1733655" name="connsiteX9"/>
                <a:gd fmla="*/ 1751659 h 1751659" name="connsiteY9"/>
                <a:gd fmla="*/ 1641943 w 1733655" name="connsiteX10"/>
                <a:gd fmla="*/ 1751659 h 1751659" name="connsiteY10"/>
                <a:gd fmla="*/ 1613121 w 1733655" name="connsiteX11"/>
                <a:gd fmla="*/ 1751659 h 1751659" name="connsiteY11"/>
                <a:gd fmla="*/ 1572898 w 1733655" name="connsiteX12"/>
                <a:gd fmla="*/ 1751659 h 1751659" name="connsiteY12"/>
                <a:gd fmla="*/ 1519372 w 1733655" name="connsiteX13"/>
                <a:gd fmla="*/ 1751659 h 1751659" name="connsiteY13"/>
                <a:gd fmla="*/ 1450644 w 1733655" name="connsiteX14"/>
                <a:gd fmla="*/ 1751659 h 1751659" name="connsiteY14"/>
                <a:gd fmla="*/ 1364813 w 1733655" name="connsiteX15"/>
                <a:gd fmla="*/ 1751659 h 1751659" name="connsiteY15"/>
                <a:gd fmla="*/ 1259978 w 1733655" name="connsiteX16"/>
                <a:gd fmla="*/ 1751659 h 1751659" name="connsiteY16"/>
                <a:gd fmla="*/ 1134240 w 1733655" name="connsiteX17"/>
                <a:gd fmla="*/ 1751659 h 1751659" name="connsiteY17"/>
                <a:gd fmla="*/ 985699 w 1733655" name="connsiteX18"/>
                <a:gd fmla="*/ 1751659 h 1751659" name="connsiteY18"/>
                <a:gd fmla="*/ 812453 w 1733655" name="connsiteX19"/>
                <a:gd fmla="*/ 1751659 h 1751659" name="connsiteY19"/>
                <a:gd fmla="*/ 612602 w 1733655" name="connsiteX20"/>
                <a:gd fmla="*/ 1751659 h 1751659" name="connsiteY20"/>
                <a:gd fmla="*/ 502107 w 1733655" name="connsiteX21"/>
                <a:gd fmla="*/ 1751659 h 1751659" name="connsiteY21"/>
                <a:gd fmla="*/ 384247 w 1733655" name="connsiteX22"/>
                <a:gd fmla="*/ 1751659 h 1751659" name="connsiteY22"/>
                <a:gd fmla="*/ 384247 w 1733655" name="connsiteX23"/>
                <a:gd fmla="*/ 1101255 h 1751659" name="connsiteY23"/>
                <a:gd fmla="*/ 384247 w 1733655" name="connsiteX24"/>
                <a:gd fmla="*/ 1031687 h 1751659" name="connsiteY24"/>
                <a:gd fmla="*/ 354623 w 1733655" name="connsiteX25"/>
                <a:gd fmla="*/ 1047823 h 1751659" name="connsiteY25"/>
                <a:gd fmla="*/ 255263 w 1733655" name="connsiteX26"/>
                <a:gd fmla="*/ 1067954 h 1751659" name="connsiteY26"/>
                <a:gd fmla="*/ 0 w 1733655" name="connsiteX27"/>
                <a:gd fmla="*/ 811789 h 1751659" name="connsiteY27"/>
                <a:gd fmla="*/ 255263 w 1733655" name="connsiteX28"/>
                <a:gd fmla="*/ 555624 h 1751659" name="connsiteY28"/>
                <a:gd fmla="*/ 354623 w 1733655" name="connsiteX29"/>
                <a:gd fmla="*/ 575755 h 1751659" name="connsiteY29"/>
                <a:gd fmla="*/ 384247 w 1733655" name="connsiteX30"/>
                <a:gd fmla="*/ 591891 h 1751659" name="connsiteY30"/>
                <a:gd fmla="*/ 384247 w 1733655" name="connsiteX31"/>
                <a:gd fmla="*/ 578184 h 1751659" name="connsiteY31"/>
                <a:gd fmla="*/ 384247 w 1733655" name="connsiteX32"/>
                <a:gd fmla="*/ 0 h 1751659"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751658" w="1733655">
                  <a:moveTo>
                    <a:pt x="384247" y="0"/>
                  </a:moveTo>
                  <a:cubicBezTo>
                    <a:pt x="384247" y="0"/>
                    <a:pt x="384247" y="0"/>
                    <a:pt x="386659" y="0"/>
                  </a:cubicBezTo>
                  <a:cubicBezTo>
                    <a:pt x="519281" y="0"/>
                    <a:pt x="1003954" y="26504"/>
                    <a:pt x="1343949" y="385510"/>
                  </a:cubicBezTo>
                  <a:cubicBezTo>
                    <a:pt x="1566393" y="622237"/>
                    <a:pt x="1729156" y="940282"/>
                    <a:pt x="1733564" y="1333547"/>
                  </a:cubicBezTo>
                  <a:lnTo>
                    <a:pt x="1733559" y="1333647"/>
                  </a:lnTo>
                  <a:lnTo>
                    <a:pt x="1733564" y="1333718"/>
                  </a:lnTo>
                  <a:cubicBezTo>
                    <a:pt x="1735034" y="1464753"/>
                    <a:pt x="1718908" y="1604142"/>
                    <a:pt x="1681533" y="1751659"/>
                  </a:cubicBezTo>
                  <a:lnTo>
                    <a:pt x="1678999" y="1751659"/>
                  </a:lnTo>
                  <a:lnTo>
                    <a:pt x="1672981" y="1751659"/>
                  </a:lnTo>
                  <a:lnTo>
                    <a:pt x="1661263" y="1751659"/>
                  </a:lnTo>
                  <a:lnTo>
                    <a:pt x="1641943" y="1751659"/>
                  </a:lnTo>
                  <a:lnTo>
                    <a:pt x="1613121" y="1751659"/>
                  </a:lnTo>
                  <a:lnTo>
                    <a:pt x="1572898" y="1751659"/>
                  </a:lnTo>
                  <a:lnTo>
                    <a:pt x="1519372" y="1751659"/>
                  </a:lnTo>
                  <a:lnTo>
                    <a:pt x="1450644" y="1751659"/>
                  </a:lnTo>
                  <a:lnTo>
                    <a:pt x="1364813" y="1751659"/>
                  </a:lnTo>
                  <a:lnTo>
                    <a:pt x="1259978" y="1751659"/>
                  </a:lnTo>
                  <a:lnTo>
                    <a:pt x="1134240" y="1751659"/>
                  </a:lnTo>
                  <a:lnTo>
                    <a:pt x="985699" y="1751659"/>
                  </a:lnTo>
                  <a:lnTo>
                    <a:pt x="812453" y="1751659"/>
                  </a:lnTo>
                  <a:lnTo>
                    <a:pt x="612602" y="1751659"/>
                  </a:lnTo>
                  <a:lnTo>
                    <a:pt x="502107" y="1751659"/>
                  </a:lnTo>
                  <a:lnTo>
                    <a:pt x="384247" y="1751659"/>
                  </a:lnTo>
                  <a:cubicBezTo>
                    <a:pt x="384247" y="1751659"/>
                    <a:pt x="384247" y="1751659"/>
                    <a:pt x="384247" y="1101255"/>
                  </a:cubicBezTo>
                  <a:lnTo>
                    <a:pt x="384247" y="1031687"/>
                  </a:lnTo>
                  <a:lnTo>
                    <a:pt x="354623" y="1047823"/>
                  </a:lnTo>
                  <a:cubicBezTo>
                    <a:pt x="324083" y="1060786"/>
                    <a:pt x="290507" y="1067954"/>
                    <a:pt x="255263" y="1067954"/>
                  </a:cubicBezTo>
                  <a:cubicBezTo>
                    <a:pt x="114285" y="1067954"/>
                    <a:pt x="0" y="953265"/>
                    <a:pt x="0" y="811789"/>
                  </a:cubicBezTo>
                  <a:cubicBezTo>
                    <a:pt x="0" y="670313"/>
                    <a:pt x="114285" y="555624"/>
                    <a:pt x="255263" y="555624"/>
                  </a:cubicBezTo>
                  <a:cubicBezTo>
                    <a:pt x="290507" y="555624"/>
                    <a:pt x="324083" y="562792"/>
                    <a:pt x="354623" y="575755"/>
                  </a:cubicBezTo>
                  <a:lnTo>
                    <a:pt x="384247" y="591891"/>
                  </a:lnTo>
                  <a:lnTo>
                    <a:pt x="384247" y="578184"/>
                  </a:lnTo>
                  <a:cubicBezTo>
                    <a:pt x="384247" y="410545"/>
                    <a:pt x="384247" y="218958"/>
                    <a:pt x="384247" y="0"/>
                  </a:cubicBezTo>
                  <a:close/>
                </a:path>
              </a:pathLst>
            </a:custGeom>
            <a:solidFill>
              <a:srgbClr val="385424"/>
            </a:solidFill>
            <a:ln>
              <a:noFill/>
            </a:ln>
          </p:spPr>
          <p:txBody>
            <a:bodyPr anchor="t" anchorCtr="0" bIns="45720" compatLnSpc="1" lIns="91440" numCol="1" rIns="91440" tIns="45720" vert="horz" wrap="square">
              <a:noAutofit/>
            </a:bodyPr>
            <a:lstStyle/>
            <a:p>
              <a:endParaRPr lang="en-US"/>
            </a:p>
          </p:txBody>
        </p:sp>
        <p:sp>
          <p:nvSpPr>
            <p:cNvPr id="77" name="Freeform 76"/>
            <p:cNvSpPr>
              <a:spLocks noChangeArrowheads="1"/>
            </p:cNvSpPr>
            <p:nvPr/>
          </p:nvSpPr>
          <p:spPr bwMode="auto">
            <a:xfrm>
              <a:off x="6102713" y="3524446"/>
              <a:ext cx="1297057" cy="2155748"/>
            </a:xfrm>
            <a:custGeom>
              <a:gdLst>
                <a:gd fmla="*/ 718884 w 1297057" name="connsiteX0"/>
                <a:gd fmla="*/ 0 h 2155748" name="connsiteY0"/>
                <a:gd fmla="*/ 974147 w 1297057" name="connsiteX1"/>
                <a:gd fmla="*/ 257067 h 2155748" name="connsiteY1"/>
                <a:gd fmla="*/ 954087 w 1297057" name="connsiteX2"/>
                <a:gd fmla="*/ 357129 h 2155748" name="connsiteY2"/>
                <a:gd fmla="*/ 941417 w 1297057" name="connsiteX3"/>
                <a:gd fmla="*/ 380638 h 2155748" name="connsiteY3"/>
                <a:gd fmla="*/ 1297057 w 1297057" name="connsiteX4"/>
                <a:gd fmla="*/ 380638 h 2155748" name="connsiteY4"/>
                <a:gd fmla="*/ 1176513 w 1297057" name="connsiteX5"/>
                <a:gd fmla="*/ 727942 h 2155748" name="connsiteY5"/>
                <a:gd fmla="*/ 949971 w 1297057" name="connsiteX6"/>
                <a:gd fmla="*/ 1133281 h 2155748" name="connsiteY6"/>
                <a:gd fmla="*/ 899582 w 1297057" name="connsiteX7"/>
                <a:gd fmla="*/ 1204736 h 2155748" name="connsiteY7"/>
                <a:gd fmla="*/ 900183 w 1297057" name="connsiteX8"/>
                <a:gd fmla="*/ 1205486 h 2155748" name="connsiteY8"/>
                <a:gd fmla="*/ 888296 w 1297057" name="connsiteX9"/>
                <a:gd fmla="*/ 1220740 h 2155748" name="connsiteY9"/>
                <a:gd fmla="*/ 860122 w 1297057" name="connsiteX10"/>
                <a:gd fmla="*/ 1260694 h 2155748" name="connsiteY10"/>
                <a:gd fmla="*/ 0 w 1297057" name="connsiteX11"/>
                <a:gd fmla="*/ 2155748 h 2155748" name="connsiteY11"/>
                <a:gd fmla="*/ 0 w 1297057" name="connsiteX12"/>
                <a:gd fmla="*/ 380638 h 2155748" name="connsiteY12"/>
                <a:gd fmla="*/ 496352 w 1297057" name="connsiteX13"/>
                <a:gd fmla="*/ 380638 h 2155748" name="connsiteY13"/>
                <a:gd fmla="*/ 483681 w 1297057" name="connsiteX14"/>
                <a:gd fmla="*/ 357129 h 2155748" name="connsiteY14"/>
                <a:gd fmla="*/ 463621 w 1297057" name="connsiteX15"/>
                <a:gd fmla="*/ 257067 h 2155748" name="connsiteY15"/>
                <a:gd fmla="*/ 718884 w 1297057" name="connsiteX16"/>
                <a:gd fmla="*/ 0 h 2155748"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55748" w="1297057">
                  <a:moveTo>
                    <a:pt x="718884" y="0"/>
                  </a:moveTo>
                  <a:cubicBezTo>
                    <a:pt x="859862" y="0"/>
                    <a:pt x="974147" y="115093"/>
                    <a:pt x="974147" y="257067"/>
                  </a:cubicBezTo>
                  <a:cubicBezTo>
                    <a:pt x="974147" y="292561"/>
                    <a:pt x="967004" y="326374"/>
                    <a:pt x="954087" y="357129"/>
                  </a:cubicBezTo>
                  <a:lnTo>
                    <a:pt x="941417" y="380638"/>
                  </a:lnTo>
                  <a:lnTo>
                    <a:pt x="1297057" y="380638"/>
                  </a:lnTo>
                  <a:cubicBezTo>
                    <a:pt x="1270537" y="491583"/>
                    <a:pt x="1229552" y="607351"/>
                    <a:pt x="1176513" y="727942"/>
                  </a:cubicBezTo>
                  <a:cubicBezTo>
                    <a:pt x="1115487" y="867226"/>
                    <a:pt x="1037171" y="1003541"/>
                    <a:pt x="949971" y="1133281"/>
                  </a:cubicBezTo>
                  <a:lnTo>
                    <a:pt x="899582" y="1204736"/>
                  </a:lnTo>
                  <a:lnTo>
                    <a:pt x="900183" y="1205486"/>
                  </a:lnTo>
                  <a:lnTo>
                    <a:pt x="888296" y="1220740"/>
                  </a:lnTo>
                  <a:lnTo>
                    <a:pt x="860122" y="1260694"/>
                  </a:lnTo>
                  <a:cubicBezTo>
                    <a:pt x="491369" y="1760509"/>
                    <a:pt x="25314" y="2135851"/>
                    <a:pt x="0" y="2155748"/>
                  </a:cubicBezTo>
                  <a:cubicBezTo>
                    <a:pt x="0" y="2155748"/>
                    <a:pt x="0" y="2155748"/>
                    <a:pt x="0" y="380638"/>
                  </a:cubicBezTo>
                  <a:lnTo>
                    <a:pt x="496352" y="380638"/>
                  </a:lnTo>
                  <a:lnTo>
                    <a:pt x="483681" y="357129"/>
                  </a:lnTo>
                  <a:cubicBezTo>
                    <a:pt x="470764" y="326374"/>
                    <a:pt x="463621" y="292561"/>
                    <a:pt x="463621" y="257067"/>
                  </a:cubicBezTo>
                  <a:cubicBezTo>
                    <a:pt x="463621" y="115093"/>
                    <a:pt x="577906" y="0"/>
                    <a:pt x="718884" y="0"/>
                  </a:cubicBezTo>
                  <a:close/>
                </a:path>
              </a:pathLst>
            </a:custGeom>
            <a:solidFill>
              <a:srgbClr val="C8CE9F"/>
            </a:solidFill>
            <a:ln>
              <a:noFill/>
            </a:ln>
          </p:spPr>
          <p:txBody>
            <a:bodyPr anchor="t" anchorCtr="0" bIns="45720" compatLnSpc="1" lIns="91440" numCol="1" rIns="91440" tIns="45720" vert="horz" wrap="square">
              <a:noAutofit/>
            </a:bodyPr>
            <a:lstStyle/>
            <a:p>
              <a:endParaRPr lang="en-US"/>
            </a:p>
          </p:txBody>
        </p:sp>
        <p:sp>
          <p:nvSpPr>
            <p:cNvPr id="64" name="Oval 6838"/>
            <p:cNvSpPr>
              <a:spLocks noChangeArrowheads="1"/>
            </p:cNvSpPr>
            <p:nvPr/>
          </p:nvSpPr>
          <p:spPr bwMode="auto">
            <a:xfrm>
              <a:off x="5952983" y="4577968"/>
              <a:ext cx="512329" cy="514133"/>
            </a:xfrm>
            <a:prstGeom prst="ellipse">
              <a:avLst/>
            </a:prstGeom>
            <a:solidFill>
              <a:schemeClr val="accent3"/>
            </a:solidFill>
            <a:ln>
              <a:noFill/>
            </a:ln>
          </p:spPr>
          <p:txBody>
            <a:bodyPr anchor="t" anchorCtr="0" bIns="45720" compatLnSpc="1" lIns="91440" numCol="1" rIns="91440" tIns="45720" vert="horz" wrap="square"/>
            <a:lstStyle/>
            <a:p>
              <a:endParaRPr lang="en-US"/>
            </a:p>
          </p:txBody>
        </p:sp>
        <p:sp>
          <p:nvSpPr>
            <p:cNvPr id="80" name="Freeform 79"/>
            <p:cNvSpPr>
              <a:spLocks noEditPoints="1"/>
            </p:cNvSpPr>
            <p:nvPr/>
          </p:nvSpPr>
          <p:spPr bwMode="auto">
            <a:xfrm>
              <a:off x="5189646" y="3032562"/>
              <a:ext cx="374026" cy="374026"/>
            </a:xfrm>
            <a:custGeom>
              <a:gdLst>
                <a:gd fmla="*/ 46 w 91" name="T0"/>
                <a:gd fmla="*/ 0 h 91" name="T1"/>
                <a:gd fmla="*/ 78 w 91" name="T2"/>
                <a:gd fmla="*/ 14 h 91" name="T3"/>
                <a:gd fmla="*/ 91 w 91" name="T4"/>
                <a:gd fmla="*/ 46 h 91" name="T5"/>
                <a:gd fmla="*/ 78 w 91" name="T6"/>
                <a:gd fmla="*/ 78 h 91" name="T7"/>
                <a:gd fmla="*/ 46 w 91" name="T8"/>
                <a:gd fmla="*/ 91 h 91" name="T9"/>
                <a:gd fmla="*/ 13 w 91" name="T10"/>
                <a:gd fmla="*/ 78 h 91" name="T11"/>
                <a:gd fmla="*/ 0 w 91" name="T12"/>
                <a:gd fmla="*/ 46 h 91" name="T13"/>
                <a:gd fmla="*/ 13 w 91" name="T14"/>
                <a:gd fmla="*/ 14 h 91" name="T15"/>
                <a:gd fmla="*/ 46 w 91" name="T16"/>
                <a:gd fmla="*/ 0 h 91" name="T17"/>
                <a:gd fmla="*/ 63 w 91" name="T18"/>
                <a:gd fmla="*/ 51 h 91" name="T19"/>
                <a:gd fmla="*/ 64 w 91" name="T20"/>
                <a:gd fmla="*/ 41 h 91" name="T21"/>
                <a:gd fmla="*/ 52 w 91" name="T22"/>
                <a:gd fmla="*/ 34 h 91" name="T23"/>
                <a:gd fmla="*/ 41 w 91" name="T24"/>
                <a:gd fmla="*/ 27 h 91" name="T25"/>
                <a:gd fmla="*/ 32 w 91" name="T26"/>
                <a:gd fmla="*/ 32 h 91" name="T27"/>
                <a:gd fmla="*/ 32 w 91" name="T28"/>
                <a:gd fmla="*/ 46 h 91" name="T29"/>
                <a:gd fmla="*/ 32 w 91" name="T30"/>
                <a:gd fmla="*/ 59 h 91" name="T31"/>
                <a:gd fmla="*/ 40 w 91" name="T32"/>
                <a:gd fmla="*/ 65 h 91" name="T33"/>
                <a:gd fmla="*/ 52 w 91" name="T34"/>
                <a:gd fmla="*/ 58 h 91" name="T35"/>
                <a:gd fmla="*/ 63 w 91" name="T36"/>
                <a:gd fmla="*/ 51 h 91" name="T37"/>
                <a:gd fmla="*/ 66 w 91" name="T38"/>
                <a:gd fmla="*/ 25 h 91" name="T39"/>
                <a:gd fmla="*/ 46 w 91" name="T40"/>
                <a:gd fmla="*/ 16 h 91" name="T41"/>
                <a:gd fmla="*/ 25 w 91" name="T42"/>
                <a:gd fmla="*/ 25 h 91" name="T43"/>
                <a:gd fmla="*/ 16 w 91" name="T44"/>
                <a:gd fmla="*/ 46 h 91" name="T45"/>
                <a:gd fmla="*/ 25 w 91" name="T46"/>
                <a:gd fmla="*/ 67 h 91" name="T47"/>
                <a:gd fmla="*/ 46 w 91" name="T48"/>
                <a:gd fmla="*/ 75 h 91" name="T49"/>
                <a:gd fmla="*/ 66 w 91" name="T50"/>
                <a:gd fmla="*/ 67 h 91" name="T51"/>
                <a:gd fmla="*/ 75 w 91" name="T52"/>
                <a:gd fmla="*/ 46 h 91" name="T53"/>
                <a:gd fmla="*/ 66 w 91" name="T54"/>
                <a:gd fmla="*/ 25 h 9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91" w="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81" name="Freeform 80"/>
            <p:cNvSpPr>
              <a:spLocks noEditPoints="1"/>
            </p:cNvSpPr>
            <p:nvPr/>
          </p:nvSpPr>
          <p:spPr bwMode="auto">
            <a:xfrm>
              <a:off x="5504021" y="4532891"/>
              <a:ext cx="349218" cy="431275"/>
            </a:xfrm>
            <a:custGeom>
              <a:gdLst>
                <a:gd fmla="*/ 0 w 85" name="T0"/>
                <a:gd fmla="*/ 29 h 105" name="T1"/>
                <a:gd fmla="*/ 50 w 85" name="T2"/>
                <a:gd fmla="*/ 0 h 105" name="T3"/>
                <a:gd fmla="*/ 70 w 85" name="T4"/>
                <a:gd fmla="*/ 35 h 105" name="T5"/>
                <a:gd fmla="*/ 56 w 85" name="T6"/>
                <a:gd fmla="*/ 42 h 105" name="T7"/>
                <a:gd fmla="*/ 69 w 85" name="T8"/>
                <a:gd fmla="*/ 64 h 105" name="T9"/>
                <a:gd fmla="*/ 67 w 85" name="T10"/>
                <a:gd fmla="*/ 68 h 105" name="T11"/>
                <a:gd fmla="*/ 72 w 85" name="T12"/>
                <a:gd fmla="*/ 69 h 105" name="T13"/>
                <a:gd fmla="*/ 70 w 85" name="T14"/>
                <a:gd fmla="*/ 73 h 105" name="T15"/>
                <a:gd fmla="*/ 72 w 85" name="T16"/>
                <a:gd fmla="*/ 77 h 105" name="T17"/>
                <a:gd fmla="*/ 77 w 85" name="T18"/>
                <a:gd fmla="*/ 77 h 105" name="T19"/>
                <a:gd fmla="*/ 81 w 85" name="T20"/>
                <a:gd fmla="*/ 85 h 105" name="T21"/>
                <a:gd fmla="*/ 80 w 85" name="T22"/>
                <a:gd fmla="*/ 89 h 105" name="T23"/>
                <a:gd fmla="*/ 85 w 85" name="T24"/>
                <a:gd fmla="*/ 91 h 105" name="T25"/>
                <a:gd fmla="*/ 79 w 85" name="T26"/>
                <a:gd fmla="*/ 98 h 105" name="T27"/>
                <a:gd fmla="*/ 69 w 85" name="T28"/>
                <a:gd fmla="*/ 81 h 105" name="T29"/>
                <a:gd fmla="*/ 65 w 85" name="T30"/>
                <a:gd fmla="*/ 83 h 105" name="T31"/>
                <a:gd fmla="*/ 76 w 85" name="T32"/>
                <a:gd fmla="*/ 102 h 105" name="T33"/>
                <a:gd fmla="*/ 73 w 85" name="T34"/>
                <a:gd fmla="*/ 105 h 105" name="T35"/>
                <a:gd fmla="*/ 71 w 85" name="T36"/>
                <a:gd fmla="*/ 105 h 105" name="T37"/>
                <a:gd fmla="*/ 46 w 85" name="T38"/>
                <a:gd fmla="*/ 63 h 105" name="T39"/>
                <a:gd fmla="*/ 45 w 85" name="T40"/>
                <a:gd fmla="*/ 64 h 105" name="T41"/>
                <a:gd fmla="*/ 68 w 85" name="T42"/>
                <a:gd fmla="*/ 105 h 105" name="T43"/>
                <a:gd fmla="*/ 63 w 85" name="T44"/>
                <a:gd fmla="*/ 104 h 105" name="T45"/>
                <a:gd fmla="*/ 34 w 85" name="T46"/>
                <a:gd fmla="*/ 55 h 105" name="T47"/>
                <a:gd fmla="*/ 20 w 85" name="T48"/>
                <a:gd fmla="*/ 63 h 105" name="T49"/>
                <a:gd fmla="*/ 0 w 85" name="T50"/>
                <a:gd fmla="*/ 29 h 105" name="T51"/>
                <a:gd fmla="*/ 14 w 85" name="T52"/>
                <a:gd fmla="*/ 28 h 105" name="T53"/>
                <a:gd fmla="*/ 22 w 85" name="T54"/>
                <a:gd fmla="*/ 42 h 105" name="T55"/>
                <a:gd fmla="*/ 49 w 85" name="T56"/>
                <a:gd fmla="*/ 26 h 105" name="T57"/>
                <a:gd fmla="*/ 42 w 85" name="T58"/>
                <a:gd fmla="*/ 12 h 105" name="T59"/>
                <a:gd fmla="*/ 14 w 85" name="T60"/>
                <a:gd fmla="*/ 28 h 1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8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82" name="Freeform 81"/>
            <p:cNvSpPr>
              <a:spLocks noEditPoints="1"/>
            </p:cNvSpPr>
            <p:nvPr/>
          </p:nvSpPr>
          <p:spPr bwMode="auto">
            <a:xfrm>
              <a:off x="6537374" y="2781232"/>
              <a:ext cx="448449" cy="362576"/>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83" name="Freeform 82"/>
            <p:cNvSpPr>
              <a:spLocks noEditPoints="1"/>
            </p:cNvSpPr>
            <p:nvPr/>
          </p:nvSpPr>
          <p:spPr bwMode="auto">
            <a:xfrm>
              <a:off x="6557549" y="4147415"/>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86" name="Group 85"/>
          <p:cNvGrpSpPr/>
          <p:nvPr/>
        </p:nvGrpSpPr>
        <p:grpSpPr>
          <a:xfrm>
            <a:off x="7949206" y="2002353"/>
            <a:ext cx="3479055" cy="946327"/>
            <a:chOff x="5692654" y="2099129"/>
            <a:chExt cx="3479055" cy="946327"/>
          </a:xfrm>
        </p:grpSpPr>
        <p:sp>
          <p:nvSpPr>
            <p:cNvPr id="84" name="TextBox 83"/>
            <p:cNvSpPr txBox="1"/>
            <p:nvPr/>
          </p:nvSpPr>
          <p:spPr>
            <a:xfrm>
              <a:off x="5692656" y="2099129"/>
              <a:ext cx="1399500" cy="365760"/>
            </a:xfrm>
            <a:prstGeom prst="rect">
              <a:avLst/>
            </a:prstGeom>
            <a:noFill/>
          </p:spPr>
          <p:txBody>
            <a:bodyPr rtlCol="0" wrap="none">
              <a:spAutoFit/>
            </a:bodyPr>
            <a:lstStyle/>
            <a:p>
              <a:r>
                <a:rPr b="1" lang="en-US" smtClean="0"/>
                <a:t>SEO Diagram</a:t>
              </a:r>
            </a:p>
          </p:txBody>
        </p:sp>
        <p:sp>
          <p:nvSpPr>
            <p:cNvPr id="85" name="Rectangle 84"/>
            <p:cNvSpPr/>
            <p:nvPr/>
          </p:nvSpPr>
          <p:spPr>
            <a:xfrm>
              <a:off x="5692653" y="2399125"/>
              <a:ext cx="3479055" cy="640080"/>
            </a:xfrm>
            <a:prstGeom prst="rect">
              <a:avLst/>
            </a:prstGeom>
          </p:spPr>
          <p:txBody>
            <a:bodyPr wrap="square">
              <a:spAutoFit/>
            </a:bodyPr>
            <a:lstStyle/>
            <a:p>
              <a:r>
                <a:rPr lang="en-GB" sz="1200"/>
                <a:t>Lorem ipsum dolor sit amet, consectetur adipiscing elit. Nulla pretium, lacus ac aliquet facilisis, diam metus ultricies nibh, vel</a:t>
              </a:r>
            </a:p>
          </p:txBody>
        </p:sp>
      </p:grpSp>
      <p:grpSp>
        <p:nvGrpSpPr>
          <p:cNvPr id="87" name="Group 86"/>
          <p:cNvGrpSpPr/>
          <p:nvPr/>
        </p:nvGrpSpPr>
        <p:grpSpPr>
          <a:xfrm flipH="1">
            <a:off x="777165" y="2002353"/>
            <a:ext cx="3479055" cy="946327"/>
            <a:chOff x="5692654" y="2099129"/>
            <a:chExt cx="3479055" cy="946327"/>
          </a:xfrm>
        </p:grpSpPr>
        <p:sp>
          <p:nvSpPr>
            <p:cNvPr id="88" name="TextBox 87"/>
            <p:cNvSpPr txBox="1"/>
            <p:nvPr/>
          </p:nvSpPr>
          <p:spPr>
            <a:xfrm>
              <a:off x="5737169" y="2099129"/>
              <a:ext cx="1399500" cy="365760"/>
            </a:xfrm>
            <a:prstGeom prst="rect">
              <a:avLst/>
            </a:prstGeom>
            <a:noFill/>
          </p:spPr>
          <p:txBody>
            <a:bodyPr rtlCol="0" wrap="none">
              <a:spAutoFit/>
            </a:bodyPr>
            <a:lstStyle/>
            <a:p>
              <a:pPr algn="r"/>
              <a:r>
                <a:rPr b="1" lang="en-US" smtClean="0"/>
                <a:t>SEO Diagram</a:t>
              </a:r>
            </a:p>
          </p:txBody>
        </p:sp>
        <p:sp>
          <p:nvSpPr>
            <p:cNvPr id="89" name="Rectangle 88"/>
            <p:cNvSpPr/>
            <p:nvPr/>
          </p:nvSpPr>
          <p:spPr>
            <a:xfrm>
              <a:off x="5692655" y="2399125"/>
              <a:ext cx="3479055" cy="640080"/>
            </a:xfrm>
            <a:prstGeom prst="rect">
              <a:avLst/>
            </a:prstGeom>
          </p:spPr>
          <p:txBody>
            <a:bodyPr wrap="square">
              <a:spAutoFit/>
            </a:bodyPr>
            <a:lstStyle/>
            <a:p>
              <a:pPr algn="r"/>
              <a:r>
                <a:rPr lang="en-GB" sz="1200"/>
                <a:t>Lorem ipsum dolor sit amet, consectetur adipiscing elit. Nulla pretium, lacus ac aliquet facilisis, diam metus ultricies nibh, vel</a:t>
              </a:r>
            </a:p>
          </p:txBody>
        </p:sp>
      </p:grpSp>
      <p:grpSp>
        <p:nvGrpSpPr>
          <p:cNvPr id="92" name="Group 91"/>
          <p:cNvGrpSpPr/>
          <p:nvPr/>
        </p:nvGrpSpPr>
        <p:grpSpPr>
          <a:xfrm flipH="1">
            <a:off x="777165" y="4602320"/>
            <a:ext cx="3479055" cy="946327"/>
            <a:chOff x="5692654" y="2099129"/>
            <a:chExt cx="3479055" cy="946327"/>
          </a:xfrm>
        </p:grpSpPr>
        <p:sp>
          <p:nvSpPr>
            <p:cNvPr id="93" name="TextBox 92"/>
            <p:cNvSpPr txBox="1"/>
            <p:nvPr/>
          </p:nvSpPr>
          <p:spPr>
            <a:xfrm>
              <a:off x="5737169" y="2099130"/>
              <a:ext cx="1399500" cy="365760"/>
            </a:xfrm>
            <a:prstGeom prst="rect">
              <a:avLst/>
            </a:prstGeom>
            <a:noFill/>
          </p:spPr>
          <p:txBody>
            <a:bodyPr rtlCol="0" wrap="none">
              <a:spAutoFit/>
            </a:bodyPr>
            <a:lstStyle/>
            <a:p>
              <a:pPr algn="r"/>
              <a:r>
                <a:rPr b="1" lang="en-US" smtClean="0"/>
                <a:t>SEO Diagram</a:t>
              </a:r>
            </a:p>
          </p:txBody>
        </p:sp>
        <p:sp>
          <p:nvSpPr>
            <p:cNvPr id="94" name="Rectangle 93"/>
            <p:cNvSpPr/>
            <p:nvPr/>
          </p:nvSpPr>
          <p:spPr>
            <a:xfrm>
              <a:off x="5692655" y="2399125"/>
              <a:ext cx="3479055" cy="640080"/>
            </a:xfrm>
            <a:prstGeom prst="rect">
              <a:avLst/>
            </a:prstGeom>
          </p:spPr>
          <p:txBody>
            <a:bodyPr wrap="square">
              <a:spAutoFit/>
            </a:bodyPr>
            <a:lstStyle/>
            <a:p>
              <a:pPr algn="r"/>
              <a:r>
                <a:rPr lang="en-GB" sz="1200"/>
                <a:t>Lorem ipsum dolor sit amet, consectetur adipiscing elit. Nulla pretium, lacus ac aliquet facilisis, diam metus ultricies nibh, vel</a:t>
              </a:r>
            </a:p>
          </p:txBody>
        </p:sp>
      </p:grpSp>
      <p:grpSp>
        <p:nvGrpSpPr>
          <p:cNvPr id="95" name="Group 94"/>
          <p:cNvGrpSpPr/>
          <p:nvPr/>
        </p:nvGrpSpPr>
        <p:grpSpPr>
          <a:xfrm>
            <a:off x="7949206" y="4602320"/>
            <a:ext cx="3479055" cy="946327"/>
            <a:chOff x="5692654" y="2099129"/>
            <a:chExt cx="3479055" cy="946327"/>
          </a:xfrm>
        </p:grpSpPr>
        <p:sp>
          <p:nvSpPr>
            <p:cNvPr id="96" name="TextBox 95"/>
            <p:cNvSpPr txBox="1"/>
            <p:nvPr/>
          </p:nvSpPr>
          <p:spPr>
            <a:xfrm>
              <a:off x="5692656" y="2099130"/>
              <a:ext cx="1399500" cy="365760"/>
            </a:xfrm>
            <a:prstGeom prst="rect">
              <a:avLst/>
            </a:prstGeom>
            <a:noFill/>
          </p:spPr>
          <p:txBody>
            <a:bodyPr rtlCol="0" wrap="none">
              <a:spAutoFit/>
            </a:bodyPr>
            <a:lstStyle/>
            <a:p>
              <a:r>
                <a:rPr b="1" lang="en-US" smtClean="0"/>
                <a:t>SEO Diagram</a:t>
              </a:r>
            </a:p>
          </p:txBody>
        </p:sp>
        <p:sp>
          <p:nvSpPr>
            <p:cNvPr id="97" name="Rectangle 96"/>
            <p:cNvSpPr/>
            <p:nvPr/>
          </p:nvSpPr>
          <p:spPr>
            <a:xfrm>
              <a:off x="5692653" y="2399125"/>
              <a:ext cx="3479055" cy="640080"/>
            </a:xfrm>
            <a:prstGeom prst="rect">
              <a:avLst/>
            </a:prstGeom>
          </p:spPr>
          <p:txBody>
            <a:bodyPr wrap="square">
              <a:spAutoFit/>
            </a:bodyPr>
            <a:lstStyle/>
            <a:p>
              <a:r>
                <a:rPr lang="en-GB" sz="1200"/>
                <a:t>Lorem ipsum dolor sit amet, consectetur adipiscing elit. Nulla pretium, lacus ac aliquet facilisis, diam metus ultricies nibh, vel</a:t>
              </a:r>
            </a:p>
          </p:txBody>
        </p:sp>
      </p:gr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7" name="图片 36"/>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2">
                                  <p:stCondLst>
                                    <p:cond delay="0"/>
                                  </p:stCondLst>
                                  <p:childTnLst>
                                    <p:set>
                                      <p:cBhvr>
                                        <p:cTn dur="1" fill="hold" id="12">
                                          <p:stCondLst>
                                            <p:cond delay="0"/>
                                          </p:stCondLst>
                                        </p:cTn>
                                        <p:tgtEl>
                                          <p:spTgt spid="53"/>
                                        </p:tgtEl>
                                        <p:attrNameLst>
                                          <p:attrName>style.visibility</p:attrName>
                                        </p:attrNameLst>
                                      </p:cBhvr>
                                      <p:to>
                                        <p:strVal val="visible"/>
                                      </p:to>
                                    </p:set>
                                    <p:animEffect filter="wipe(right)" transition="in">
                                      <p:cBhvr>
                                        <p:cTn dur="500" id="13"/>
                                        <p:tgtEl>
                                          <p:spTgt spid="53"/>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87"/>
                                        </p:tgtEl>
                                        <p:attrNameLst>
                                          <p:attrName>style.visibility</p:attrName>
                                        </p:attrNameLst>
                                      </p:cBhvr>
                                      <p:to>
                                        <p:strVal val="visible"/>
                                      </p:to>
                                    </p:set>
                                    <p:animEffect filter="fade" transition="in">
                                      <p:cBhvr>
                                        <p:cTn dur="500" id="17"/>
                                        <p:tgtEl>
                                          <p:spTgt spid="87"/>
                                        </p:tgtEl>
                                      </p:cBhvr>
                                    </p:animEffect>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54"/>
                                        </p:tgtEl>
                                        <p:attrNameLst>
                                          <p:attrName>style.visibility</p:attrName>
                                        </p:attrNameLst>
                                      </p:cBhvr>
                                      <p:to>
                                        <p:strVal val="visible"/>
                                      </p:to>
                                    </p:set>
                                    <p:animEffect filter="wipe(left)" transition="in">
                                      <p:cBhvr>
                                        <p:cTn dur="500" id="21"/>
                                        <p:tgtEl>
                                          <p:spTgt spid="54"/>
                                        </p:tgtEl>
                                      </p:cBhvr>
                                    </p:animEffect>
                                  </p:childTnLst>
                                </p:cTn>
                              </p:par>
                            </p:childTnLst>
                          </p:cTn>
                        </p:par>
                        <p:par>
                          <p:cTn fill="hold" id="22" nodeType="afterGroup">
                            <p:stCondLst>
                              <p:cond delay="2500"/>
                            </p:stCondLst>
                            <p:childTnLst>
                              <p:par>
                                <p:cTn fill="hold" id="23" nodeType="afterEffect" presetClass="entr" presetID="10" presetSubtype="0">
                                  <p:stCondLst>
                                    <p:cond delay="0"/>
                                  </p:stCondLst>
                                  <p:childTnLst>
                                    <p:set>
                                      <p:cBhvr>
                                        <p:cTn dur="1" fill="hold" id="24">
                                          <p:stCondLst>
                                            <p:cond delay="0"/>
                                          </p:stCondLst>
                                        </p:cTn>
                                        <p:tgtEl>
                                          <p:spTgt spid="86"/>
                                        </p:tgtEl>
                                        <p:attrNameLst>
                                          <p:attrName>style.visibility</p:attrName>
                                        </p:attrNameLst>
                                      </p:cBhvr>
                                      <p:to>
                                        <p:strVal val="visible"/>
                                      </p:to>
                                    </p:set>
                                    <p:animEffect filter="fade" transition="in">
                                      <p:cBhvr>
                                        <p:cTn dur="500" id="25"/>
                                        <p:tgtEl>
                                          <p:spTgt spid="86"/>
                                        </p:tgtEl>
                                      </p:cBhvr>
                                    </p:animEffect>
                                  </p:childTnLst>
                                </p:cTn>
                              </p:par>
                            </p:childTnLst>
                          </p:cTn>
                        </p:par>
                        <p:par>
                          <p:cTn fill="hold" id="26" nodeType="afterGroup">
                            <p:stCondLst>
                              <p:cond delay="3000"/>
                            </p:stCondLst>
                            <p:childTnLst>
                              <p:par>
                                <p:cTn fill="hold" grpId="0" id="27" nodeType="afterEffect" presetClass="entr" presetID="22" presetSubtype="2">
                                  <p:stCondLst>
                                    <p:cond delay="0"/>
                                  </p:stCondLst>
                                  <p:childTnLst>
                                    <p:set>
                                      <p:cBhvr>
                                        <p:cTn dur="1" fill="hold" id="28">
                                          <p:stCondLst>
                                            <p:cond delay="0"/>
                                          </p:stCondLst>
                                        </p:cTn>
                                        <p:tgtEl>
                                          <p:spTgt spid="71"/>
                                        </p:tgtEl>
                                        <p:attrNameLst>
                                          <p:attrName>style.visibility</p:attrName>
                                        </p:attrNameLst>
                                      </p:cBhvr>
                                      <p:to>
                                        <p:strVal val="visible"/>
                                      </p:to>
                                    </p:set>
                                    <p:animEffect filter="wipe(right)" transition="in">
                                      <p:cBhvr>
                                        <p:cTn dur="500" id="29"/>
                                        <p:tgtEl>
                                          <p:spTgt spid="71"/>
                                        </p:tgtEl>
                                      </p:cBhvr>
                                    </p:animEffect>
                                  </p:childTnLst>
                                </p:cTn>
                              </p:par>
                            </p:childTnLst>
                          </p:cTn>
                        </p:par>
                        <p:par>
                          <p:cTn fill="hold" id="30" nodeType="afterGroup">
                            <p:stCondLst>
                              <p:cond delay="3500"/>
                            </p:stCondLst>
                            <p:childTnLst>
                              <p:par>
                                <p:cTn fill="hold" id="31" nodeType="afterEffect" presetClass="entr" presetID="10" presetSubtype="0">
                                  <p:stCondLst>
                                    <p:cond delay="0"/>
                                  </p:stCondLst>
                                  <p:childTnLst>
                                    <p:set>
                                      <p:cBhvr>
                                        <p:cTn dur="1" fill="hold" id="32">
                                          <p:stCondLst>
                                            <p:cond delay="0"/>
                                          </p:stCondLst>
                                        </p:cTn>
                                        <p:tgtEl>
                                          <p:spTgt spid="92"/>
                                        </p:tgtEl>
                                        <p:attrNameLst>
                                          <p:attrName>style.visibility</p:attrName>
                                        </p:attrNameLst>
                                      </p:cBhvr>
                                      <p:to>
                                        <p:strVal val="visible"/>
                                      </p:to>
                                    </p:set>
                                    <p:animEffect filter="fade" transition="in">
                                      <p:cBhvr>
                                        <p:cTn dur="500" id="33"/>
                                        <p:tgtEl>
                                          <p:spTgt spid="92"/>
                                        </p:tgtEl>
                                      </p:cBhvr>
                                    </p:animEffect>
                                  </p:childTnLst>
                                </p:cTn>
                              </p:par>
                            </p:childTnLst>
                          </p:cTn>
                        </p:par>
                        <p:par>
                          <p:cTn fill="hold" id="34" nodeType="afterGroup">
                            <p:stCondLst>
                              <p:cond delay="4000"/>
                            </p:stCondLst>
                            <p:childTnLst>
                              <p:par>
                                <p:cTn fill="hold" grpId="0" id="35" nodeType="afterEffect" presetClass="entr" presetID="22" presetSubtype="8">
                                  <p:stCondLst>
                                    <p:cond delay="0"/>
                                  </p:stCondLst>
                                  <p:childTnLst>
                                    <p:set>
                                      <p:cBhvr>
                                        <p:cTn dur="1" fill="hold" id="36">
                                          <p:stCondLst>
                                            <p:cond delay="0"/>
                                          </p:stCondLst>
                                        </p:cTn>
                                        <p:tgtEl>
                                          <p:spTgt spid="70"/>
                                        </p:tgtEl>
                                        <p:attrNameLst>
                                          <p:attrName>style.visibility</p:attrName>
                                        </p:attrNameLst>
                                      </p:cBhvr>
                                      <p:to>
                                        <p:strVal val="visible"/>
                                      </p:to>
                                    </p:set>
                                    <p:animEffect filter="wipe(left)" transition="in">
                                      <p:cBhvr>
                                        <p:cTn dur="500" id="37"/>
                                        <p:tgtEl>
                                          <p:spTgt spid="70"/>
                                        </p:tgtEl>
                                      </p:cBhvr>
                                    </p:animEffect>
                                  </p:childTnLst>
                                </p:cTn>
                              </p:par>
                            </p:childTnLst>
                          </p:cTn>
                        </p:par>
                        <p:par>
                          <p:cTn fill="hold" id="38" nodeType="afterGroup">
                            <p:stCondLst>
                              <p:cond delay="4500"/>
                            </p:stCondLst>
                            <p:childTnLst>
                              <p:par>
                                <p:cTn fill="hold" id="39" nodeType="afterEffect" presetClass="entr" presetID="10" presetSubtype="0">
                                  <p:stCondLst>
                                    <p:cond delay="0"/>
                                  </p:stCondLst>
                                  <p:childTnLst>
                                    <p:set>
                                      <p:cBhvr>
                                        <p:cTn dur="1" fill="hold" id="40">
                                          <p:stCondLst>
                                            <p:cond delay="0"/>
                                          </p:stCondLst>
                                        </p:cTn>
                                        <p:tgtEl>
                                          <p:spTgt spid="95"/>
                                        </p:tgtEl>
                                        <p:attrNameLst>
                                          <p:attrName>style.visibility</p:attrName>
                                        </p:attrNameLst>
                                      </p:cBhvr>
                                      <p:to>
                                        <p:strVal val="visible"/>
                                      </p:to>
                                    </p:set>
                                    <p:animEffect filter="fade" transition="in">
                                      <p:cBhvr>
                                        <p:cTn dur="500" id="41"/>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70"/>
      <p:bldP grpId="0" spid="7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684991" y="1562544"/>
            <a:ext cx="5868208" cy="3541925"/>
            <a:chOff x="684991" y="1562544"/>
            <a:chExt cx="5868208" cy="3541925"/>
          </a:xfrm>
        </p:grpSpPr>
        <p:grpSp>
          <p:nvGrpSpPr>
            <p:cNvPr id="9" name="Group 8"/>
            <p:cNvGrpSpPr/>
            <p:nvPr/>
          </p:nvGrpSpPr>
          <p:grpSpPr>
            <a:xfrm>
              <a:off x="1371598" y="1562545"/>
              <a:ext cx="5181601" cy="3397386"/>
              <a:chOff x="7024254" y="1898073"/>
              <a:chExt cx="3616036" cy="3616036"/>
            </a:xfrm>
          </p:grpSpPr>
          <p:cxnSp>
            <p:nvCxnSpPr>
              <p:cNvPr id="7" name="Straight Connector 6"/>
              <p:cNvCxnSpPr/>
              <p:nvPr/>
            </p:nvCxnSpPr>
            <p:spPr>
              <a:xfrm flipH="1">
                <a:off x="7042295" y="1898073"/>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rot="16200000">
                <a:off x="8832272" y="3678381"/>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86396" y="4765915"/>
              <a:ext cx="433705" cy="335280"/>
            </a:xfrm>
            <a:prstGeom prst="rect">
              <a:avLst/>
            </a:prstGeom>
            <a:noFill/>
          </p:spPr>
          <p:txBody>
            <a:bodyPr rtlCol="0" wrap="none">
              <a:spAutoFit/>
            </a:bodyPr>
            <a:lstStyle/>
            <a:p>
              <a:pPr algn="r"/>
              <a:r>
                <a:rPr b="1" lang="en-US" smtClean="0" sz="1600">
                  <a:solidFill>
                    <a:schemeClr val="tx1">
                      <a:lumMod val="60000"/>
                      <a:lumOff val="40000"/>
                    </a:schemeClr>
                  </a:solidFill>
                </a:rPr>
                <a:t>0%</a:t>
              </a:r>
            </a:p>
          </p:txBody>
        </p:sp>
        <p:sp>
          <p:nvSpPr>
            <p:cNvPr id="11" name="TextBox 10"/>
            <p:cNvSpPr txBox="1"/>
            <p:nvPr/>
          </p:nvSpPr>
          <p:spPr>
            <a:xfrm>
              <a:off x="680021" y="1562544"/>
              <a:ext cx="640080" cy="335280"/>
            </a:xfrm>
            <a:prstGeom prst="rect">
              <a:avLst/>
            </a:prstGeom>
            <a:noFill/>
          </p:spPr>
          <p:txBody>
            <a:bodyPr rtlCol="0" wrap="none">
              <a:spAutoFit/>
            </a:bodyPr>
            <a:lstStyle/>
            <a:p>
              <a:pPr algn="r"/>
              <a:r>
                <a:rPr b="1" lang="en-US" smtClean="0" sz="1600">
                  <a:solidFill>
                    <a:schemeClr val="tx1">
                      <a:lumMod val="60000"/>
                      <a:lumOff val="40000"/>
                    </a:schemeClr>
                  </a:solidFill>
                </a:rPr>
                <a:t>100%</a:t>
              </a:r>
            </a:p>
          </p:txBody>
        </p:sp>
        <p:sp>
          <p:nvSpPr>
            <p:cNvPr id="12" name="TextBox 11"/>
            <p:cNvSpPr txBox="1"/>
            <p:nvPr/>
          </p:nvSpPr>
          <p:spPr>
            <a:xfrm>
              <a:off x="783209" y="3176599"/>
              <a:ext cx="536893" cy="335280"/>
            </a:xfrm>
            <a:prstGeom prst="rect">
              <a:avLst/>
            </a:prstGeom>
            <a:noFill/>
          </p:spPr>
          <p:txBody>
            <a:bodyPr rtlCol="0" wrap="none">
              <a:spAutoFit/>
            </a:bodyPr>
            <a:lstStyle/>
            <a:p>
              <a:pPr algn="r"/>
              <a:r>
                <a:rPr b="1" lang="en-US" sz="1600">
                  <a:solidFill>
                    <a:schemeClr val="tx1">
                      <a:lumMod val="60000"/>
                      <a:lumOff val="40000"/>
                    </a:schemeClr>
                  </a:solidFill>
                </a:rPr>
                <a:t>50%</a:t>
              </a:r>
            </a:p>
          </p:txBody>
        </p:sp>
        <p:sp>
          <p:nvSpPr>
            <p:cNvPr id="13" name="TextBox 12"/>
            <p:cNvSpPr txBox="1"/>
            <p:nvPr/>
          </p:nvSpPr>
          <p:spPr>
            <a:xfrm>
              <a:off x="783209" y="2367041"/>
              <a:ext cx="536893" cy="335280"/>
            </a:xfrm>
            <a:prstGeom prst="rect">
              <a:avLst/>
            </a:prstGeom>
            <a:noFill/>
          </p:spPr>
          <p:txBody>
            <a:bodyPr rtlCol="0" wrap="none">
              <a:spAutoFit/>
            </a:bodyPr>
            <a:lstStyle/>
            <a:p>
              <a:pPr algn="r"/>
              <a:r>
                <a:rPr b="1" lang="en-US" smtClean="0" sz="1600">
                  <a:solidFill>
                    <a:schemeClr val="tx1">
                      <a:lumMod val="60000"/>
                      <a:lumOff val="40000"/>
                    </a:schemeClr>
                  </a:solidFill>
                </a:rPr>
                <a:t>75%</a:t>
              </a:r>
            </a:p>
          </p:txBody>
        </p:sp>
        <p:sp>
          <p:nvSpPr>
            <p:cNvPr id="14" name="TextBox 13"/>
            <p:cNvSpPr txBox="1"/>
            <p:nvPr/>
          </p:nvSpPr>
          <p:spPr>
            <a:xfrm>
              <a:off x="783209" y="3986156"/>
              <a:ext cx="536893" cy="335280"/>
            </a:xfrm>
            <a:prstGeom prst="rect">
              <a:avLst/>
            </a:prstGeom>
            <a:noFill/>
          </p:spPr>
          <p:txBody>
            <a:bodyPr rtlCol="0" wrap="none">
              <a:spAutoFit/>
            </a:bodyPr>
            <a:lstStyle/>
            <a:p>
              <a:pPr algn="r"/>
              <a:r>
                <a:rPr b="1" lang="en-US" sz="1600">
                  <a:solidFill>
                    <a:schemeClr val="tx1">
                      <a:lumMod val="60000"/>
                      <a:lumOff val="40000"/>
                    </a:schemeClr>
                  </a:solidFill>
                </a:rPr>
                <a:t>25%</a:t>
              </a:r>
            </a:p>
          </p:txBody>
        </p:sp>
      </p:grpSp>
      <p:sp>
        <p:nvSpPr>
          <p:cNvPr id="15" name="Rectangle 14"/>
          <p:cNvSpPr/>
          <p:nvPr/>
        </p:nvSpPr>
        <p:spPr>
          <a:xfrm>
            <a:off x="1870364"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9" name="Rectangle 18"/>
          <p:cNvSpPr/>
          <p:nvPr/>
        </p:nvSpPr>
        <p:spPr>
          <a:xfrm>
            <a:off x="2341418" y="2367042"/>
            <a:ext cx="471054" cy="253351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0" name="Rectangle 19"/>
          <p:cNvSpPr/>
          <p:nvPr/>
        </p:nvSpPr>
        <p:spPr>
          <a:xfrm>
            <a:off x="2812472" y="2705596"/>
            <a:ext cx="471054" cy="2194960"/>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1" name="Rectangle 20"/>
          <p:cNvSpPr/>
          <p:nvPr/>
        </p:nvSpPr>
        <p:spPr>
          <a:xfrm>
            <a:off x="3283526" y="3075713"/>
            <a:ext cx="471054" cy="1824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2" name="Rectangle 21"/>
          <p:cNvSpPr/>
          <p:nvPr/>
        </p:nvSpPr>
        <p:spPr>
          <a:xfrm>
            <a:off x="4211784" y="2230585"/>
            <a:ext cx="471054" cy="2669971"/>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3" name="Rectangle 22"/>
          <p:cNvSpPr/>
          <p:nvPr/>
        </p:nvSpPr>
        <p:spPr>
          <a:xfrm>
            <a:off x="4682838" y="2826330"/>
            <a:ext cx="471054" cy="207422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4" name="Rectangle 23"/>
          <p:cNvSpPr/>
          <p:nvPr/>
        </p:nvSpPr>
        <p:spPr>
          <a:xfrm>
            <a:off x="5153892"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5" name="Rectangle 24"/>
          <p:cNvSpPr/>
          <p:nvPr/>
        </p:nvSpPr>
        <p:spPr>
          <a:xfrm>
            <a:off x="5624946" y="2535385"/>
            <a:ext cx="471054" cy="236517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6" name="TextBox 25"/>
          <p:cNvSpPr txBox="1"/>
          <p:nvPr/>
        </p:nvSpPr>
        <p:spPr>
          <a:xfrm>
            <a:off x="2151864" y="5026734"/>
            <a:ext cx="1321216" cy="365760"/>
          </a:xfrm>
          <a:prstGeom prst="rect">
            <a:avLst/>
          </a:prstGeom>
          <a:noFill/>
        </p:spPr>
        <p:txBody>
          <a:bodyPr rtlCol="0" wrap="none">
            <a:spAutoFit/>
          </a:bodyPr>
          <a:lstStyle/>
          <a:p>
            <a:pPr algn="ctr"/>
            <a:r>
              <a:rPr b="1" lang="en-US" smtClean="0"/>
              <a:t>Sale By Year</a:t>
            </a:r>
          </a:p>
        </p:txBody>
      </p:sp>
      <p:sp>
        <p:nvSpPr>
          <p:cNvPr id="28" name="TextBox 27"/>
          <p:cNvSpPr txBox="1"/>
          <p:nvPr/>
        </p:nvSpPr>
        <p:spPr>
          <a:xfrm>
            <a:off x="4493284" y="5026734"/>
            <a:ext cx="1321216" cy="365760"/>
          </a:xfrm>
          <a:prstGeom prst="rect">
            <a:avLst/>
          </a:prstGeom>
          <a:noFill/>
        </p:spPr>
        <p:txBody>
          <a:bodyPr rtlCol="0" wrap="none">
            <a:spAutoFit/>
          </a:bodyPr>
          <a:lstStyle/>
          <a:p>
            <a:pPr algn="ctr"/>
            <a:r>
              <a:rPr b="1" lang="en-US" smtClean="0"/>
              <a:t>Sale By Year</a:t>
            </a:r>
          </a:p>
        </p:txBody>
      </p:sp>
      <p:sp>
        <p:nvSpPr>
          <p:cNvPr id="30" name="Rectangle 29"/>
          <p:cNvSpPr/>
          <p:nvPr/>
        </p:nvSpPr>
        <p:spPr>
          <a:xfrm>
            <a:off x="684991"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4" name="Rectangle 33"/>
          <p:cNvSpPr/>
          <p:nvPr/>
        </p:nvSpPr>
        <p:spPr>
          <a:xfrm>
            <a:off x="3480817"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8" name="Rectangle 37"/>
          <p:cNvSpPr/>
          <p:nvPr/>
        </p:nvSpPr>
        <p:spPr>
          <a:xfrm>
            <a:off x="6276643"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9" name="Rectangle 38"/>
          <p:cNvSpPr/>
          <p:nvPr/>
        </p:nvSpPr>
        <p:spPr>
          <a:xfrm>
            <a:off x="9072469"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40" name="Group 39"/>
          <p:cNvGrpSpPr/>
          <p:nvPr/>
        </p:nvGrpSpPr>
        <p:grpSpPr>
          <a:xfrm>
            <a:off x="1599391" y="5792940"/>
            <a:ext cx="1634838" cy="783363"/>
            <a:chOff x="1599391" y="5777848"/>
            <a:chExt cx="1634838" cy="783363"/>
          </a:xfrm>
        </p:grpSpPr>
        <p:sp>
          <p:nvSpPr>
            <p:cNvPr id="41" name="TextBox 40"/>
            <p:cNvSpPr txBox="1"/>
            <p:nvPr/>
          </p:nvSpPr>
          <p:spPr>
            <a:xfrm>
              <a:off x="1599391" y="5777847"/>
              <a:ext cx="858634" cy="365760"/>
            </a:xfrm>
            <a:prstGeom prst="rect">
              <a:avLst/>
            </a:prstGeom>
            <a:noFill/>
          </p:spPr>
          <p:txBody>
            <a:bodyPr rtlCol="0" wrap="none">
              <a:spAutoFit/>
            </a:bodyPr>
            <a:lstStyle/>
            <a:p>
              <a:r>
                <a:rPr b="1" lang="en-US" smtClean="0"/>
                <a:t>System</a:t>
              </a:r>
            </a:p>
          </p:txBody>
        </p:sp>
        <p:sp>
          <p:nvSpPr>
            <p:cNvPr id="42" name="Rectangle 41"/>
            <p:cNvSpPr/>
            <p:nvPr/>
          </p:nvSpPr>
          <p:spPr>
            <a:xfrm>
              <a:off x="1599391" y="6099546"/>
              <a:ext cx="1634838" cy="457200"/>
            </a:xfrm>
            <a:prstGeom prst="rect">
              <a:avLst/>
            </a:prstGeom>
          </p:spPr>
          <p:txBody>
            <a:bodyPr wrap="square">
              <a:spAutoFit/>
            </a:bodyPr>
            <a:lstStyle/>
            <a:p>
              <a:r>
                <a:rPr lang="en-GB" sz="1200"/>
                <a:t>Lorem ipsum dolor sit consectetur adipiscing</a:t>
              </a:r>
            </a:p>
          </p:txBody>
        </p:sp>
      </p:grpSp>
      <p:grpSp>
        <p:nvGrpSpPr>
          <p:cNvPr id="43" name="Group 42"/>
          <p:cNvGrpSpPr/>
          <p:nvPr/>
        </p:nvGrpSpPr>
        <p:grpSpPr>
          <a:xfrm>
            <a:off x="4391890" y="5792940"/>
            <a:ext cx="1634838" cy="783363"/>
            <a:chOff x="1599391" y="5777848"/>
            <a:chExt cx="1634838" cy="783363"/>
          </a:xfrm>
        </p:grpSpPr>
        <p:sp>
          <p:nvSpPr>
            <p:cNvPr id="44" name="TextBox 43"/>
            <p:cNvSpPr txBox="1"/>
            <p:nvPr/>
          </p:nvSpPr>
          <p:spPr>
            <a:xfrm>
              <a:off x="1599391" y="5777847"/>
              <a:ext cx="858634" cy="365760"/>
            </a:xfrm>
            <a:prstGeom prst="rect">
              <a:avLst/>
            </a:prstGeom>
            <a:noFill/>
          </p:spPr>
          <p:txBody>
            <a:bodyPr rtlCol="0" wrap="none">
              <a:spAutoFit/>
            </a:bodyPr>
            <a:lstStyle/>
            <a:p>
              <a:r>
                <a:rPr b="1" lang="en-US" smtClean="0"/>
                <a:t>System</a:t>
              </a:r>
            </a:p>
          </p:txBody>
        </p:sp>
        <p:sp>
          <p:nvSpPr>
            <p:cNvPr id="45" name="Rectangle 44"/>
            <p:cNvSpPr/>
            <p:nvPr/>
          </p:nvSpPr>
          <p:spPr>
            <a:xfrm>
              <a:off x="1599391" y="6099546"/>
              <a:ext cx="1634838" cy="457200"/>
            </a:xfrm>
            <a:prstGeom prst="rect">
              <a:avLst/>
            </a:prstGeom>
          </p:spPr>
          <p:txBody>
            <a:bodyPr wrap="square">
              <a:spAutoFit/>
            </a:bodyPr>
            <a:lstStyle/>
            <a:p>
              <a:r>
                <a:rPr lang="en-GB" sz="1200"/>
                <a:t>Lorem ipsum dolor sit consectetur adipiscing</a:t>
              </a:r>
            </a:p>
          </p:txBody>
        </p:sp>
      </p:grpSp>
      <p:grpSp>
        <p:nvGrpSpPr>
          <p:cNvPr id="46" name="Group 45"/>
          <p:cNvGrpSpPr/>
          <p:nvPr/>
        </p:nvGrpSpPr>
        <p:grpSpPr>
          <a:xfrm>
            <a:off x="7191043" y="5792940"/>
            <a:ext cx="1634838" cy="783363"/>
            <a:chOff x="1599391" y="5777848"/>
            <a:chExt cx="1634838" cy="783363"/>
          </a:xfrm>
        </p:grpSpPr>
        <p:sp>
          <p:nvSpPr>
            <p:cNvPr id="47" name="TextBox 46"/>
            <p:cNvSpPr txBox="1"/>
            <p:nvPr/>
          </p:nvSpPr>
          <p:spPr>
            <a:xfrm>
              <a:off x="1599391" y="5777847"/>
              <a:ext cx="858634" cy="365760"/>
            </a:xfrm>
            <a:prstGeom prst="rect">
              <a:avLst/>
            </a:prstGeom>
            <a:noFill/>
          </p:spPr>
          <p:txBody>
            <a:bodyPr rtlCol="0" wrap="none">
              <a:spAutoFit/>
            </a:bodyPr>
            <a:lstStyle/>
            <a:p>
              <a:r>
                <a:rPr b="1" lang="en-US" smtClean="0"/>
                <a:t>System</a:t>
              </a:r>
            </a:p>
          </p:txBody>
        </p:sp>
        <p:sp>
          <p:nvSpPr>
            <p:cNvPr id="48" name="Rectangle 47"/>
            <p:cNvSpPr/>
            <p:nvPr/>
          </p:nvSpPr>
          <p:spPr>
            <a:xfrm>
              <a:off x="1599391" y="6099546"/>
              <a:ext cx="1634838" cy="457200"/>
            </a:xfrm>
            <a:prstGeom prst="rect">
              <a:avLst/>
            </a:prstGeom>
          </p:spPr>
          <p:txBody>
            <a:bodyPr wrap="square">
              <a:spAutoFit/>
            </a:bodyPr>
            <a:lstStyle/>
            <a:p>
              <a:r>
                <a:rPr lang="en-GB" sz="1200"/>
                <a:t>Lorem ipsum dolor sit consectetur adipiscing</a:t>
              </a:r>
            </a:p>
          </p:txBody>
        </p:sp>
      </p:grpSp>
      <p:grpSp>
        <p:nvGrpSpPr>
          <p:cNvPr id="49" name="Group 48"/>
          <p:cNvGrpSpPr/>
          <p:nvPr/>
        </p:nvGrpSpPr>
        <p:grpSpPr>
          <a:xfrm>
            <a:off x="9986869" y="5792940"/>
            <a:ext cx="1634838" cy="783363"/>
            <a:chOff x="1599391" y="5777848"/>
            <a:chExt cx="1634838" cy="783363"/>
          </a:xfrm>
        </p:grpSpPr>
        <p:sp>
          <p:nvSpPr>
            <p:cNvPr id="50" name="TextBox 49"/>
            <p:cNvSpPr txBox="1"/>
            <p:nvPr/>
          </p:nvSpPr>
          <p:spPr>
            <a:xfrm>
              <a:off x="1599391" y="5777847"/>
              <a:ext cx="858634" cy="365760"/>
            </a:xfrm>
            <a:prstGeom prst="rect">
              <a:avLst/>
            </a:prstGeom>
            <a:noFill/>
          </p:spPr>
          <p:txBody>
            <a:bodyPr rtlCol="0" wrap="none">
              <a:spAutoFit/>
            </a:bodyPr>
            <a:lstStyle/>
            <a:p>
              <a:r>
                <a:rPr b="1" lang="en-US" smtClean="0"/>
                <a:t>System</a:t>
              </a:r>
            </a:p>
          </p:txBody>
        </p:sp>
        <p:sp>
          <p:nvSpPr>
            <p:cNvPr id="51" name="Rectangle 50"/>
            <p:cNvSpPr/>
            <p:nvPr/>
          </p:nvSpPr>
          <p:spPr>
            <a:xfrm>
              <a:off x="1599392" y="6099546"/>
              <a:ext cx="1634838" cy="457200"/>
            </a:xfrm>
            <a:prstGeom prst="rect">
              <a:avLst/>
            </a:prstGeom>
          </p:spPr>
          <p:txBody>
            <a:bodyPr wrap="square">
              <a:spAutoFit/>
            </a:bodyPr>
            <a:lstStyle/>
            <a:p>
              <a:r>
                <a:rPr lang="en-GB" sz="1200"/>
                <a:t>Lorem ipsum dolor sit consectetur adipiscing</a:t>
              </a:r>
            </a:p>
          </p:txBody>
        </p:sp>
      </p:grpSp>
      <p:sp>
        <p:nvSpPr>
          <p:cNvPr id="52" name="TextBox 51"/>
          <p:cNvSpPr txBox="1"/>
          <p:nvPr/>
        </p:nvSpPr>
        <p:spPr>
          <a:xfrm>
            <a:off x="7032567" y="1936733"/>
            <a:ext cx="1451838" cy="365760"/>
          </a:xfrm>
          <a:prstGeom prst="rect">
            <a:avLst/>
          </a:prstGeom>
          <a:noFill/>
        </p:spPr>
        <p:txBody>
          <a:bodyPr rtlCol="0" wrap="none">
            <a:spAutoFit/>
          </a:bodyPr>
          <a:lstStyle/>
          <a:p>
            <a:r>
              <a:rPr b="1" lang="en-US" smtClean="0"/>
              <a:t>Data Analysis</a:t>
            </a:r>
          </a:p>
        </p:txBody>
      </p:sp>
      <p:sp>
        <p:nvSpPr>
          <p:cNvPr id="53" name="Rectangle 52"/>
          <p:cNvSpPr/>
          <p:nvPr/>
        </p:nvSpPr>
        <p:spPr>
          <a:xfrm>
            <a:off x="7038108" y="2290097"/>
            <a:ext cx="4476669" cy="82296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Nullam porttitor consectetur nunc in tempor. </a:t>
            </a:r>
          </a:p>
        </p:txBody>
      </p:sp>
      <p:grpSp>
        <p:nvGrpSpPr>
          <p:cNvPr id="5" name="Group 4"/>
          <p:cNvGrpSpPr/>
          <p:nvPr/>
        </p:nvGrpSpPr>
        <p:grpSpPr>
          <a:xfrm>
            <a:off x="7032568" y="3292859"/>
            <a:ext cx="4383735" cy="1229981"/>
            <a:chOff x="7032568" y="3292859"/>
            <a:chExt cx="4383735" cy="1229981"/>
          </a:xfrm>
        </p:grpSpPr>
        <p:sp>
          <p:nvSpPr>
            <p:cNvPr id="54" name="Rectangle 53"/>
            <p:cNvSpPr/>
            <p:nvPr/>
          </p:nvSpPr>
          <p:spPr>
            <a:xfrm>
              <a:off x="7032568" y="3292859"/>
              <a:ext cx="4383735" cy="122998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5" name="Rectangle 54"/>
            <p:cNvSpPr/>
            <p:nvPr/>
          </p:nvSpPr>
          <p:spPr>
            <a:xfrm>
              <a:off x="7288332" y="3423156"/>
              <a:ext cx="3585991" cy="1005840"/>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Cras vitae venenatis sem at pretium arcu. </a:t>
              </a:r>
            </a:p>
          </p:txBody>
        </p:sp>
      </p:gr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37" name="图片 36"/>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9"/>
                                        </p:tgtEl>
                                        <p:attrNameLst>
                                          <p:attrName>style.visibility</p:attrName>
                                        </p:attrNameLst>
                                      </p:cBhvr>
                                      <p:to>
                                        <p:strVal val="visible"/>
                                      </p:to>
                                    </p:set>
                                    <p:animEffect filter="wipe(down)" transition="in">
                                      <p:cBhvr>
                                        <p:cTn dur="500" id="11"/>
                                        <p:tgtEl>
                                          <p:spTgt spid="19"/>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20"/>
                                        </p:tgtEl>
                                        <p:attrNameLst>
                                          <p:attrName>style.visibility</p:attrName>
                                        </p:attrNameLst>
                                      </p:cBhvr>
                                      <p:to>
                                        <p:strVal val="visible"/>
                                      </p:to>
                                    </p:set>
                                    <p:animEffect filter="wipe(down)" transition="in">
                                      <p:cBhvr>
                                        <p:cTn dur="500" id="15"/>
                                        <p:tgtEl>
                                          <p:spTgt spid="20"/>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21"/>
                                        </p:tgtEl>
                                        <p:attrNameLst>
                                          <p:attrName>style.visibility</p:attrName>
                                        </p:attrNameLst>
                                      </p:cBhvr>
                                      <p:to>
                                        <p:strVal val="visible"/>
                                      </p:to>
                                    </p:set>
                                    <p:animEffect filter="wipe(down)" transition="in">
                                      <p:cBhvr>
                                        <p:cTn dur="500" id="19"/>
                                        <p:tgtEl>
                                          <p:spTgt spid="21"/>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22"/>
                                        </p:tgtEl>
                                        <p:attrNameLst>
                                          <p:attrName>style.visibility</p:attrName>
                                        </p:attrNameLst>
                                      </p:cBhvr>
                                      <p:to>
                                        <p:strVal val="visible"/>
                                      </p:to>
                                    </p:set>
                                    <p:animEffect filter="wipe(down)" transition="in">
                                      <p:cBhvr>
                                        <p:cTn dur="500" id="23"/>
                                        <p:tgtEl>
                                          <p:spTgt spid="22"/>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23"/>
                                        </p:tgtEl>
                                        <p:attrNameLst>
                                          <p:attrName>style.visibility</p:attrName>
                                        </p:attrNameLst>
                                      </p:cBhvr>
                                      <p:to>
                                        <p:strVal val="visible"/>
                                      </p:to>
                                    </p:set>
                                    <p:animEffect filter="wipe(down)" transition="in">
                                      <p:cBhvr>
                                        <p:cTn dur="500" id="27"/>
                                        <p:tgtEl>
                                          <p:spTgt spid="23"/>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24"/>
                                        </p:tgtEl>
                                        <p:attrNameLst>
                                          <p:attrName>style.visibility</p:attrName>
                                        </p:attrNameLst>
                                      </p:cBhvr>
                                      <p:to>
                                        <p:strVal val="visible"/>
                                      </p:to>
                                    </p:set>
                                    <p:animEffect filter="wipe(down)" transition="in">
                                      <p:cBhvr>
                                        <p:cTn dur="500" id="31"/>
                                        <p:tgtEl>
                                          <p:spTgt spid="24"/>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25"/>
                                        </p:tgtEl>
                                        <p:attrNameLst>
                                          <p:attrName>style.visibility</p:attrName>
                                        </p:attrNameLst>
                                      </p:cBhvr>
                                      <p:to>
                                        <p:strVal val="visible"/>
                                      </p:to>
                                    </p:set>
                                    <p:animEffect filter="wipe(down)" transition="in">
                                      <p:cBhvr>
                                        <p:cTn dur="500" id="35"/>
                                        <p:tgtEl>
                                          <p:spTgt spid="25"/>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30"/>
                                        </p:tgtEl>
                                        <p:attrNameLst>
                                          <p:attrName>style.visibility</p:attrName>
                                        </p:attrNameLst>
                                      </p:cBhvr>
                                      <p:to>
                                        <p:strVal val="visible"/>
                                      </p:to>
                                    </p:set>
                                    <p:animEffect filter="fade" transition="in">
                                      <p:cBhvr>
                                        <p:cTn dur="500" id="39"/>
                                        <p:tgtEl>
                                          <p:spTgt spid="30"/>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40"/>
                                        </p:tgtEl>
                                        <p:attrNameLst>
                                          <p:attrName>style.visibility</p:attrName>
                                        </p:attrNameLst>
                                      </p:cBhvr>
                                      <p:to>
                                        <p:strVal val="visible"/>
                                      </p:to>
                                    </p:set>
                                    <p:animEffect filter="wipe(left)" transition="in">
                                      <p:cBhvr>
                                        <p:cTn dur="500" id="43"/>
                                        <p:tgtEl>
                                          <p:spTgt spid="40"/>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34"/>
                                        </p:tgtEl>
                                        <p:attrNameLst>
                                          <p:attrName>style.visibility</p:attrName>
                                        </p:attrNameLst>
                                      </p:cBhvr>
                                      <p:to>
                                        <p:strVal val="visible"/>
                                      </p:to>
                                    </p:set>
                                    <p:animEffect filter="fade" transition="in">
                                      <p:cBhvr>
                                        <p:cTn dur="500" id="47"/>
                                        <p:tgtEl>
                                          <p:spTgt spid="34"/>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43"/>
                                        </p:tgtEl>
                                        <p:attrNameLst>
                                          <p:attrName>style.visibility</p:attrName>
                                        </p:attrNameLst>
                                      </p:cBhvr>
                                      <p:to>
                                        <p:strVal val="visible"/>
                                      </p:to>
                                    </p:set>
                                    <p:animEffect filter="wipe(left)" transition="in">
                                      <p:cBhvr>
                                        <p:cTn dur="500" id="51"/>
                                        <p:tgtEl>
                                          <p:spTgt spid="43"/>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38"/>
                                        </p:tgtEl>
                                        <p:attrNameLst>
                                          <p:attrName>style.visibility</p:attrName>
                                        </p:attrNameLst>
                                      </p:cBhvr>
                                      <p:to>
                                        <p:strVal val="visible"/>
                                      </p:to>
                                    </p:set>
                                    <p:animEffect filter="fade" transition="in">
                                      <p:cBhvr>
                                        <p:cTn dur="500" id="55"/>
                                        <p:tgtEl>
                                          <p:spTgt spid="38"/>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46"/>
                                        </p:tgtEl>
                                        <p:attrNameLst>
                                          <p:attrName>style.visibility</p:attrName>
                                        </p:attrNameLst>
                                      </p:cBhvr>
                                      <p:to>
                                        <p:strVal val="visible"/>
                                      </p:to>
                                    </p:set>
                                    <p:animEffect filter="wipe(left)" transition="in">
                                      <p:cBhvr>
                                        <p:cTn dur="500" id="59"/>
                                        <p:tgtEl>
                                          <p:spTgt spid="46"/>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39"/>
                                        </p:tgtEl>
                                        <p:attrNameLst>
                                          <p:attrName>style.visibility</p:attrName>
                                        </p:attrNameLst>
                                      </p:cBhvr>
                                      <p:to>
                                        <p:strVal val="visible"/>
                                      </p:to>
                                    </p:set>
                                    <p:animEffect filter="fade" transition="in">
                                      <p:cBhvr>
                                        <p:cTn dur="500" id="63"/>
                                        <p:tgtEl>
                                          <p:spTgt spid="39"/>
                                        </p:tgtEl>
                                      </p:cBhvr>
                                    </p:animEffect>
                                  </p:childTnLst>
                                </p:cTn>
                              </p:par>
                            </p:childTnLst>
                          </p:cTn>
                        </p:par>
                        <p:par>
                          <p:cTn fill="hold" id="64" nodeType="afterGroup">
                            <p:stCondLst>
                              <p:cond delay="7500"/>
                            </p:stCondLst>
                            <p:childTnLst>
                              <p:par>
                                <p:cTn fill="hold" id="65" nodeType="afterEffect" presetClass="entr" presetID="22" presetSubtype="8">
                                  <p:stCondLst>
                                    <p:cond delay="0"/>
                                  </p:stCondLst>
                                  <p:childTnLst>
                                    <p:set>
                                      <p:cBhvr>
                                        <p:cTn dur="1" fill="hold" id="66">
                                          <p:stCondLst>
                                            <p:cond delay="0"/>
                                          </p:stCondLst>
                                        </p:cTn>
                                        <p:tgtEl>
                                          <p:spTgt spid="49"/>
                                        </p:tgtEl>
                                        <p:attrNameLst>
                                          <p:attrName>style.visibility</p:attrName>
                                        </p:attrNameLst>
                                      </p:cBhvr>
                                      <p:to>
                                        <p:strVal val="visible"/>
                                      </p:to>
                                    </p:set>
                                    <p:animEffect filter="wipe(left)" transition="in">
                                      <p:cBhvr>
                                        <p:cTn dur="500" id="67"/>
                                        <p:tgtEl>
                                          <p:spTgt spid="49"/>
                                        </p:tgtEl>
                                      </p:cBhvr>
                                    </p:animEffect>
                                  </p:childTnLst>
                                </p:cTn>
                              </p:par>
                            </p:childTnLst>
                          </p:cTn>
                        </p:par>
                        <p:par>
                          <p:cTn fill="hold" id="68" nodeType="afterGroup">
                            <p:stCondLst>
                              <p:cond delay="8000"/>
                            </p:stCondLst>
                            <p:childTnLst>
                              <p:par>
                                <p:cTn fill="hold" grpId="0" id="69" nodeType="afterEffect" presetClass="entr" presetID="10" presetSubtype="0">
                                  <p:stCondLst>
                                    <p:cond delay="0"/>
                                  </p:stCondLst>
                                  <p:childTnLst>
                                    <p:set>
                                      <p:cBhvr>
                                        <p:cTn dur="1" fill="hold" id="70">
                                          <p:stCondLst>
                                            <p:cond delay="0"/>
                                          </p:stCondLst>
                                        </p:cTn>
                                        <p:tgtEl>
                                          <p:spTgt spid="52"/>
                                        </p:tgtEl>
                                        <p:attrNameLst>
                                          <p:attrName>style.visibility</p:attrName>
                                        </p:attrNameLst>
                                      </p:cBhvr>
                                      <p:to>
                                        <p:strVal val="visible"/>
                                      </p:to>
                                    </p:set>
                                    <p:animEffect filter="fade" transition="in">
                                      <p:cBhvr>
                                        <p:cTn dur="500" id="71"/>
                                        <p:tgtEl>
                                          <p:spTgt spid="52"/>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53"/>
                                        </p:tgtEl>
                                        <p:attrNameLst>
                                          <p:attrName>style.visibility</p:attrName>
                                        </p:attrNameLst>
                                      </p:cBhvr>
                                      <p:to>
                                        <p:strVal val="visible"/>
                                      </p:to>
                                    </p:set>
                                    <p:animEffect filter="fade" transition="in">
                                      <p:cBhvr>
                                        <p:cTn dur="500" id="75"/>
                                        <p:tgtEl>
                                          <p:spTgt spid="53"/>
                                        </p:tgtEl>
                                      </p:cBhvr>
                                    </p:animEffect>
                                  </p:childTnLst>
                                </p:cTn>
                              </p:par>
                            </p:childTnLst>
                          </p:cTn>
                        </p:par>
                        <p:par>
                          <p:cTn fill="hold" id="76" nodeType="afterGroup">
                            <p:stCondLst>
                              <p:cond delay="9000"/>
                            </p:stCondLst>
                            <p:childTnLst>
                              <p:par>
                                <p:cTn fill="hold" id="77" nodeType="afterEffect" presetClass="entr" presetID="42" presetSubtype="0">
                                  <p:stCondLst>
                                    <p:cond delay="0"/>
                                  </p:stCondLst>
                                  <p:childTnLst>
                                    <p:set>
                                      <p:cBhvr>
                                        <p:cTn dur="1" fill="hold" id="78">
                                          <p:stCondLst>
                                            <p:cond delay="0"/>
                                          </p:stCondLst>
                                        </p:cTn>
                                        <p:tgtEl>
                                          <p:spTgt spid="5"/>
                                        </p:tgtEl>
                                        <p:attrNameLst>
                                          <p:attrName>style.visibility</p:attrName>
                                        </p:attrNameLst>
                                      </p:cBhvr>
                                      <p:to>
                                        <p:strVal val="visible"/>
                                      </p:to>
                                    </p:set>
                                    <p:animEffect filter="fade" transition="in">
                                      <p:cBhvr>
                                        <p:cTn dur="1000" id="79"/>
                                        <p:tgtEl>
                                          <p:spTgt spid="5"/>
                                        </p:tgtEl>
                                      </p:cBhvr>
                                    </p:animEffect>
                                    <p:anim calcmode="lin" valueType="num">
                                      <p:cBhvr>
                                        <p:cTn dur="1000" fill="hold" id="80"/>
                                        <p:tgtEl>
                                          <p:spTgt spid="5"/>
                                        </p:tgtEl>
                                        <p:attrNameLst>
                                          <p:attrName>ppt_x</p:attrName>
                                        </p:attrNameLst>
                                      </p:cBhvr>
                                      <p:tavLst>
                                        <p:tav tm="0">
                                          <p:val>
                                            <p:strVal val="#ppt_x"/>
                                          </p:val>
                                        </p:tav>
                                        <p:tav tm="100000">
                                          <p:val>
                                            <p:strVal val="#ppt_x"/>
                                          </p:val>
                                        </p:tav>
                                      </p:tavLst>
                                    </p:anim>
                                    <p:anim calcmode="lin" valueType="num">
                                      <p:cBhvr>
                                        <p:cTn dur="1000" fill="hold" id="81"/>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P grpId="0" spid="20"/>
      <p:bldP grpId="0" spid="21"/>
      <p:bldP grpId="0" spid="22"/>
      <p:bldP grpId="0" spid="23"/>
      <p:bldP grpId="0" spid="24"/>
      <p:bldP grpId="0" spid="25"/>
      <p:bldP grpId="0" spid="30"/>
      <p:bldP grpId="0" spid="34"/>
      <p:bldP grpId="0" spid="38"/>
      <p:bldP grpId="0" spid="39"/>
      <p:bldP grpId="0" spid="52"/>
      <p:bldP grpId="0" spid="5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descr="740f85c247b87b0cdcacec13298340ca" id="4" name="图片 3"/>
          <p:cNvPicPr>
            <a:picLocks noChangeAspect="1"/>
          </p:cNvPicPr>
          <p:nvPr/>
        </p:nvPicPr>
        <p:blipFill>
          <a:blip r:embed="rId3"/>
          <a:stretch>
            <a:fillRect/>
          </a:stretch>
        </p:blipFill>
        <p:spPr>
          <a:xfrm>
            <a:off x="1534160" y="2777490"/>
            <a:ext cx="2948305" cy="2990850"/>
          </a:xfrm>
          <a:prstGeom prst="rect">
            <a:avLst/>
          </a:prstGeom>
        </p:spPr>
      </p:pic>
      <p:pic>
        <p:nvPicPr>
          <p:cNvPr descr="83162e21b1591c259cf04fe93fa16326" id="6" name="图片 5"/>
          <p:cNvPicPr>
            <a:picLocks noChangeAspect="1"/>
          </p:cNvPicPr>
          <p:nvPr/>
        </p:nvPicPr>
        <p:blipFill>
          <a:blip r:embed="rId4"/>
          <a:stretch>
            <a:fillRect/>
          </a:stretch>
        </p:blipFill>
        <p:spPr>
          <a:xfrm>
            <a:off x="8528050" y="1504315"/>
            <a:ext cx="1971040" cy="2119630"/>
          </a:xfrm>
          <a:prstGeom prst="rect">
            <a:avLst/>
          </a:prstGeom>
        </p:spPr>
      </p:pic>
      <p:sp>
        <p:nvSpPr>
          <p:cNvPr id="17" name="TextBox 16"/>
          <p:cNvSpPr txBox="1"/>
          <p:nvPr/>
        </p:nvSpPr>
        <p:spPr>
          <a:xfrm>
            <a:off x="4369724" y="2777500"/>
            <a:ext cx="1097280" cy="1188720"/>
          </a:xfrm>
          <a:prstGeom prst="rect">
            <a:avLst/>
          </a:prstGeom>
          <a:noFill/>
        </p:spPr>
        <p:txBody>
          <a:bodyPr rtlCol="0" wrap="none">
            <a:spAutoFit/>
          </a:bodyPr>
          <a:lstStyle/>
          <a:p>
            <a:pPr algn="ctr"/>
            <a:r>
              <a:rPr lang="en-US" smtClean="0" sz="7200">
                <a:solidFill>
                  <a:schemeClr val="bg1"/>
                </a:solidFill>
                <a:latin charset="-122" panose="02010600040101010101" typeface="华文中宋"/>
                <a:ea charset="-122" panose="02010600040101010101" typeface="华文中宋"/>
              </a:rPr>
              <a:t>02</a:t>
            </a:r>
          </a:p>
        </p:txBody>
      </p:sp>
      <p:cxnSp>
        <p:nvCxnSpPr>
          <p:cNvPr id="7" name="直接连接符 6"/>
          <p:cNvCxnSpPr/>
          <p:nvPr/>
        </p:nvCxnSpPr>
        <p:spPr>
          <a:xfrm flipH="1">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1" y="2847340"/>
            <a:ext cx="3108960" cy="518160"/>
          </a:xfrm>
          <a:prstGeom prst="rect">
            <a:avLst/>
          </a:prstGeom>
          <a:noFill/>
        </p:spPr>
        <p:txBody>
          <a:bodyPr rtlCol="0" wrap="square">
            <a:spAutoFit/>
          </a:bodyPr>
          <a:lstStyle/>
          <a:p>
            <a:pPr algn="dist"/>
            <a:r>
              <a:rPr b="1" lang="en-US" smtClean="0" sz="2800">
                <a:solidFill>
                  <a:schemeClr val="bg1"/>
                </a:solidFill>
              </a:rPr>
              <a:t>单击此处添加标题</a:t>
            </a:r>
          </a:p>
        </p:txBody>
      </p:sp>
      <p:sp>
        <p:nvSpPr>
          <p:cNvPr id="8" name="TextBox 5"/>
          <p:cNvSpPr txBox="1"/>
          <p:nvPr/>
        </p:nvSpPr>
        <p:spPr>
          <a:xfrm>
            <a:off x="5736979" y="3326130"/>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9" name="TextBox 5"/>
          <p:cNvSpPr txBox="1"/>
          <p:nvPr/>
        </p:nvSpPr>
        <p:spPr>
          <a:xfrm>
            <a:off x="7235580" y="3326130"/>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12" name="TextBox 5"/>
          <p:cNvSpPr txBox="1"/>
          <p:nvPr/>
        </p:nvSpPr>
        <p:spPr>
          <a:xfrm>
            <a:off x="5736979" y="3651884"/>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
        <p:nvSpPr>
          <p:cNvPr id="14" name="TextBox 5"/>
          <p:cNvSpPr txBox="1"/>
          <p:nvPr/>
        </p:nvSpPr>
        <p:spPr>
          <a:xfrm>
            <a:off x="7235580" y="3651884"/>
            <a:ext cx="1554480" cy="274320"/>
          </a:xfrm>
          <a:prstGeom prst="rect">
            <a:avLst/>
          </a:prstGeom>
          <a:noFill/>
        </p:spPr>
        <p:txBody>
          <a:bodyPr rtlCol="0" wrap="none">
            <a:spAutoFit/>
          </a:bodyPr>
          <a:lstStyle/>
          <a:p>
            <a:pPr algn="l"/>
            <a:r>
              <a:rPr altLang="en-US" lang="zh-CN" sz="1200">
                <a:solidFill>
                  <a:schemeClr val="bg1"/>
                </a:solidFill>
                <a:latin charset="-122" panose="020b0503020204020204" typeface="微软雅黑"/>
                <a:ea charset="-122" panose="020b0503020204020204" typeface="微软雅黑"/>
              </a:rPr>
              <a:t>单击此处添加副标题</a:t>
            </a:r>
          </a:p>
        </p:txBody>
      </p:sp>
    </p:spTree>
    <p:custDataLst>
      <p:tags r:id="rId5"/>
    </p:custDataLst>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23" presetSubtype="16">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500" fill="hold" id="15"/>
                                        <p:tgtEl>
                                          <p:spTgt spid="6"/>
                                        </p:tgtEl>
                                        <p:attrNameLst>
                                          <p:attrName>ppt_w</p:attrName>
                                        </p:attrNameLst>
                                      </p:cBhvr>
                                      <p:tavLst>
                                        <p:tav tm="0">
                                          <p:val>
                                            <p:fltVal val="0"/>
                                          </p:val>
                                        </p:tav>
                                        <p:tav tm="100000">
                                          <p:val>
                                            <p:strVal val="#ppt_w"/>
                                          </p:val>
                                        </p:tav>
                                      </p:tavLst>
                                    </p:anim>
                                    <p:anim calcmode="lin" valueType="num">
                                      <p:cBhvr>
                                        <p:cTn dur="500" fill="hold" id="16"/>
                                        <p:tgtEl>
                                          <p:spTgt spid="6"/>
                                        </p:tgtEl>
                                        <p:attrNameLst>
                                          <p:attrName>ppt_h</p:attrName>
                                        </p:attrNameLst>
                                      </p:cBhvr>
                                      <p:tavLst>
                                        <p:tav tm="0">
                                          <p:val>
                                            <p:fltVal val="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17"/>
                                        </p:tgtEl>
                                        <p:attrNameLst>
                                          <p:attrName>style.visibility</p:attrName>
                                        </p:attrNameLst>
                                      </p:cBhvr>
                                      <p:to>
                                        <p:strVal val="visible"/>
                                      </p:to>
                                    </p:set>
                                    <p:animEffect filter="wipe(left)" transition="in">
                                      <p:cBhvr>
                                        <p:cTn dur="500" id="25"/>
                                        <p:tgtEl>
                                          <p:spTgt spid="17"/>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10"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500" id="30"/>
                                        <p:tgtEl>
                                          <p:spTgt spid="7"/>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3"/>
                                        </p:tgtEl>
                                        <p:attrNameLst>
                                          <p:attrName>style.visibility</p:attrName>
                                        </p:attrNameLst>
                                      </p:cBhvr>
                                      <p:to>
                                        <p:strVal val="visible"/>
                                      </p:to>
                                    </p:set>
                                    <p:animEffect filter="fade" transition="in">
                                      <p:cBhvr>
                                        <p:cTn dur="500" id="33"/>
                                        <p:tgtEl>
                                          <p:spTgt spid="13"/>
                                        </p:tgtEl>
                                      </p:cBhvr>
                                    </p:animEffect>
                                  </p:childTnLst>
                                </p:cTn>
                              </p:par>
                            </p:childTnLst>
                          </p:cTn>
                        </p:par>
                        <p:par>
                          <p:cTn fill="hold" id="34" nodeType="afterGroup">
                            <p:stCondLst>
                              <p:cond delay="500"/>
                            </p:stCondLst>
                            <p:childTnLst>
                              <p:par>
                                <p:cTn fill="hold" grpId="0" id="35" nodeType="afterEffect" presetClass="entr" presetID="2" presetSubtype="2">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250" fill="hold" id="37"/>
                                        <p:tgtEl>
                                          <p:spTgt spid="8"/>
                                        </p:tgtEl>
                                        <p:attrNameLst>
                                          <p:attrName>ppt_x</p:attrName>
                                        </p:attrNameLst>
                                      </p:cBhvr>
                                      <p:tavLst>
                                        <p:tav tm="0">
                                          <p:val>
                                            <p:strVal val="1+#ppt_w/2"/>
                                          </p:val>
                                        </p:tav>
                                        <p:tav tm="100000">
                                          <p:val>
                                            <p:strVal val="#ppt_x"/>
                                          </p:val>
                                        </p:tav>
                                      </p:tavLst>
                                    </p:anim>
                                    <p:anim calcmode="lin" valueType="num">
                                      <p:cBhvr additive="base">
                                        <p:cTn dur="250" fill="hold" id="38"/>
                                        <p:tgtEl>
                                          <p:spTgt spid="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750"/>
                            </p:stCondLst>
                            <p:childTnLst>
                              <p:par>
                                <p:cTn fill="hold" grpId="0" id="40" nodeType="afterEffect" presetClass="entr" presetID="2" presetSubtype="2">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additive="base">
                                        <p:cTn dur="250" fill="hold" id="42"/>
                                        <p:tgtEl>
                                          <p:spTgt spid="9"/>
                                        </p:tgtEl>
                                        <p:attrNameLst>
                                          <p:attrName>ppt_x</p:attrName>
                                        </p:attrNameLst>
                                      </p:cBhvr>
                                      <p:tavLst>
                                        <p:tav tm="0">
                                          <p:val>
                                            <p:strVal val="1+#ppt_w/2"/>
                                          </p:val>
                                        </p:tav>
                                        <p:tav tm="100000">
                                          <p:val>
                                            <p:strVal val="#ppt_x"/>
                                          </p:val>
                                        </p:tav>
                                      </p:tavLst>
                                    </p:anim>
                                    <p:anim calcmode="lin" valueType="num">
                                      <p:cBhvr additive="base">
                                        <p:cTn dur="250" fill="hold" id="43"/>
                                        <p:tgtEl>
                                          <p:spTgt spid="9"/>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1000"/>
                            </p:stCondLst>
                            <p:childTnLst>
                              <p:par>
                                <p:cTn fill="hold" grpId="0" id="45" nodeType="afterEffect" presetClass="entr" presetID="2" presetSubtype="2">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250" fill="hold" id="47"/>
                                        <p:tgtEl>
                                          <p:spTgt spid="12"/>
                                        </p:tgtEl>
                                        <p:attrNameLst>
                                          <p:attrName>ppt_x</p:attrName>
                                        </p:attrNameLst>
                                      </p:cBhvr>
                                      <p:tavLst>
                                        <p:tav tm="0">
                                          <p:val>
                                            <p:strVal val="1+#ppt_w/2"/>
                                          </p:val>
                                        </p:tav>
                                        <p:tav tm="100000">
                                          <p:val>
                                            <p:strVal val="#ppt_x"/>
                                          </p:val>
                                        </p:tav>
                                      </p:tavLst>
                                    </p:anim>
                                    <p:anim calcmode="lin" valueType="num">
                                      <p:cBhvr additive="base">
                                        <p:cTn dur="250" fill="hold" id="48"/>
                                        <p:tgtEl>
                                          <p:spTgt spid="12"/>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1250"/>
                            </p:stCondLst>
                            <p:childTnLst>
                              <p:par>
                                <p:cTn fill="hold" grpId="0" id="50" nodeType="afterEffect" presetClass="entr" presetID="2" presetSubtype="2">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additive="base">
                                        <p:cTn dur="250" fill="hold" id="52"/>
                                        <p:tgtEl>
                                          <p:spTgt spid="14"/>
                                        </p:tgtEl>
                                        <p:attrNameLst>
                                          <p:attrName>ppt_x</p:attrName>
                                        </p:attrNameLst>
                                      </p:cBhvr>
                                      <p:tavLst>
                                        <p:tav tm="0">
                                          <p:val>
                                            <p:strVal val="1+#ppt_w/2"/>
                                          </p:val>
                                        </p:tav>
                                        <p:tav tm="100000">
                                          <p:val>
                                            <p:strVal val="#ppt_x"/>
                                          </p:val>
                                        </p:tav>
                                      </p:tavLst>
                                    </p:anim>
                                    <p:anim calcmode="lin" valueType="num">
                                      <p:cBhvr additive="base">
                                        <p:cTn dur="250" fill="hold" id="53"/>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
      <p:bldP grpId="0" spid="17"/>
      <p:bldP grpId="0" spid="13"/>
      <p:bldP grpId="0" spid="8"/>
      <p:bldP grpId="0" spid="9"/>
      <p:bldP grpId="0" spid="12"/>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912729" y="1458758"/>
            <a:ext cx="3510756" cy="5187394"/>
            <a:chOff x="1912729" y="1458758"/>
            <a:chExt cx="3510756" cy="5187394"/>
          </a:xfrm>
        </p:grpSpPr>
        <p:grpSp>
          <p:nvGrpSpPr>
            <p:cNvPr id="5" name="Group 4"/>
            <p:cNvGrpSpPr/>
            <p:nvPr/>
          </p:nvGrpSpPr>
          <p:grpSpPr>
            <a:xfrm>
              <a:off x="1972257" y="1458758"/>
              <a:ext cx="292231" cy="5187394"/>
              <a:chOff x="1374773" y="1213680"/>
              <a:chExt cx="274442" cy="5187394"/>
            </a:xfrm>
          </p:grpSpPr>
          <p:sp>
            <p:nvSpPr>
              <p:cNvPr id="22" name="Pentagon 21"/>
              <p:cNvSpPr/>
              <p:nvPr/>
            </p:nvSpPr>
            <p:spPr>
              <a:xfrm rot="5400000">
                <a:off x="1103752" y="5857228"/>
                <a:ext cx="814866" cy="272825"/>
              </a:xfrm>
              <a:prstGeom prst="homePlate">
                <a:avLst>
                  <a:gd fmla="val 281623" name="adj"/>
                </a:avLst>
              </a:prstGeom>
              <a:gradFill flip="none" rotWithShape="1">
                <a:gsLst>
                  <a:gs pos="100000">
                    <a:srgbClr val="B88954"/>
                  </a:gs>
                  <a:gs pos="0">
                    <a:srgbClr val="E1C9AF"/>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23" name="Rectangle 5"/>
              <p:cNvSpPr/>
              <p:nvPr/>
            </p:nvSpPr>
            <p:spPr>
              <a:xfrm>
                <a:off x="1375370" y="2007666"/>
                <a:ext cx="273845" cy="3776859"/>
              </a:xfrm>
              <a:custGeom>
                <a:gdLst>
                  <a:gd fmla="*/ 0 w 272825" name="connsiteX0"/>
                  <a:gd fmla="*/ 0 h 3776662" name="connsiteY0"/>
                  <a:gd fmla="*/ 272825 w 272825" name="connsiteX1"/>
                  <a:gd fmla="*/ 0 h 3776662" name="connsiteY1"/>
                  <a:gd fmla="*/ 272825 w 272825" name="connsiteX2"/>
                  <a:gd fmla="*/ 3776662 h 3776662" name="connsiteY2"/>
                  <a:gd fmla="*/ 0 w 272825" name="connsiteX3"/>
                  <a:gd fmla="*/ 3776662 h 3776662" name="connsiteY3"/>
                  <a:gd fmla="*/ 0 w 272825" name="connsiteX4"/>
                  <a:gd fmla="*/ 0 h 3776662" name="connsiteY4"/>
                  <a:gd fmla="*/ 0 w 272825" name="connsiteX0-1"/>
                  <a:gd fmla="*/ 0 h 3776662" name="connsiteY0-2"/>
                  <a:gd fmla="*/ 272825 w 272825" name="connsiteX1-3"/>
                  <a:gd fmla="*/ 0 h 3776662" name="connsiteY1-4"/>
                  <a:gd fmla="*/ 272825 w 272825" name="connsiteX2-5"/>
                  <a:gd fmla="*/ 3776662 h 3776662" name="connsiteY2-6"/>
                  <a:gd fmla="*/ 0 w 272825" name="connsiteX3-7"/>
                  <a:gd fmla="*/ 3776662 h 3776662" name="connsiteY3-8"/>
                  <a:gd fmla="*/ 1 w 272825" name="connsiteX4-9"/>
                  <a:gd fmla="*/ 3609974 h 3776662" name="connsiteY4-10"/>
                  <a:gd fmla="*/ 0 w 272825" name="connsiteX5"/>
                  <a:gd fmla="*/ 0 h 3776662" name="connsiteY5"/>
                  <a:gd fmla="*/ 0 w 272825" name="connsiteX0-11"/>
                  <a:gd fmla="*/ 0 h 3776662" name="connsiteY0-12"/>
                  <a:gd fmla="*/ 272825 w 272825" name="connsiteX1-13"/>
                  <a:gd fmla="*/ 0 h 3776662" name="connsiteY1-14"/>
                  <a:gd fmla="*/ 272825 w 272825" name="connsiteX2-15"/>
                  <a:gd fmla="*/ 3776662 h 3776662" name="connsiteY2-16"/>
                  <a:gd fmla="*/ 57151 w 272825" name="connsiteX3-17"/>
                  <a:gd fmla="*/ 3776661 h 3776662" name="connsiteY3-18"/>
                  <a:gd fmla="*/ 0 w 272825" name="connsiteX4-19"/>
                  <a:gd fmla="*/ 3776662 h 3776662" name="connsiteY4-20"/>
                  <a:gd fmla="*/ 1 w 272825" name="connsiteX5-21"/>
                  <a:gd fmla="*/ 3609974 h 3776662" name="connsiteY5-22"/>
                  <a:gd fmla="*/ 0 w 272825" name="connsiteX6"/>
                  <a:gd fmla="*/ 0 h 3776662" name="connsiteY6"/>
                  <a:gd fmla="*/ 0 w 272825" name="connsiteX0-23"/>
                  <a:gd fmla="*/ 0 h 3776662" name="connsiteY0-24"/>
                  <a:gd fmla="*/ 272825 w 272825" name="connsiteX1-25"/>
                  <a:gd fmla="*/ 0 h 3776662" name="connsiteY1-26"/>
                  <a:gd fmla="*/ 272825 w 272825" name="connsiteX2-27"/>
                  <a:gd fmla="*/ 3776662 h 3776662" name="connsiteY2-28"/>
                  <a:gd fmla="*/ 166689 w 272825" name="connsiteX3-29"/>
                  <a:gd fmla="*/ 3776661 h 3776662" name="connsiteY3-30"/>
                  <a:gd fmla="*/ 57151 w 272825" name="connsiteX4-31"/>
                  <a:gd fmla="*/ 3776661 h 3776662" name="connsiteY4-32"/>
                  <a:gd fmla="*/ 0 w 272825" name="connsiteX5-33"/>
                  <a:gd fmla="*/ 3776662 h 3776662" name="connsiteY5-34"/>
                  <a:gd fmla="*/ 1 w 272825" name="connsiteX6-35"/>
                  <a:gd fmla="*/ 3609974 h 3776662" name="connsiteY6-36"/>
                  <a:gd fmla="*/ 0 w 272825" name="connsiteX7"/>
                  <a:gd fmla="*/ 0 h 3776662" name="connsiteY7"/>
                  <a:gd fmla="*/ 0 w 272825" name="connsiteX0-37"/>
                  <a:gd fmla="*/ 0 h 3776662" name="connsiteY0-38"/>
                  <a:gd fmla="*/ 272825 w 272825" name="connsiteX1-39"/>
                  <a:gd fmla="*/ 0 h 3776662" name="connsiteY1-40"/>
                  <a:gd fmla="*/ 272825 w 272825" name="connsiteX2-41"/>
                  <a:gd fmla="*/ 3776662 h 3776662" name="connsiteY2-42"/>
                  <a:gd fmla="*/ 166689 w 272825" name="connsiteX3-43"/>
                  <a:gd fmla="*/ 3776661 h 3776662" name="connsiteY3-44"/>
                  <a:gd fmla="*/ 107157 w 272825" name="connsiteX4-45"/>
                  <a:gd fmla="*/ 3774280 h 3776662" name="connsiteY4-46"/>
                  <a:gd fmla="*/ 57151 w 272825" name="connsiteX5-47"/>
                  <a:gd fmla="*/ 3776661 h 3776662" name="connsiteY5-48"/>
                  <a:gd fmla="*/ 0 w 272825" name="connsiteX6-49"/>
                  <a:gd fmla="*/ 3776662 h 3776662" name="connsiteY6-50"/>
                  <a:gd fmla="*/ 1 w 272825" name="connsiteX7-51"/>
                  <a:gd fmla="*/ 3609974 h 3776662" name="connsiteY7-52"/>
                  <a:gd fmla="*/ 0 w 272825" name="connsiteX8"/>
                  <a:gd fmla="*/ 0 h 3776662" name="connsiteY8"/>
                  <a:gd fmla="*/ 0 w 272825" name="connsiteX0-53"/>
                  <a:gd fmla="*/ 0 h 3776662" name="connsiteY0-54"/>
                  <a:gd fmla="*/ 272825 w 272825" name="connsiteX1-55"/>
                  <a:gd fmla="*/ 0 h 3776662" name="connsiteY1-56"/>
                  <a:gd fmla="*/ 272825 w 272825" name="connsiteX2-57"/>
                  <a:gd fmla="*/ 3776662 h 3776662" name="connsiteY2-58"/>
                  <a:gd fmla="*/ 221457 w 272825" name="connsiteX3-59"/>
                  <a:gd fmla="*/ 3774280 h 3776662" name="connsiteY3-60"/>
                  <a:gd fmla="*/ 166689 w 272825" name="connsiteX4-61"/>
                  <a:gd fmla="*/ 3776661 h 3776662" name="connsiteY4-62"/>
                  <a:gd fmla="*/ 107157 w 272825" name="connsiteX5-63"/>
                  <a:gd fmla="*/ 3774280 h 3776662" name="connsiteY5-64"/>
                  <a:gd fmla="*/ 57151 w 272825" name="connsiteX6-65"/>
                  <a:gd fmla="*/ 3776661 h 3776662" name="connsiteY6-66"/>
                  <a:gd fmla="*/ 0 w 272825" name="connsiteX7-67"/>
                  <a:gd fmla="*/ 3776662 h 3776662" name="connsiteY7-68"/>
                  <a:gd fmla="*/ 1 w 272825" name="connsiteX8-69"/>
                  <a:gd fmla="*/ 3609974 h 3776662" name="connsiteY8-70"/>
                  <a:gd fmla="*/ 0 w 272825" name="connsiteX9"/>
                  <a:gd fmla="*/ 0 h 3776662" name="connsiteY9"/>
                  <a:gd fmla="*/ 0 w 272825" name="connsiteX0-71"/>
                  <a:gd fmla="*/ 0 h 3776662" name="connsiteY0-72"/>
                  <a:gd fmla="*/ 272825 w 272825" name="connsiteX1-73"/>
                  <a:gd fmla="*/ 0 h 3776662" name="connsiteY1-74"/>
                  <a:gd fmla="*/ 272825 w 272825" name="connsiteX2-75"/>
                  <a:gd fmla="*/ 3776662 h 3776662" name="connsiteY2-76"/>
                  <a:gd fmla="*/ 252414 w 272825" name="connsiteX3-77"/>
                  <a:gd fmla="*/ 3776661 h 3776662" name="connsiteY3-78"/>
                  <a:gd fmla="*/ 221457 w 272825" name="connsiteX4-79"/>
                  <a:gd fmla="*/ 3774280 h 3776662" name="connsiteY4-80"/>
                  <a:gd fmla="*/ 166689 w 272825" name="connsiteX5-81"/>
                  <a:gd fmla="*/ 3776661 h 3776662" name="connsiteY5-82"/>
                  <a:gd fmla="*/ 107157 w 272825" name="connsiteX6-83"/>
                  <a:gd fmla="*/ 3774280 h 3776662" name="connsiteY6-84"/>
                  <a:gd fmla="*/ 57151 w 272825" name="connsiteX7-85"/>
                  <a:gd fmla="*/ 3776661 h 3776662" name="connsiteY7-86"/>
                  <a:gd fmla="*/ 0 w 272825" name="connsiteX8-87"/>
                  <a:gd fmla="*/ 3776662 h 3776662" name="connsiteY8-88"/>
                  <a:gd fmla="*/ 1 w 272825" name="connsiteX9-89"/>
                  <a:gd fmla="*/ 3609974 h 3776662" name="connsiteY9-90"/>
                  <a:gd fmla="*/ 0 w 272825" name="connsiteX10"/>
                  <a:gd fmla="*/ 0 h 3776662" name="connsiteY10"/>
                  <a:gd fmla="*/ 0 w 273845" name="connsiteX0-91"/>
                  <a:gd fmla="*/ 0 h 3776662" name="connsiteY0-92"/>
                  <a:gd fmla="*/ 272825 w 273845" name="connsiteX1-93"/>
                  <a:gd fmla="*/ 0 h 3776662" name="connsiteY1-94"/>
                  <a:gd fmla="*/ 273845 w 273845" name="connsiteX2-95"/>
                  <a:gd fmla="*/ 3581399 h 3776662" name="connsiteY2-96"/>
                  <a:gd fmla="*/ 272825 w 273845" name="connsiteX3-97"/>
                  <a:gd fmla="*/ 3776662 h 3776662" name="connsiteY3-98"/>
                  <a:gd fmla="*/ 252414 w 273845" name="connsiteX4-99"/>
                  <a:gd fmla="*/ 3776661 h 3776662" name="connsiteY4-100"/>
                  <a:gd fmla="*/ 221457 w 273845" name="connsiteX5-101"/>
                  <a:gd fmla="*/ 3774280 h 3776662" name="connsiteY5-102"/>
                  <a:gd fmla="*/ 166689 w 273845" name="connsiteX6-103"/>
                  <a:gd fmla="*/ 3776661 h 3776662" name="connsiteY6-104"/>
                  <a:gd fmla="*/ 107157 w 273845" name="connsiteX7-105"/>
                  <a:gd fmla="*/ 3774280 h 3776662" name="connsiteY7-106"/>
                  <a:gd fmla="*/ 57151 w 273845" name="connsiteX8-107"/>
                  <a:gd fmla="*/ 3776661 h 3776662" name="connsiteY8-108"/>
                  <a:gd fmla="*/ 0 w 273845" name="connsiteX9-109"/>
                  <a:gd fmla="*/ 3776662 h 3776662" name="connsiteY9-110"/>
                  <a:gd fmla="*/ 1 w 273845" name="connsiteX10-111"/>
                  <a:gd fmla="*/ 3609974 h 3776662" name="connsiteY10-112"/>
                  <a:gd fmla="*/ 0 w 273845" name="connsiteX11"/>
                  <a:gd fmla="*/ 0 h 3776662" name="connsiteY11"/>
                  <a:gd fmla="*/ 0 w 273845" name="connsiteX0-113"/>
                  <a:gd fmla="*/ 0 h 3776662" name="connsiteY0-114"/>
                  <a:gd fmla="*/ 272825 w 273845" name="connsiteX1-115"/>
                  <a:gd fmla="*/ 0 h 3776662" name="connsiteY1-116"/>
                  <a:gd fmla="*/ 273845 w 273845" name="connsiteX2-117"/>
                  <a:gd fmla="*/ 3581399 h 3776662" name="connsiteY2-118"/>
                  <a:gd fmla="*/ 252414 w 273845" name="connsiteX3-119"/>
                  <a:gd fmla="*/ 3776661 h 3776662" name="connsiteY3-120"/>
                  <a:gd fmla="*/ 221457 w 273845" name="connsiteX4-121"/>
                  <a:gd fmla="*/ 3774280 h 3776662" name="connsiteY4-122"/>
                  <a:gd fmla="*/ 166689 w 273845" name="connsiteX5-123"/>
                  <a:gd fmla="*/ 3776661 h 3776662" name="connsiteY5-124"/>
                  <a:gd fmla="*/ 107157 w 273845" name="connsiteX6-125"/>
                  <a:gd fmla="*/ 3774280 h 3776662" name="connsiteY6-126"/>
                  <a:gd fmla="*/ 57151 w 273845" name="connsiteX7-127"/>
                  <a:gd fmla="*/ 3776661 h 3776662" name="connsiteY7-128"/>
                  <a:gd fmla="*/ 0 w 273845" name="connsiteX8-129"/>
                  <a:gd fmla="*/ 3776662 h 3776662" name="connsiteY8-130"/>
                  <a:gd fmla="*/ 1 w 273845" name="connsiteX9-131"/>
                  <a:gd fmla="*/ 3609974 h 3776662" name="connsiteY9-132"/>
                  <a:gd fmla="*/ 0 w 273845" name="connsiteX10-133"/>
                  <a:gd fmla="*/ 0 h 3776662" name="connsiteY10-134"/>
                  <a:gd fmla="*/ 0 w 273845" name="connsiteX0-135"/>
                  <a:gd fmla="*/ 0 h 3776661" name="connsiteY0-136"/>
                  <a:gd fmla="*/ 272825 w 273845" name="connsiteX1-137"/>
                  <a:gd fmla="*/ 0 h 3776661" name="connsiteY1-138"/>
                  <a:gd fmla="*/ 273845 w 273845" name="connsiteX2-139"/>
                  <a:gd fmla="*/ 3581399 h 3776661" name="connsiteY2-140"/>
                  <a:gd fmla="*/ 252414 w 273845" name="connsiteX3-141"/>
                  <a:gd fmla="*/ 3776661 h 3776661" name="connsiteY3-142"/>
                  <a:gd fmla="*/ 221457 w 273845" name="connsiteX4-143"/>
                  <a:gd fmla="*/ 3774280 h 3776661" name="connsiteY4-144"/>
                  <a:gd fmla="*/ 166689 w 273845" name="connsiteX5-145"/>
                  <a:gd fmla="*/ 3776661 h 3776661" name="connsiteY5-146"/>
                  <a:gd fmla="*/ 107157 w 273845" name="connsiteX6-147"/>
                  <a:gd fmla="*/ 3774280 h 3776661" name="connsiteY6-148"/>
                  <a:gd fmla="*/ 57151 w 273845" name="connsiteX7-149"/>
                  <a:gd fmla="*/ 3776661 h 3776661" name="connsiteY7-150"/>
                  <a:gd fmla="*/ 1 w 273845" name="connsiteX8-151"/>
                  <a:gd fmla="*/ 3609974 h 3776661" name="connsiteY8-152"/>
                  <a:gd fmla="*/ 0 w 273845" name="connsiteX9-153"/>
                  <a:gd fmla="*/ 0 h 3776661" name="connsiteY9-154"/>
                  <a:gd fmla="*/ 0 w 273845" name="connsiteX0-155"/>
                  <a:gd fmla="*/ 0 h 3776661" name="connsiteY0-156"/>
                  <a:gd fmla="*/ 272825 w 273845" name="connsiteX1-157"/>
                  <a:gd fmla="*/ 0 h 3776661" name="connsiteY1-158"/>
                  <a:gd fmla="*/ 273845 w 273845" name="connsiteX2-159"/>
                  <a:gd fmla="*/ 3581399 h 3776661" name="connsiteY2-160"/>
                  <a:gd fmla="*/ 252414 w 273845" name="connsiteX3-161"/>
                  <a:gd fmla="*/ 3776661 h 3776661" name="connsiteY3-162"/>
                  <a:gd fmla="*/ 221457 w 273845" name="connsiteX4-163"/>
                  <a:gd fmla="*/ 3774280 h 3776661" name="connsiteY4-164"/>
                  <a:gd fmla="*/ 166689 w 273845" name="connsiteX5-165"/>
                  <a:gd fmla="*/ 3776661 h 3776661" name="connsiteY5-166"/>
                  <a:gd fmla="*/ 104776 w 273845" name="connsiteX6-167"/>
                  <a:gd fmla="*/ 3664743 h 3776661" name="connsiteY6-168"/>
                  <a:gd fmla="*/ 57151 w 273845" name="connsiteX7-169"/>
                  <a:gd fmla="*/ 3776661 h 3776661" name="connsiteY7-170"/>
                  <a:gd fmla="*/ 1 w 273845" name="connsiteX8-171"/>
                  <a:gd fmla="*/ 3609974 h 3776661" name="connsiteY8-172"/>
                  <a:gd fmla="*/ 0 w 273845" name="connsiteX9-173"/>
                  <a:gd fmla="*/ 0 h 3776661" name="connsiteY9-174"/>
                  <a:gd fmla="*/ 0 w 273845" name="connsiteX0-175"/>
                  <a:gd fmla="*/ 0 h 3776661" name="connsiteY0-176"/>
                  <a:gd fmla="*/ 272825 w 273845" name="connsiteX1-177"/>
                  <a:gd fmla="*/ 0 h 3776661" name="connsiteY1-178"/>
                  <a:gd fmla="*/ 273845 w 273845" name="connsiteX2-179"/>
                  <a:gd fmla="*/ 3581399 h 3776661" name="connsiteY2-180"/>
                  <a:gd fmla="*/ 252414 w 273845" name="connsiteX3-181"/>
                  <a:gd fmla="*/ 3776661 h 3776661" name="connsiteY3-182"/>
                  <a:gd fmla="*/ 221457 w 273845" name="connsiteX4-183"/>
                  <a:gd fmla="*/ 3774280 h 3776661" name="connsiteY4-184"/>
                  <a:gd fmla="*/ 166689 w 273845" name="connsiteX5-185"/>
                  <a:gd fmla="*/ 3776661 h 3776661" name="connsiteY5-186"/>
                  <a:gd fmla="*/ 104776 w 273845" name="connsiteX6-187"/>
                  <a:gd fmla="*/ 3664743 h 3776661" name="connsiteY6-188"/>
                  <a:gd fmla="*/ 57151 w 273845" name="connsiteX7-189"/>
                  <a:gd fmla="*/ 3750467 h 3776661" name="connsiteY7-190"/>
                  <a:gd fmla="*/ 1 w 273845" name="connsiteX8-191"/>
                  <a:gd fmla="*/ 3609974 h 3776661" name="connsiteY8-192"/>
                  <a:gd fmla="*/ 0 w 273845" name="connsiteX9-193"/>
                  <a:gd fmla="*/ 0 h 3776661" name="connsiteY9-194"/>
                  <a:gd fmla="*/ 0 w 273845" name="connsiteX0-195"/>
                  <a:gd fmla="*/ 0 h 3776661" name="connsiteY0-196"/>
                  <a:gd fmla="*/ 272825 w 273845" name="connsiteX1-197"/>
                  <a:gd fmla="*/ 0 h 3776661" name="connsiteY1-198"/>
                  <a:gd fmla="*/ 273845 w 273845" name="connsiteX2-199"/>
                  <a:gd fmla="*/ 3581399 h 3776661" name="connsiteY2-200"/>
                  <a:gd fmla="*/ 252414 w 273845" name="connsiteX3-201"/>
                  <a:gd fmla="*/ 3776661 h 3776661" name="connsiteY3-202"/>
                  <a:gd fmla="*/ 228601 w 273845" name="connsiteX4-203"/>
                  <a:gd fmla="*/ 3629023 h 3776661" name="connsiteY4-204"/>
                  <a:gd fmla="*/ 166689 w 273845" name="connsiteX5-205"/>
                  <a:gd fmla="*/ 3776661 h 3776661" name="connsiteY5-206"/>
                  <a:gd fmla="*/ 104776 w 273845" name="connsiteX6-207"/>
                  <a:gd fmla="*/ 3664743 h 3776661" name="connsiteY6-208"/>
                  <a:gd fmla="*/ 57151 w 273845" name="connsiteX7-209"/>
                  <a:gd fmla="*/ 3750467 h 3776661" name="connsiteY7-210"/>
                  <a:gd fmla="*/ 1 w 273845" name="connsiteX8-211"/>
                  <a:gd fmla="*/ 3609974 h 3776661" name="connsiteY8-212"/>
                  <a:gd fmla="*/ 0 w 273845" name="connsiteX9-213"/>
                  <a:gd fmla="*/ 0 h 3776661" name="connsiteY9-214"/>
                  <a:gd fmla="*/ 0 w 273845" name="connsiteX0-215"/>
                  <a:gd fmla="*/ 0 h 3776661" name="connsiteY0-216"/>
                  <a:gd fmla="*/ 272825 w 273845" name="connsiteX1-217"/>
                  <a:gd fmla="*/ 0 h 3776661" name="connsiteY1-218"/>
                  <a:gd fmla="*/ 273845 w 273845" name="connsiteX2-219"/>
                  <a:gd fmla="*/ 3581399 h 3776661" name="connsiteY2-220"/>
                  <a:gd fmla="*/ 250032 w 273845" name="connsiteX3-221"/>
                  <a:gd fmla="*/ 3695699 h 3776661" name="connsiteY3-222"/>
                  <a:gd fmla="*/ 228601 w 273845" name="connsiteX4-223"/>
                  <a:gd fmla="*/ 3629023 h 3776661" name="connsiteY4-224"/>
                  <a:gd fmla="*/ 166689 w 273845" name="connsiteX5-225"/>
                  <a:gd fmla="*/ 3776661 h 3776661" name="connsiteY5-226"/>
                  <a:gd fmla="*/ 104776 w 273845" name="connsiteX6-227"/>
                  <a:gd fmla="*/ 3664743 h 3776661" name="connsiteY6-228"/>
                  <a:gd fmla="*/ 57151 w 273845" name="connsiteX7-229"/>
                  <a:gd fmla="*/ 3750467 h 3776661" name="connsiteY7-230"/>
                  <a:gd fmla="*/ 1 w 273845" name="connsiteX8-231"/>
                  <a:gd fmla="*/ 3609974 h 3776661" name="connsiteY8-232"/>
                  <a:gd fmla="*/ 0 w 273845" name="connsiteX9-233"/>
                  <a:gd fmla="*/ 0 h 3776661" name="connsiteY9-234"/>
                  <a:gd fmla="*/ 0 w 273845" name="connsiteX0-235"/>
                  <a:gd fmla="*/ 0 h 3776661" name="connsiteY0-236"/>
                  <a:gd fmla="*/ 272825 w 273845" name="connsiteX1-237"/>
                  <a:gd fmla="*/ 0 h 3776661" name="connsiteY1-238"/>
                  <a:gd fmla="*/ 273845 w 273845" name="connsiteX2-239"/>
                  <a:gd fmla="*/ 3581399 h 3776661" name="connsiteY2-240"/>
                  <a:gd fmla="*/ 247651 w 273845" name="connsiteX3-241"/>
                  <a:gd fmla="*/ 3702843 h 3776661" name="connsiteY3-242"/>
                  <a:gd fmla="*/ 228601 w 273845" name="connsiteX4-243"/>
                  <a:gd fmla="*/ 3629023 h 3776661" name="connsiteY4-244"/>
                  <a:gd fmla="*/ 166689 w 273845" name="connsiteX5-245"/>
                  <a:gd fmla="*/ 3776661 h 3776661" name="connsiteY5-246"/>
                  <a:gd fmla="*/ 104776 w 273845" name="connsiteX6-247"/>
                  <a:gd fmla="*/ 3664743 h 3776661" name="connsiteY6-248"/>
                  <a:gd fmla="*/ 57151 w 273845" name="connsiteX7-249"/>
                  <a:gd fmla="*/ 3750467 h 3776661" name="connsiteY7-250"/>
                  <a:gd fmla="*/ 1 w 273845" name="connsiteX8-251"/>
                  <a:gd fmla="*/ 3609974 h 3776661" name="connsiteY8-252"/>
                  <a:gd fmla="*/ 0 w 273845" name="connsiteX9-253"/>
                  <a:gd fmla="*/ 0 h 3776661" name="connsiteY9-254"/>
                  <a:gd fmla="*/ 0 w 273845" name="connsiteX0-255"/>
                  <a:gd fmla="*/ 0 h 3776661" name="connsiteY0-256"/>
                  <a:gd fmla="*/ 272825 w 273845" name="connsiteX1-257"/>
                  <a:gd fmla="*/ 0 h 3776661" name="connsiteY1-258"/>
                  <a:gd fmla="*/ 273845 w 273845" name="connsiteX2-259"/>
                  <a:gd fmla="*/ 3581399 h 3776661" name="connsiteY2-260"/>
                  <a:gd fmla="*/ 247651 w 273845" name="connsiteX3-261"/>
                  <a:gd fmla="*/ 3702843 h 3776661" name="connsiteY3-262"/>
                  <a:gd fmla="*/ 228601 w 273845" name="connsiteX4-263"/>
                  <a:gd fmla="*/ 3629023 h 3776661" name="connsiteY4-264"/>
                  <a:gd fmla="*/ 166689 w 273845" name="connsiteX5-265"/>
                  <a:gd fmla="*/ 3776661 h 3776661" name="connsiteY5-266"/>
                  <a:gd fmla="*/ 104776 w 273845" name="connsiteX6-267"/>
                  <a:gd fmla="*/ 3664743 h 3776661" name="connsiteY6-268"/>
                  <a:gd fmla="*/ 57151 w 273845" name="connsiteX7-269"/>
                  <a:gd fmla="*/ 3750467 h 3776661" name="connsiteY7-270"/>
                  <a:gd fmla="*/ 1 w 273845" name="connsiteX8-271"/>
                  <a:gd fmla="*/ 3609974 h 3776661" name="connsiteY8-272"/>
                  <a:gd fmla="*/ 0 w 273845" name="connsiteX9-273"/>
                  <a:gd fmla="*/ 0 h 3776661" name="connsiteY9-274"/>
                  <a:gd fmla="*/ 0 w 273845" name="connsiteX0-275"/>
                  <a:gd fmla="*/ 0 h 3776661" name="connsiteY0-276"/>
                  <a:gd fmla="*/ 272825 w 273845" name="connsiteX1-277"/>
                  <a:gd fmla="*/ 0 h 3776661" name="connsiteY1-278"/>
                  <a:gd fmla="*/ 273845 w 273845" name="connsiteX2-279"/>
                  <a:gd fmla="*/ 3581399 h 3776661" name="connsiteY2-280"/>
                  <a:gd fmla="*/ 247651 w 273845" name="connsiteX3-281"/>
                  <a:gd fmla="*/ 3702843 h 3776661" name="connsiteY3-282"/>
                  <a:gd fmla="*/ 228601 w 273845" name="connsiteX4-283"/>
                  <a:gd fmla="*/ 3629023 h 3776661" name="connsiteY4-284"/>
                  <a:gd fmla="*/ 166689 w 273845" name="connsiteX5-285"/>
                  <a:gd fmla="*/ 3776661 h 3776661" name="connsiteY5-286"/>
                  <a:gd fmla="*/ 104776 w 273845" name="connsiteX6-287"/>
                  <a:gd fmla="*/ 3664743 h 3776661" name="connsiteY6-288"/>
                  <a:gd fmla="*/ 57151 w 273845" name="connsiteX7-289"/>
                  <a:gd fmla="*/ 3750467 h 3776661" name="connsiteY7-290"/>
                  <a:gd fmla="*/ 1 w 273845" name="connsiteX8-291"/>
                  <a:gd fmla="*/ 3609974 h 3776661" name="connsiteY8-292"/>
                  <a:gd fmla="*/ 0 w 273845" name="connsiteX9-293"/>
                  <a:gd fmla="*/ 0 h 3776661" name="connsiteY9-294"/>
                  <a:gd fmla="*/ 0 w 273845" name="connsiteX0-295"/>
                  <a:gd fmla="*/ 0 h 3776661" name="connsiteY0-296"/>
                  <a:gd fmla="*/ 272825 w 273845" name="connsiteX1-297"/>
                  <a:gd fmla="*/ 0 h 3776661" name="connsiteY1-298"/>
                  <a:gd fmla="*/ 273845 w 273845" name="connsiteX2-299"/>
                  <a:gd fmla="*/ 3581399 h 3776661" name="connsiteY2-300"/>
                  <a:gd fmla="*/ 247651 w 273845" name="connsiteX3-301"/>
                  <a:gd fmla="*/ 3702843 h 3776661" name="connsiteY3-302"/>
                  <a:gd fmla="*/ 228601 w 273845" name="connsiteX4-303"/>
                  <a:gd fmla="*/ 3629023 h 3776661" name="connsiteY4-304"/>
                  <a:gd fmla="*/ 166689 w 273845" name="connsiteX5-305"/>
                  <a:gd fmla="*/ 3776661 h 3776661" name="connsiteY5-306"/>
                  <a:gd fmla="*/ 104776 w 273845" name="connsiteX6-307"/>
                  <a:gd fmla="*/ 3664743 h 3776661" name="connsiteY6-308"/>
                  <a:gd fmla="*/ 57151 w 273845" name="connsiteX7-309"/>
                  <a:gd fmla="*/ 3750467 h 3776661" name="connsiteY7-310"/>
                  <a:gd fmla="*/ 1 w 273845" name="connsiteX8-311"/>
                  <a:gd fmla="*/ 3609974 h 3776661" name="connsiteY8-312"/>
                  <a:gd fmla="*/ 0 w 273845" name="connsiteX9-313"/>
                  <a:gd fmla="*/ 0 h 3776661" name="connsiteY9-314"/>
                  <a:gd fmla="*/ 0 w 273845" name="connsiteX0-315"/>
                  <a:gd fmla="*/ 0 h 3776661" name="connsiteY0-316"/>
                  <a:gd fmla="*/ 272825 w 273845" name="connsiteX1-317"/>
                  <a:gd fmla="*/ 0 h 3776661" name="connsiteY1-318"/>
                  <a:gd fmla="*/ 273845 w 273845" name="connsiteX2-319"/>
                  <a:gd fmla="*/ 3581399 h 3776661" name="connsiteY2-320"/>
                  <a:gd fmla="*/ 247651 w 273845" name="connsiteX3-321"/>
                  <a:gd fmla="*/ 3702843 h 3776661" name="connsiteY3-322"/>
                  <a:gd fmla="*/ 228601 w 273845" name="connsiteX4-323"/>
                  <a:gd fmla="*/ 3629023 h 3776661" name="connsiteY4-324"/>
                  <a:gd fmla="*/ 166689 w 273845" name="connsiteX5-325"/>
                  <a:gd fmla="*/ 3776661 h 3776661" name="connsiteY5-326"/>
                  <a:gd fmla="*/ 104776 w 273845" name="connsiteX6-327"/>
                  <a:gd fmla="*/ 3664743 h 3776661" name="connsiteY6-328"/>
                  <a:gd fmla="*/ 57151 w 273845" name="connsiteX7-329"/>
                  <a:gd fmla="*/ 3750467 h 3776661" name="connsiteY7-330"/>
                  <a:gd fmla="*/ 1 w 273845" name="connsiteX8-331"/>
                  <a:gd fmla="*/ 3609974 h 3776661" name="connsiteY8-332"/>
                  <a:gd fmla="*/ 0 w 273845" name="connsiteX9-333"/>
                  <a:gd fmla="*/ 0 h 3776661" name="connsiteY9-334"/>
                  <a:gd fmla="*/ 0 w 273845" name="connsiteX0-335"/>
                  <a:gd fmla="*/ 0 h 3776661" name="connsiteY0-336"/>
                  <a:gd fmla="*/ 272825 w 273845" name="connsiteX1-337"/>
                  <a:gd fmla="*/ 0 h 3776661" name="connsiteY1-338"/>
                  <a:gd fmla="*/ 273845 w 273845" name="connsiteX2-339"/>
                  <a:gd fmla="*/ 3581399 h 3776661" name="connsiteY2-340"/>
                  <a:gd fmla="*/ 247651 w 273845" name="connsiteX3-341"/>
                  <a:gd fmla="*/ 3702843 h 3776661" name="connsiteY3-342"/>
                  <a:gd fmla="*/ 228601 w 273845" name="connsiteX4-343"/>
                  <a:gd fmla="*/ 3629023 h 3776661" name="connsiteY4-344"/>
                  <a:gd fmla="*/ 166689 w 273845" name="connsiteX5-345"/>
                  <a:gd fmla="*/ 3776661 h 3776661" name="connsiteY5-346"/>
                  <a:gd fmla="*/ 104776 w 273845" name="connsiteX6-347"/>
                  <a:gd fmla="*/ 3664743 h 3776661" name="connsiteY6-348"/>
                  <a:gd fmla="*/ 57151 w 273845" name="connsiteX7-349"/>
                  <a:gd fmla="*/ 3750467 h 3776661" name="connsiteY7-350"/>
                  <a:gd fmla="*/ 1 w 273845" name="connsiteX8-351"/>
                  <a:gd fmla="*/ 3609974 h 3776661" name="connsiteY8-352"/>
                  <a:gd fmla="*/ 0 w 273845" name="connsiteX9-353"/>
                  <a:gd fmla="*/ 0 h 3776661" name="connsiteY9-354"/>
                  <a:gd fmla="*/ 0 w 273845" name="connsiteX0-355"/>
                  <a:gd fmla="*/ 0 h 3776887" name="connsiteY0-356"/>
                  <a:gd fmla="*/ 272825 w 273845" name="connsiteX1-357"/>
                  <a:gd fmla="*/ 0 h 3776887" name="connsiteY1-358"/>
                  <a:gd fmla="*/ 273845 w 273845" name="connsiteX2-359"/>
                  <a:gd fmla="*/ 3581399 h 3776887" name="connsiteY2-360"/>
                  <a:gd fmla="*/ 247651 w 273845" name="connsiteX3-361"/>
                  <a:gd fmla="*/ 3702843 h 3776887" name="connsiteY3-362"/>
                  <a:gd fmla="*/ 228601 w 273845" name="connsiteX4-363"/>
                  <a:gd fmla="*/ 3629023 h 3776887" name="connsiteY4-364"/>
                  <a:gd fmla="*/ 166689 w 273845" name="connsiteX5-365"/>
                  <a:gd fmla="*/ 3776661 h 3776887" name="connsiteY5-366"/>
                  <a:gd fmla="*/ 104776 w 273845" name="connsiteX6-367"/>
                  <a:gd fmla="*/ 3664743 h 3776887" name="connsiteY6-368"/>
                  <a:gd fmla="*/ 57151 w 273845" name="connsiteX7-369"/>
                  <a:gd fmla="*/ 3750467 h 3776887" name="connsiteY7-370"/>
                  <a:gd fmla="*/ 1 w 273845" name="connsiteX8-371"/>
                  <a:gd fmla="*/ 3609974 h 3776887" name="connsiteY8-372"/>
                  <a:gd fmla="*/ 0 w 273845" name="connsiteX9-373"/>
                  <a:gd fmla="*/ 0 h 3776887" name="connsiteY9-374"/>
                  <a:gd fmla="*/ 0 w 273845" name="connsiteX0-375"/>
                  <a:gd fmla="*/ 0 h 3776887" name="connsiteY0-376"/>
                  <a:gd fmla="*/ 272825 w 273845" name="connsiteX1-377"/>
                  <a:gd fmla="*/ 0 h 3776887" name="connsiteY1-378"/>
                  <a:gd fmla="*/ 273845 w 273845" name="connsiteX2-379"/>
                  <a:gd fmla="*/ 3581399 h 3776887" name="connsiteY2-380"/>
                  <a:gd fmla="*/ 247651 w 273845" name="connsiteX3-381"/>
                  <a:gd fmla="*/ 3702843 h 3776887" name="connsiteY3-382"/>
                  <a:gd fmla="*/ 228601 w 273845" name="connsiteX4-383"/>
                  <a:gd fmla="*/ 3629023 h 3776887" name="connsiteY4-384"/>
                  <a:gd fmla="*/ 166689 w 273845" name="connsiteX5-385"/>
                  <a:gd fmla="*/ 3776661 h 3776887" name="connsiteY5-386"/>
                  <a:gd fmla="*/ 104776 w 273845" name="connsiteX6-387"/>
                  <a:gd fmla="*/ 3664743 h 3776887" name="connsiteY6-388"/>
                  <a:gd fmla="*/ 57151 w 273845" name="connsiteX7-389"/>
                  <a:gd fmla="*/ 3750467 h 3776887" name="connsiteY7-390"/>
                  <a:gd fmla="*/ 1 w 273845" name="connsiteX8-391"/>
                  <a:gd fmla="*/ 3609974 h 3776887" name="connsiteY8-392"/>
                  <a:gd fmla="*/ 0 w 273845" name="connsiteX9-393"/>
                  <a:gd fmla="*/ 0 h 3776887" name="connsiteY9-394"/>
                  <a:gd fmla="*/ 0 w 273845" name="connsiteX0-395"/>
                  <a:gd fmla="*/ 0 h 3776887" name="connsiteY0-396"/>
                  <a:gd fmla="*/ 272825 w 273845" name="connsiteX1-397"/>
                  <a:gd fmla="*/ 0 h 3776887" name="connsiteY1-398"/>
                  <a:gd fmla="*/ 273845 w 273845" name="connsiteX2-399"/>
                  <a:gd fmla="*/ 3581399 h 3776887" name="connsiteY2-400"/>
                  <a:gd fmla="*/ 247651 w 273845" name="connsiteX3-401"/>
                  <a:gd fmla="*/ 3702843 h 3776887" name="connsiteY3-402"/>
                  <a:gd fmla="*/ 228601 w 273845" name="connsiteX4-403"/>
                  <a:gd fmla="*/ 3629023 h 3776887" name="connsiteY4-404"/>
                  <a:gd fmla="*/ 166689 w 273845" name="connsiteX5-405"/>
                  <a:gd fmla="*/ 3776661 h 3776887" name="connsiteY5-406"/>
                  <a:gd fmla="*/ 104776 w 273845" name="connsiteX6-407"/>
                  <a:gd fmla="*/ 3664743 h 3776887" name="connsiteY6-408"/>
                  <a:gd fmla="*/ 57151 w 273845" name="connsiteX7-409"/>
                  <a:gd fmla="*/ 3750467 h 3776887" name="connsiteY7-410"/>
                  <a:gd fmla="*/ 1 w 273845" name="connsiteX8-411"/>
                  <a:gd fmla="*/ 3609974 h 3776887" name="connsiteY8-412"/>
                  <a:gd fmla="*/ 0 w 273845" name="connsiteX9-413"/>
                  <a:gd fmla="*/ 0 h 3776887" name="connsiteY9-414"/>
                  <a:gd fmla="*/ 0 w 273845" name="connsiteX0-415"/>
                  <a:gd fmla="*/ 0 h 3776859" name="connsiteY0-416"/>
                  <a:gd fmla="*/ 272825 w 273845" name="connsiteX1-417"/>
                  <a:gd fmla="*/ 0 h 3776859" name="connsiteY1-418"/>
                  <a:gd fmla="*/ 273845 w 273845" name="connsiteX2-419"/>
                  <a:gd fmla="*/ 3581399 h 3776859" name="connsiteY2-420"/>
                  <a:gd fmla="*/ 247651 w 273845" name="connsiteX3-421"/>
                  <a:gd fmla="*/ 3702843 h 3776859" name="connsiteY3-422"/>
                  <a:gd fmla="*/ 223839 w 273845" name="connsiteX4-423"/>
                  <a:gd fmla="*/ 3631404 h 3776859" name="connsiteY4-424"/>
                  <a:gd fmla="*/ 166689 w 273845" name="connsiteX5-425"/>
                  <a:gd fmla="*/ 3776661 h 3776859" name="connsiteY5-426"/>
                  <a:gd fmla="*/ 104776 w 273845" name="connsiteX6-427"/>
                  <a:gd fmla="*/ 3664743 h 3776859" name="connsiteY6-428"/>
                  <a:gd fmla="*/ 57151 w 273845" name="connsiteX7-429"/>
                  <a:gd fmla="*/ 3750467 h 3776859" name="connsiteY7-430"/>
                  <a:gd fmla="*/ 1 w 273845" name="connsiteX8-431"/>
                  <a:gd fmla="*/ 3609974 h 3776859" name="connsiteY8-432"/>
                  <a:gd fmla="*/ 0 w 273845" name="connsiteX9-433"/>
                  <a:gd fmla="*/ 0 h 3776859" name="connsiteY9-434"/>
                  <a:gd fmla="*/ 0 w 273845" name="connsiteX0-435"/>
                  <a:gd fmla="*/ 0 h 3776859" name="connsiteY0-436"/>
                  <a:gd fmla="*/ 272825 w 273845" name="connsiteX1-437"/>
                  <a:gd fmla="*/ 0 h 3776859" name="connsiteY1-438"/>
                  <a:gd fmla="*/ 273845 w 273845" name="connsiteX2-439"/>
                  <a:gd fmla="*/ 3581399 h 3776859" name="connsiteY2-440"/>
                  <a:gd fmla="*/ 247651 w 273845" name="connsiteX3-441"/>
                  <a:gd fmla="*/ 3702843 h 3776859" name="connsiteY3-442"/>
                  <a:gd fmla="*/ 223839 w 273845" name="connsiteX4-443"/>
                  <a:gd fmla="*/ 3631404 h 3776859" name="connsiteY4-444"/>
                  <a:gd fmla="*/ 166689 w 273845" name="connsiteX5-445"/>
                  <a:gd fmla="*/ 3776661 h 3776859" name="connsiteY5-446"/>
                  <a:gd fmla="*/ 104776 w 273845" name="connsiteX6-447"/>
                  <a:gd fmla="*/ 3664743 h 3776859" name="connsiteY6-448"/>
                  <a:gd fmla="*/ 57151 w 273845" name="connsiteX7-449"/>
                  <a:gd fmla="*/ 3750467 h 3776859" name="connsiteY7-450"/>
                  <a:gd fmla="*/ 1 w 273845" name="connsiteX8-451"/>
                  <a:gd fmla="*/ 3609974 h 3776859" name="connsiteY8-452"/>
                  <a:gd fmla="*/ 0 w 273845" name="connsiteX9-453"/>
                  <a:gd fmla="*/ 0 h 3776859" name="connsiteY9-454"/>
                  <a:gd fmla="*/ 0 w 273894" name="connsiteX0-455"/>
                  <a:gd fmla="*/ 0 h 3776859" name="connsiteY0-456"/>
                  <a:gd fmla="*/ 272825 w 273894" name="connsiteX1-457"/>
                  <a:gd fmla="*/ 0 h 3776859" name="connsiteY1-458"/>
                  <a:gd fmla="*/ 273845 w 273894" name="connsiteX2-459"/>
                  <a:gd fmla="*/ 3581399 h 3776859" name="connsiteY2-460"/>
                  <a:gd fmla="*/ 247651 w 273894" name="connsiteX3-461"/>
                  <a:gd fmla="*/ 3702843 h 3776859" name="connsiteY3-462"/>
                  <a:gd fmla="*/ 223839 w 273894" name="connsiteX4-463"/>
                  <a:gd fmla="*/ 3631404 h 3776859" name="connsiteY4-464"/>
                  <a:gd fmla="*/ 166689 w 273894" name="connsiteX5-465"/>
                  <a:gd fmla="*/ 3776661 h 3776859" name="connsiteY5-466"/>
                  <a:gd fmla="*/ 104776 w 273894" name="connsiteX6-467"/>
                  <a:gd fmla="*/ 3664743 h 3776859" name="connsiteY6-468"/>
                  <a:gd fmla="*/ 57151 w 273894" name="connsiteX7-469"/>
                  <a:gd fmla="*/ 3750467 h 3776859" name="connsiteY7-470"/>
                  <a:gd fmla="*/ 1 w 273894" name="connsiteX8-471"/>
                  <a:gd fmla="*/ 3609974 h 3776859" name="connsiteY8-472"/>
                  <a:gd fmla="*/ 0 w 273894" name="connsiteX9-473"/>
                  <a:gd fmla="*/ 0 h 3776859" name="connsiteY9-474"/>
                  <a:gd fmla="*/ 0 w 273894" name="connsiteX0-475"/>
                  <a:gd fmla="*/ 0 h 3776859" name="connsiteY0-476"/>
                  <a:gd fmla="*/ 272825 w 273894" name="connsiteX1-477"/>
                  <a:gd fmla="*/ 0 h 3776859" name="connsiteY1-478"/>
                  <a:gd fmla="*/ 273845 w 273894" name="connsiteX2-479"/>
                  <a:gd fmla="*/ 3581399 h 3776859" name="connsiteY2-480"/>
                  <a:gd fmla="*/ 247651 w 273894" name="connsiteX3-481"/>
                  <a:gd fmla="*/ 3702843 h 3776859" name="connsiteY3-482"/>
                  <a:gd fmla="*/ 223839 w 273894" name="connsiteX4-483"/>
                  <a:gd fmla="*/ 3631404 h 3776859" name="connsiteY4-484"/>
                  <a:gd fmla="*/ 166689 w 273894" name="connsiteX5-485"/>
                  <a:gd fmla="*/ 3776661 h 3776859" name="connsiteY5-486"/>
                  <a:gd fmla="*/ 104776 w 273894" name="connsiteX6-487"/>
                  <a:gd fmla="*/ 3664743 h 3776859" name="connsiteY6-488"/>
                  <a:gd fmla="*/ 57151 w 273894" name="connsiteX7-489"/>
                  <a:gd fmla="*/ 3750467 h 3776859" name="connsiteY7-490"/>
                  <a:gd fmla="*/ 1 w 273894" name="connsiteX8-491"/>
                  <a:gd fmla="*/ 3609974 h 3776859" name="connsiteY8-492"/>
                  <a:gd fmla="*/ 0 w 273894" name="connsiteX9-493"/>
                  <a:gd fmla="*/ 0 h 3776859" name="connsiteY9-494"/>
                  <a:gd fmla="*/ 0 w 273845" name="connsiteX0-495"/>
                  <a:gd fmla="*/ 0 h 3776859" name="connsiteY0-496"/>
                  <a:gd fmla="*/ 272825 w 273845" name="connsiteX1-497"/>
                  <a:gd fmla="*/ 0 h 3776859" name="connsiteY1-498"/>
                  <a:gd fmla="*/ 273845 w 273845" name="connsiteX2-499"/>
                  <a:gd fmla="*/ 3581399 h 3776859" name="connsiteY2-500"/>
                  <a:gd fmla="*/ 247651 w 273845" name="connsiteX3-501"/>
                  <a:gd fmla="*/ 3702843 h 3776859" name="connsiteY3-502"/>
                  <a:gd fmla="*/ 223839 w 273845" name="connsiteX4-503"/>
                  <a:gd fmla="*/ 3631404 h 3776859" name="connsiteY4-504"/>
                  <a:gd fmla="*/ 166689 w 273845" name="connsiteX5-505"/>
                  <a:gd fmla="*/ 3776661 h 3776859" name="connsiteY5-506"/>
                  <a:gd fmla="*/ 104776 w 273845" name="connsiteX6-507"/>
                  <a:gd fmla="*/ 3664743 h 3776859" name="connsiteY6-508"/>
                  <a:gd fmla="*/ 57151 w 273845" name="connsiteX7-509"/>
                  <a:gd fmla="*/ 3750467 h 3776859" name="connsiteY7-510"/>
                  <a:gd fmla="*/ 1 w 273845" name="connsiteX8-511"/>
                  <a:gd fmla="*/ 3609974 h 3776859" name="connsiteY8-512"/>
                  <a:gd fmla="*/ 0 w 273845" name="connsiteX9-513"/>
                  <a:gd fmla="*/ 0 h 3776859" name="connsiteY9-514"/>
                  <a:gd fmla="*/ 0 w 273845" name="connsiteX0-515"/>
                  <a:gd fmla="*/ 0 h 3776859" name="connsiteY0-516"/>
                  <a:gd fmla="*/ 272825 w 273845" name="connsiteX1-517"/>
                  <a:gd fmla="*/ 0 h 3776859" name="connsiteY1-518"/>
                  <a:gd fmla="*/ 273845 w 273845" name="connsiteX2-519"/>
                  <a:gd fmla="*/ 3581399 h 3776859" name="connsiteY2-520"/>
                  <a:gd fmla="*/ 252414 w 273845" name="connsiteX3-521"/>
                  <a:gd fmla="*/ 3702843 h 3776859" name="connsiteY3-522"/>
                  <a:gd fmla="*/ 223839 w 273845" name="connsiteX4-523"/>
                  <a:gd fmla="*/ 3631404 h 3776859" name="connsiteY4-524"/>
                  <a:gd fmla="*/ 166689 w 273845" name="connsiteX5-525"/>
                  <a:gd fmla="*/ 3776661 h 3776859" name="connsiteY5-526"/>
                  <a:gd fmla="*/ 104776 w 273845" name="connsiteX6-527"/>
                  <a:gd fmla="*/ 3664743 h 3776859" name="connsiteY6-528"/>
                  <a:gd fmla="*/ 57151 w 273845" name="connsiteX7-529"/>
                  <a:gd fmla="*/ 3750467 h 3776859" name="connsiteY7-530"/>
                  <a:gd fmla="*/ 1 w 273845" name="connsiteX8-531"/>
                  <a:gd fmla="*/ 3609974 h 3776859" name="connsiteY8-532"/>
                  <a:gd fmla="*/ 0 w 273845" name="connsiteX9-533"/>
                  <a:gd fmla="*/ 0 h 3776859" name="connsiteY9-534"/>
                  <a:gd fmla="*/ 0 w 273845" name="connsiteX0-535"/>
                  <a:gd fmla="*/ 0 h 3776859" name="connsiteY0-536"/>
                  <a:gd fmla="*/ 272825 w 273845" name="connsiteX1-537"/>
                  <a:gd fmla="*/ 0 h 3776859" name="connsiteY1-538"/>
                  <a:gd fmla="*/ 273845 w 273845" name="connsiteX2-539"/>
                  <a:gd fmla="*/ 3581399 h 3776859" name="connsiteY2-540"/>
                  <a:gd fmla="*/ 252414 w 273845" name="connsiteX3-541"/>
                  <a:gd fmla="*/ 3702843 h 3776859" name="connsiteY3-542"/>
                  <a:gd fmla="*/ 223839 w 273845" name="connsiteX4-543"/>
                  <a:gd fmla="*/ 3631404 h 3776859" name="connsiteY4-544"/>
                  <a:gd fmla="*/ 166689 w 273845" name="connsiteX5-545"/>
                  <a:gd fmla="*/ 3776661 h 3776859" name="connsiteY5-546"/>
                  <a:gd fmla="*/ 104776 w 273845" name="connsiteX6-547"/>
                  <a:gd fmla="*/ 3664743 h 3776859" name="connsiteY6-548"/>
                  <a:gd fmla="*/ 57151 w 273845" name="connsiteX7-549"/>
                  <a:gd fmla="*/ 3750467 h 3776859" name="connsiteY7-550"/>
                  <a:gd fmla="*/ 1 w 273845" name="connsiteX8-551"/>
                  <a:gd fmla="*/ 3609974 h 3776859" name="connsiteY8-552"/>
                  <a:gd fmla="*/ 0 w 273845" name="connsiteX9-553"/>
                  <a:gd fmla="*/ 0 h 3776859" name="connsiteY9-554"/>
                  <a:gd fmla="*/ 0 w 273845" name="connsiteX0-555"/>
                  <a:gd fmla="*/ 0 h 3776859" name="connsiteY0-556"/>
                  <a:gd fmla="*/ 272825 w 273845" name="connsiteX1-557"/>
                  <a:gd fmla="*/ 0 h 3776859" name="connsiteY1-558"/>
                  <a:gd fmla="*/ 273845 w 273845" name="connsiteX2-559"/>
                  <a:gd fmla="*/ 3581399 h 3776859" name="connsiteY2-560"/>
                  <a:gd fmla="*/ 245270 w 273845" name="connsiteX3-561"/>
                  <a:gd fmla="*/ 3702843 h 3776859" name="connsiteY3-562"/>
                  <a:gd fmla="*/ 223839 w 273845" name="connsiteX4-563"/>
                  <a:gd fmla="*/ 3631404 h 3776859" name="connsiteY4-564"/>
                  <a:gd fmla="*/ 166689 w 273845" name="connsiteX5-565"/>
                  <a:gd fmla="*/ 3776661 h 3776859" name="connsiteY5-566"/>
                  <a:gd fmla="*/ 104776 w 273845" name="connsiteX6-567"/>
                  <a:gd fmla="*/ 3664743 h 3776859" name="connsiteY6-568"/>
                  <a:gd fmla="*/ 57151 w 273845" name="connsiteX7-569"/>
                  <a:gd fmla="*/ 3750467 h 3776859" name="connsiteY7-570"/>
                  <a:gd fmla="*/ 1 w 273845" name="connsiteX8-571"/>
                  <a:gd fmla="*/ 3609974 h 3776859" name="connsiteY8-572"/>
                  <a:gd fmla="*/ 0 w 273845" name="connsiteX9-573"/>
                  <a:gd fmla="*/ 0 h 3776859" name="connsiteY9-574"/>
                  <a:gd fmla="*/ 0 w 273845" name="connsiteX0-575"/>
                  <a:gd fmla="*/ 0 h 3776859" name="connsiteY0-576"/>
                  <a:gd fmla="*/ 272825 w 273845" name="connsiteX1-577"/>
                  <a:gd fmla="*/ 0 h 3776859" name="connsiteY1-578"/>
                  <a:gd fmla="*/ 273845 w 273845" name="connsiteX2-579"/>
                  <a:gd fmla="*/ 3581399 h 3776859" name="connsiteY2-580"/>
                  <a:gd fmla="*/ 245270 w 273845" name="connsiteX3-581"/>
                  <a:gd fmla="*/ 3702843 h 3776859" name="connsiteY3-582"/>
                  <a:gd fmla="*/ 223839 w 273845" name="connsiteX4-583"/>
                  <a:gd fmla="*/ 3631404 h 3776859" name="connsiteY4-584"/>
                  <a:gd fmla="*/ 166689 w 273845" name="connsiteX5-585"/>
                  <a:gd fmla="*/ 3776661 h 3776859" name="connsiteY5-586"/>
                  <a:gd fmla="*/ 104776 w 273845" name="connsiteX6-587"/>
                  <a:gd fmla="*/ 3664743 h 3776859" name="connsiteY6-588"/>
                  <a:gd fmla="*/ 57151 w 273845" name="connsiteX7-589"/>
                  <a:gd fmla="*/ 3750467 h 3776859" name="connsiteY7-590"/>
                  <a:gd fmla="*/ 1 w 273845" name="connsiteX8-591"/>
                  <a:gd fmla="*/ 3609974 h 3776859" name="connsiteY8-592"/>
                  <a:gd fmla="*/ 0 w 273845" name="connsiteX9-593"/>
                  <a:gd fmla="*/ 0 h 3776859" name="connsiteY9-594"/>
                  <a:gd fmla="*/ 0 w 273845" name="connsiteX0-595"/>
                  <a:gd fmla="*/ 0 h 3776859" name="connsiteY0-596"/>
                  <a:gd fmla="*/ 272825 w 273845" name="connsiteX1-597"/>
                  <a:gd fmla="*/ 0 h 3776859" name="connsiteY1-598"/>
                  <a:gd fmla="*/ 273845 w 273845" name="connsiteX2-599"/>
                  <a:gd fmla="*/ 3581399 h 3776859" name="connsiteY2-600"/>
                  <a:gd fmla="*/ 245270 w 273845" name="connsiteX3-601"/>
                  <a:gd fmla="*/ 3702843 h 3776859" name="connsiteY3-602"/>
                  <a:gd fmla="*/ 223839 w 273845" name="connsiteX4-603"/>
                  <a:gd fmla="*/ 3631404 h 3776859" name="connsiteY4-604"/>
                  <a:gd fmla="*/ 166689 w 273845" name="connsiteX5-605"/>
                  <a:gd fmla="*/ 3776661 h 3776859" name="connsiteY5-606"/>
                  <a:gd fmla="*/ 104776 w 273845" name="connsiteX6-607"/>
                  <a:gd fmla="*/ 3664743 h 3776859" name="connsiteY6-608"/>
                  <a:gd fmla="*/ 57151 w 273845" name="connsiteX7-609"/>
                  <a:gd fmla="*/ 3750467 h 3776859" name="connsiteY7-610"/>
                  <a:gd fmla="*/ 1 w 273845" name="connsiteX8-611"/>
                  <a:gd fmla="*/ 3609974 h 3776859" name="connsiteY8-612"/>
                  <a:gd fmla="*/ 0 w 273845" name="connsiteX9-613"/>
                  <a:gd fmla="*/ 0 h 3776859" name="connsiteY9-614"/>
                  <a:gd fmla="*/ 0 w 273845" name="connsiteX0-615"/>
                  <a:gd fmla="*/ 0 h 3776859" name="connsiteY0-616"/>
                  <a:gd fmla="*/ 272825 w 273845" name="connsiteX1-617"/>
                  <a:gd fmla="*/ 0 h 3776859" name="connsiteY1-618"/>
                  <a:gd fmla="*/ 273845 w 273845" name="connsiteX2-619"/>
                  <a:gd fmla="*/ 3581399 h 3776859" name="connsiteY2-620"/>
                  <a:gd fmla="*/ 245270 w 273845" name="connsiteX3-621"/>
                  <a:gd fmla="*/ 3702843 h 3776859" name="connsiteY3-622"/>
                  <a:gd fmla="*/ 223839 w 273845" name="connsiteX4-623"/>
                  <a:gd fmla="*/ 3631404 h 3776859" name="connsiteY4-624"/>
                  <a:gd fmla="*/ 166689 w 273845" name="connsiteX5-625"/>
                  <a:gd fmla="*/ 3776661 h 3776859" name="connsiteY5-626"/>
                  <a:gd fmla="*/ 104776 w 273845" name="connsiteX6-627"/>
                  <a:gd fmla="*/ 3664743 h 3776859" name="connsiteY6-628"/>
                  <a:gd fmla="*/ 57151 w 273845" name="connsiteX7-629"/>
                  <a:gd fmla="*/ 3750467 h 3776859" name="connsiteY7-630"/>
                  <a:gd fmla="*/ 1 w 273845" name="connsiteX8-631"/>
                  <a:gd fmla="*/ 3609974 h 3776859" name="connsiteY8-632"/>
                  <a:gd fmla="*/ 0 w 273845" name="connsiteX9-633"/>
                  <a:gd fmla="*/ 0 h 3776859" name="connsiteY9-634"/>
                  <a:gd fmla="*/ 0 w 273845" name="connsiteX0-635"/>
                  <a:gd fmla="*/ 0 h 3776859" name="connsiteY0-636"/>
                  <a:gd fmla="*/ 272825 w 273845" name="connsiteX1-637"/>
                  <a:gd fmla="*/ 0 h 3776859" name="connsiteY1-638"/>
                  <a:gd fmla="*/ 273845 w 273845" name="connsiteX2-639"/>
                  <a:gd fmla="*/ 3581399 h 3776859" name="connsiteY2-640"/>
                  <a:gd fmla="*/ 245270 w 273845" name="connsiteX3-641"/>
                  <a:gd fmla="*/ 3702843 h 3776859" name="connsiteY3-642"/>
                  <a:gd fmla="*/ 223839 w 273845" name="connsiteX4-643"/>
                  <a:gd fmla="*/ 3631404 h 3776859" name="connsiteY4-644"/>
                  <a:gd fmla="*/ 166689 w 273845" name="connsiteX5-645"/>
                  <a:gd fmla="*/ 3776661 h 3776859" name="connsiteY5-646"/>
                  <a:gd fmla="*/ 104776 w 273845" name="connsiteX6-647"/>
                  <a:gd fmla="*/ 3664743 h 3776859" name="connsiteY6-648"/>
                  <a:gd fmla="*/ 57151 w 273845" name="connsiteX7-649"/>
                  <a:gd fmla="*/ 3750467 h 3776859" name="connsiteY7-650"/>
                  <a:gd fmla="*/ 1 w 273845" name="connsiteX8-651"/>
                  <a:gd fmla="*/ 3609974 h 3776859" name="connsiteY8-652"/>
                  <a:gd fmla="*/ 0 w 273845" name="connsiteX9-653"/>
                  <a:gd fmla="*/ 0 h 3776859" name="connsiteY9-654"/>
                  <a:gd fmla="*/ 0 w 273845" name="connsiteX0-655"/>
                  <a:gd fmla="*/ 0 h 3776859" name="connsiteY0-656"/>
                  <a:gd fmla="*/ 272825 w 273845" name="connsiteX1-657"/>
                  <a:gd fmla="*/ 0 h 3776859" name="connsiteY1-658"/>
                  <a:gd fmla="*/ 273845 w 273845" name="connsiteX2-659"/>
                  <a:gd fmla="*/ 3581399 h 3776859" name="connsiteY2-660"/>
                  <a:gd fmla="*/ 245270 w 273845" name="connsiteX3-661"/>
                  <a:gd fmla="*/ 3702843 h 3776859" name="connsiteY3-662"/>
                  <a:gd fmla="*/ 223839 w 273845" name="connsiteX4-663"/>
                  <a:gd fmla="*/ 3631404 h 3776859" name="connsiteY4-664"/>
                  <a:gd fmla="*/ 166689 w 273845" name="connsiteX5-665"/>
                  <a:gd fmla="*/ 3776661 h 3776859" name="connsiteY5-666"/>
                  <a:gd fmla="*/ 104776 w 273845" name="connsiteX6-667"/>
                  <a:gd fmla="*/ 3664743 h 3776859" name="connsiteY6-668"/>
                  <a:gd fmla="*/ 57151 w 273845" name="connsiteX7-669"/>
                  <a:gd fmla="*/ 3750467 h 3776859" name="connsiteY7-670"/>
                  <a:gd fmla="*/ 1 w 273845" name="connsiteX8-671"/>
                  <a:gd fmla="*/ 3609974 h 3776859" name="connsiteY8-672"/>
                  <a:gd fmla="*/ 0 w 273845" name="connsiteX9-673"/>
                  <a:gd fmla="*/ 0 h 3776859" name="connsiteY9-674"/>
                  <a:gd fmla="*/ 0 w 273845" name="connsiteX0-675"/>
                  <a:gd fmla="*/ 0 h 3776859" name="connsiteY0-676"/>
                  <a:gd fmla="*/ 272825 w 273845" name="connsiteX1-677"/>
                  <a:gd fmla="*/ 0 h 3776859" name="connsiteY1-678"/>
                  <a:gd fmla="*/ 273845 w 273845" name="connsiteX2-679"/>
                  <a:gd fmla="*/ 3581399 h 3776859" name="connsiteY2-680"/>
                  <a:gd fmla="*/ 245270 w 273845" name="connsiteX3-681"/>
                  <a:gd fmla="*/ 3702843 h 3776859" name="connsiteY3-682"/>
                  <a:gd fmla="*/ 223839 w 273845" name="connsiteX4-683"/>
                  <a:gd fmla="*/ 3631404 h 3776859" name="connsiteY4-684"/>
                  <a:gd fmla="*/ 166689 w 273845" name="connsiteX5-685"/>
                  <a:gd fmla="*/ 3776661 h 3776859" name="connsiteY5-686"/>
                  <a:gd fmla="*/ 104776 w 273845" name="connsiteX6-687"/>
                  <a:gd fmla="*/ 3664743 h 3776859" name="connsiteY6-688"/>
                  <a:gd fmla="*/ 57151 w 273845" name="connsiteX7-689"/>
                  <a:gd fmla="*/ 3750467 h 3776859" name="connsiteY7-690"/>
                  <a:gd fmla="*/ 1 w 273845" name="connsiteX8-691"/>
                  <a:gd fmla="*/ 3609974 h 3776859" name="connsiteY8-692"/>
                  <a:gd fmla="*/ 0 w 273845" name="connsiteX9-693"/>
                  <a:gd fmla="*/ 0 h 3776859" name="connsiteY9-694"/>
                  <a:gd fmla="*/ 0 w 273845" name="connsiteX0-695"/>
                  <a:gd fmla="*/ 0 h 3776859" name="connsiteY0-696"/>
                  <a:gd fmla="*/ 272825 w 273845" name="connsiteX1-697"/>
                  <a:gd fmla="*/ 0 h 3776859" name="connsiteY1-698"/>
                  <a:gd fmla="*/ 273845 w 273845" name="connsiteX2-699"/>
                  <a:gd fmla="*/ 3581399 h 3776859" name="connsiteY2-700"/>
                  <a:gd fmla="*/ 245270 w 273845" name="connsiteX3-701"/>
                  <a:gd fmla="*/ 3702843 h 3776859" name="connsiteY3-702"/>
                  <a:gd fmla="*/ 223839 w 273845" name="connsiteX4-703"/>
                  <a:gd fmla="*/ 3631404 h 3776859" name="connsiteY4-704"/>
                  <a:gd fmla="*/ 166689 w 273845" name="connsiteX5-705"/>
                  <a:gd fmla="*/ 3776661 h 3776859" name="connsiteY5-706"/>
                  <a:gd fmla="*/ 104776 w 273845" name="connsiteX6-707"/>
                  <a:gd fmla="*/ 3664743 h 3776859" name="connsiteY6-708"/>
                  <a:gd fmla="*/ 57151 w 273845" name="connsiteX7-709"/>
                  <a:gd fmla="*/ 3750467 h 3776859" name="connsiteY7-710"/>
                  <a:gd fmla="*/ 1 w 273845" name="connsiteX8-711"/>
                  <a:gd fmla="*/ 3609974 h 3776859" name="connsiteY8-712"/>
                  <a:gd fmla="*/ 0 w 273845" name="connsiteX9-713"/>
                  <a:gd fmla="*/ 0 h 3776859" name="connsiteY9-714"/>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b="b" l="l" r="r" t="t"/>
                <a:pathLst>
                  <a:path h="3776859" w="273845">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26" name="Freeform 25"/>
              <p:cNvSpPr/>
              <p:nvPr/>
            </p:nvSpPr>
            <p:spPr>
              <a:xfrm rot="5400000">
                <a:off x="1396885" y="6250198"/>
                <a:ext cx="228600" cy="73152"/>
              </a:xfrm>
              <a:custGeom>
                <a:gdLst>
                  <a:gd fmla="*/ 0 w 226544" name="connsiteX0"/>
                  <a:gd fmla="*/ 35306 h 70612" name="connsiteY0"/>
                  <a:gd fmla="*/ 27685 w 226544" name="connsiteX1"/>
                  <a:gd fmla="*/ 0 h 70612" name="connsiteY1"/>
                  <a:gd fmla="*/ 226544 w 226544" name="connsiteX2"/>
                  <a:gd fmla="*/ 35306 h 70612" name="connsiteY2"/>
                  <a:gd fmla="*/ 27685 w 226544" name="connsiteX3"/>
                  <a:gd fmla="*/ 70612 h 70612" name="connsiteY3"/>
                  <a:gd fmla="*/ 0 w 226544" name="connsiteX0-1"/>
                  <a:gd fmla="*/ 35306 h 70612" name="connsiteY0-2"/>
                  <a:gd fmla="*/ 27685 w 226544" name="connsiteX1-3"/>
                  <a:gd fmla="*/ 0 h 70612" name="connsiteY1-4"/>
                  <a:gd fmla="*/ 226544 w 226544" name="connsiteX2-5"/>
                  <a:gd fmla="*/ 35306 h 70612" name="connsiteY2-6"/>
                  <a:gd fmla="*/ 27685 w 226544" name="connsiteX3-7"/>
                  <a:gd fmla="*/ 70612 h 70612" name="connsiteY3-8"/>
                  <a:gd fmla="*/ 0 w 226544" name="connsiteX4"/>
                  <a:gd fmla="*/ 35306 h 70612" name="connsiteY4"/>
                  <a:gd fmla="*/ 0 w 226544" name="connsiteX0-9"/>
                  <a:gd fmla="*/ 35306 h 70612" name="connsiteY0-10"/>
                  <a:gd fmla="*/ 27685 w 226544" name="connsiteX1-11"/>
                  <a:gd fmla="*/ 0 h 70612" name="connsiteY1-12"/>
                  <a:gd fmla="*/ 226544 w 226544" name="connsiteX2-13"/>
                  <a:gd fmla="*/ 35306 h 70612" name="connsiteY2-14"/>
                  <a:gd fmla="*/ 27685 w 226544" name="connsiteX3-15"/>
                  <a:gd fmla="*/ 70612 h 70612" name="connsiteY3-16"/>
                  <a:gd fmla="*/ 0 w 226544" name="connsiteX4-17"/>
                  <a:gd fmla="*/ 35306 h 70612" name="connsiteY4-18"/>
                  <a:gd fmla="*/ 0 w 226544" name="connsiteX0-19"/>
                  <a:gd fmla="*/ 35306 h 70612" name="connsiteY0-20"/>
                  <a:gd fmla="*/ 27685 w 226544" name="connsiteX1-21"/>
                  <a:gd fmla="*/ 0 h 70612" name="connsiteY1-22"/>
                  <a:gd fmla="*/ 226544 w 226544" name="connsiteX2-23"/>
                  <a:gd fmla="*/ 35306 h 70612" name="connsiteY2-24"/>
                  <a:gd fmla="*/ 27685 w 226544" name="connsiteX3-25"/>
                  <a:gd fmla="*/ 70612 h 70612" name="connsiteY3-26"/>
                  <a:gd fmla="*/ 0 w 226544" name="connsiteX4-27"/>
                  <a:gd fmla="*/ 35306 h 70612" name="connsiteY4-28"/>
                  <a:gd fmla="*/ 0 w 226544" name="connsiteX0-29"/>
                  <a:gd fmla="*/ 35306 h 70612" name="connsiteY0-30"/>
                  <a:gd fmla="*/ 27685 w 226544" name="connsiteX1-31"/>
                  <a:gd fmla="*/ 0 h 70612" name="connsiteY1-32"/>
                  <a:gd fmla="*/ 226544 w 226544" name="connsiteX2-33"/>
                  <a:gd fmla="*/ 35306 h 70612" name="connsiteY2-34"/>
                  <a:gd fmla="*/ 27685 w 226544" name="connsiteX3-35"/>
                  <a:gd fmla="*/ 70612 h 70612" name="connsiteY3-36"/>
                  <a:gd fmla="*/ 0 w 226544" name="connsiteX4-37"/>
                  <a:gd fmla="*/ 35306 h 70612" name="connsiteY4-38"/>
                  <a:gd fmla="*/ 0 w 226544" name="connsiteX0-39"/>
                  <a:gd fmla="*/ 35306 h 70612" name="connsiteY0-40"/>
                  <a:gd fmla="*/ 27685 w 226544" name="connsiteX1-41"/>
                  <a:gd fmla="*/ 0 h 70612" name="connsiteY1-42"/>
                  <a:gd fmla="*/ 226544 w 226544" name="connsiteX2-43"/>
                  <a:gd fmla="*/ 35306 h 70612" name="connsiteY2-44"/>
                  <a:gd fmla="*/ 27685 w 226544" name="connsiteX3-45"/>
                  <a:gd fmla="*/ 70612 h 70612" name="connsiteY3-46"/>
                  <a:gd fmla="*/ 0 w 226544" name="connsiteX4-47"/>
                  <a:gd fmla="*/ 35306 h 70612" name="connsiteY4-48"/>
                  <a:gd fmla="*/ 0 w 226544" name="connsiteX0-49"/>
                  <a:gd fmla="*/ 35306 h 70612" name="connsiteY0-50"/>
                  <a:gd fmla="*/ 27685 w 226544" name="connsiteX1-51"/>
                  <a:gd fmla="*/ 0 h 70612" name="connsiteY1-52"/>
                  <a:gd fmla="*/ 226544 w 226544" name="connsiteX2-53"/>
                  <a:gd fmla="*/ 35306 h 70612" name="connsiteY2-54"/>
                  <a:gd fmla="*/ 27685 w 226544" name="connsiteX3-55"/>
                  <a:gd fmla="*/ 70612 h 70612" name="connsiteY3-56"/>
                  <a:gd fmla="*/ 0 w 226544" name="connsiteX4-57"/>
                  <a:gd fmla="*/ 35306 h 70612" name="connsiteY4-58"/>
                  <a:gd fmla="*/ 0 w 226544" name="connsiteX0-59"/>
                  <a:gd fmla="*/ 35306 h 70612" name="connsiteY0-60"/>
                  <a:gd fmla="*/ 27685 w 226544" name="connsiteX1-61"/>
                  <a:gd fmla="*/ 0 h 70612" name="connsiteY1-62"/>
                  <a:gd fmla="*/ 226544 w 226544" name="connsiteX2-63"/>
                  <a:gd fmla="*/ 35306 h 70612" name="connsiteY2-64"/>
                  <a:gd fmla="*/ 27685 w 226544" name="connsiteX3-65"/>
                  <a:gd fmla="*/ 70612 h 70612" name="connsiteY3-66"/>
                  <a:gd fmla="*/ 0 w 226544" name="connsiteX4-67"/>
                  <a:gd fmla="*/ 35306 h 70612" name="connsiteY4-68"/>
                  <a:gd fmla="*/ 0 w 226544" name="connsiteX0-69"/>
                  <a:gd fmla="*/ 35306 h 70612" name="connsiteY0-70"/>
                  <a:gd fmla="*/ 27685 w 226544" name="connsiteX1-71"/>
                  <a:gd fmla="*/ 0 h 70612" name="connsiteY1-72"/>
                  <a:gd fmla="*/ 226544 w 226544" name="connsiteX2-73"/>
                  <a:gd fmla="*/ 35306 h 70612" name="connsiteY2-74"/>
                  <a:gd fmla="*/ 27685 w 226544" name="connsiteX3-75"/>
                  <a:gd fmla="*/ 70612 h 70612" name="connsiteY3-76"/>
                  <a:gd fmla="*/ 0 w 226544" name="connsiteX4-77"/>
                  <a:gd fmla="*/ 35306 h 70612" name="connsiteY4-78"/>
                  <a:gd fmla="*/ 0 w 226544" name="connsiteX0-79"/>
                  <a:gd fmla="*/ 35306 h 70612" name="connsiteY0-80"/>
                  <a:gd fmla="*/ 27685 w 226544" name="connsiteX1-81"/>
                  <a:gd fmla="*/ 0 h 70612" name="connsiteY1-82"/>
                  <a:gd fmla="*/ 226544 w 226544" name="connsiteX2-83"/>
                  <a:gd fmla="*/ 35306 h 70612" name="connsiteY2-84"/>
                  <a:gd fmla="*/ 27685 w 226544" name="connsiteX3-85"/>
                  <a:gd fmla="*/ 70612 h 70612" name="connsiteY3-86"/>
                  <a:gd fmla="*/ 0 w 226544" name="connsiteX4-87"/>
                  <a:gd fmla="*/ 35306 h 70612" name="connsiteY4-88"/>
                </a:gdLst>
                <a:cxnLst>
                  <a:cxn ang="0">
                    <a:pos x="connsiteX0-1" y="connsiteY0-2"/>
                  </a:cxn>
                  <a:cxn ang="0">
                    <a:pos x="connsiteX1-3" y="connsiteY1-4"/>
                  </a:cxn>
                  <a:cxn ang="0">
                    <a:pos x="connsiteX2-5" y="connsiteY2-6"/>
                  </a:cxn>
                  <a:cxn ang="0">
                    <a:pos x="connsiteX3-7" y="connsiteY3-8"/>
                  </a:cxn>
                  <a:cxn ang="0">
                    <a:pos x="connsiteX4-17" y="connsiteY4-18"/>
                  </a:cxn>
                </a:cxnLst>
                <a:rect b="b" l="l" r="r" t="t"/>
                <a:pathLst>
                  <a:path h="70612" w="226544">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fmla="val 69837" name="adj"/>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7" name="Trapezoid 6"/>
            <p:cNvSpPr/>
            <p:nvPr/>
          </p:nvSpPr>
          <p:spPr>
            <a:xfrm rot="16200000">
              <a:off x="1594832" y="4439533"/>
              <a:ext cx="695326" cy="59529"/>
            </a:xfrm>
            <a:prstGeom prst="trapezoid">
              <a:avLst>
                <a:gd fmla="val 69837" name="adj"/>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8" name="Trapezoid 7"/>
            <p:cNvSpPr/>
            <p:nvPr/>
          </p:nvSpPr>
          <p:spPr>
            <a:xfrm rot="16200000">
              <a:off x="1594832" y="3537234"/>
              <a:ext cx="695326" cy="59529"/>
            </a:xfrm>
            <a:prstGeom prst="trapezoid">
              <a:avLst>
                <a:gd fmla="val 69837" name="adj"/>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9" name="Trapezoid 8"/>
            <p:cNvSpPr/>
            <p:nvPr/>
          </p:nvSpPr>
          <p:spPr>
            <a:xfrm rot="16200000">
              <a:off x="1594832" y="2634935"/>
              <a:ext cx="695326" cy="59529"/>
            </a:xfrm>
            <a:prstGeom prst="trapezoid">
              <a:avLst>
                <a:gd fmla="val 69837" name="adj"/>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0" name="Pentagon 9"/>
            <p:cNvSpPr/>
            <p:nvPr/>
          </p:nvSpPr>
          <p:spPr>
            <a:xfrm>
              <a:off x="1912729" y="2359899"/>
              <a:ext cx="3510756" cy="607219"/>
            </a:xfrm>
            <a:prstGeom prst="homePlate">
              <a:avLst>
                <a:gd fmla="val 36274" name="adj"/>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1" name="Pentagon 10"/>
            <p:cNvSpPr/>
            <p:nvPr/>
          </p:nvSpPr>
          <p:spPr>
            <a:xfrm>
              <a:off x="1912729" y="3262198"/>
              <a:ext cx="3510756" cy="607219"/>
            </a:xfrm>
            <a:prstGeom prst="homePlate">
              <a:avLst>
                <a:gd fmla="val 36274" name="adj"/>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2" name="Pentagon 11"/>
            <p:cNvSpPr/>
            <p:nvPr/>
          </p:nvSpPr>
          <p:spPr>
            <a:xfrm>
              <a:off x="1912729" y="4164497"/>
              <a:ext cx="3510756" cy="607219"/>
            </a:xfrm>
            <a:prstGeom prst="homePlate">
              <a:avLst>
                <a:gd fmla="val 36274" name="adj"/>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5400"/>
            </a:p>
          </p:txBody>
        </p:sp>
        <p:sp>
          <p:nvSpPr>
            <p:cNvPr id="13" name="Pentagon 12"/>
            <p:cNvSpPr/>
            <p:nvPr/>
          </p:nvSpPr>
          <p:spPr>
            <a:xfrm>
              <a:off x="1912729" y="5066795"/>
              <a:ext cx="3510756" cy="607219"/>
            </a:xfrm>
            <a:prstGeom prst="homePlate">
              <a:avLst>
                <a:gd fmla="val 36274" name="adj"/>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34" name="Rectangle 33"/>
            <p:cNvSpPr/>
            <p:nvPr/>
          </p:nvSpPr>
          <p:spPr>
            <a:xfrm>
              <a:off x="2679705" y="2432172"/>
              <a:ext cx="2330568" cy="457200"/>
            </a:xfrm>
            <a:prstGeom prst="rect">
              <a:avLst/>
            </a:prstGeom>
          </p:spPr>
          <p:txBody>
            <a:bodyPr wrap="square">
              <a:spAutoFit/>
            </a:bodyPr>
            <a:lstStyle/>
            <a:p>
              <a:r>
                <a:rPr lang="en-GB" sz="1200">
                  <a:solidFill>
                    <a:schemeClr val="bg2"/>
                  </a:solidFill>
                </a:rPr>
                <a:t>Lorem ipsum dolor sit amet,</a:t>
              </a:r>
            </a:p>
            <a:p>
              <a:r>
                <a:rPr lang="en-GB" sz="1200">
                  <a:solidFill>
                    <a:schemeClr val="bg2"/>
                  </a:solidFill>
                </a:rPr>
                <a:t>adipiscing elit. Integer dolor quam</a:t>
              </a:r>
            </a:p>
          </p:txBody>
        </p:sp>
        <p:sp>
          <p:nvSpPr>
            <p:cNvPr id="35" name="TextBox 38"/>
            <p:cNvSpPr txBox="1"/>
            <p:nvPr/>
          </p:nvSpPr>
          <p:spPr>
            <a:xfrm>
              <a:off x="1972257" y="2401395"/>
              <a:ext cx="363855" cy="51816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mtClean="0" sz="2800">
                  <a:solidFill>
                    <a:schemeClr val="bg1"/>
                  </a:solidFill>
                </a:rPr>
                <a:t>1</a:t>
              </a:r>
            </a:p>
          </p:txBody>
        </p:sp>
        <p:sp>
          <p:nvSpPr>
            <p:cNvPr id="36" name="TextBox 191"/>
            <p:cNvSpPr txBox="1"/>
            <p:nvPr/>
          </p:nvSpPr>
          <p:spPr>
            <a:xfrm>
              <a:off x="1972257" y="3303860"/>
              <a:ext cx="363855" cy="51816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z="2800">
                  <a:solidFill>
                    <a:srgbClr val="385424"/>
                  </a:solidFill>
                </a:rPr>
                <a:t>2</a:t>
              </a:r>
            </a:p>
          </p:txBody>
        </p:sp>
        <p:sp>
          <p:nvSpPr>
            <p:cNvPr id="37" name="TextBox 192"/>
            <p:cNvSpPr txBox="1"/>
            <p:nvPr/>
          </p:nvSpPr>
          <p:spPr>
            <a:xfrm>
              <a:off x="1972257" y="4206326"/>
              <a:ext cx="363855" cy="51816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z="2800">
                  <a:solidFill>
                    <a:schemeClr val="bg1"/>
                  </a:solidFill>
                </a:rPr>
                <a:t>3</a:t>
              </a:r>
            </a:p>
          </p:txBody>
        </p:sp>
        <p:sp>
          <p:nvSpPr>
            <p:cNvPr id="38" name="TextBox 193"/>
            <p:cNvSpPr txBox="1"/>
            <p:nvPr/>
          </p:nvSpPr>
          <p:spPr>
            <a:xfrm>
              <a:off x="1972257" y="5108793"/>
              <a:ext cx="363855" cy="518160"/>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lang="en-US" sz="2800">
                  <a:solidFill>
                    <a:srgbClr val="385424"/>
                  </a:solidFill>
                </a:rPr>
                <a:t>4</a:t>
              </a:r>
            </a:p>
          </p:txBody>
        </p:sp>
        <p:sp>
          <p:nvSpPr>
            <p:cNvPr id="39" name="Rectangle 38"/>
            <p:cNvSpPr/>
            <p:nvPr/>
          </p:nvSpPr>
          <p:spPr>
            <a:xfrm>
              <a:off x="2679705" y="3334638"/>
              <a:ext cx="2330568" cy="457200"/>
            </a:xfrm>
            <a:prstGeom prst="rect">
              <a:avLst/>
            </a:prstGeom>
          </p:spPr>
          <p:txBody>
            <a:bodyPr wrap="square">
              <a:spAutoFit/>
            </a:bodyPr>
            <a:lstStyle/>
            <a:p>
              <a:r>
                <a:rPr lang="en-GB" sz="1200">
                  <a:solidFill>
                    <a:srgbClr val="385424"/>
                  </a:solidFill>
                </a:rPr>
                <a:t>Lorem ipsum dolor sit amet,</a:t>
              </a:r>
            </a:p>
            <a:p>
              <a:r>
                <a:rPr lang="en-GB" sz="1200">
                  <a:solidFill>
                    <a:srgbClr val="385424"/>
                  </a:solidFill>
                </a:rPr>
                <a:t>adipiscing elit. Integer dolor quam</a:t>
              </a:r>
            </a:p>
          </p:txBody>
        </p:sp>
        <p:sp>
          <p:nvSpPr>
            <p:cNvPr id="40" name="Rectangle 39"/>
            <p:cNvSpPr/>
            <p:nvPr/>
          </p:nvSpPr>
          <p:spPr>
            <a:xfrm>
              <a:off x="2679705" y="4237104"/>
              <a:ext cx="2330568" cy="457200"/>
            </a:xfrm>
            <a:prstGeom prst="rect">
              <a:avLst/>
            </a:prstGeom>
          </p:spPr>
          <p:txBody>
            <a:bodyPr wrap="square">
              <a:spAutoFit/>
            </a:bodyPr>
            <a:lstStyle/>
            <a:p>
              <a:r>
                <a:rPr lang="en-GB" sz="1200">
                  <a:solidFill>
                    <a:schemeClr val="bg2"/>
                  </a:solidFill>
                </a:rPr>
                <a:t>Lorem ipsum dolor sit amet,</a:t>
              </a:r>
            </a:p>
            <a:p>
              <a:r>
                <a:rPr lang="en-GB" sz="1200">
                  <a:solidFill>
                    <a:schemeClr val="bg2"/>
                  </a:solidFill>
                </a:rPr>
                <a:t>adipiscing elit. Integer dolor quam</a:t>
              </a:r>
            </a:p>
          </p:txBody>
        </p:sp>
        <p:sp>
          <p:nvSpPr>
            <p:cNvPr id="41" name="Rectangle 40"/>
            <p:cNvSpPr/>
            <p:nvPr/>
          </p:nvSpPr>
          <p:spPr>
            <a:xfrm>
              <a:off x="2679705" y="5137184"/>
              <a:ext cx="2330568" cy="457200"/>
            </a:xfrm>
            <a:prstGeom prst="rect">
              <a:avLst/>
            </a:prstGeom>
          </p:spPr>
          <p:txBody>
            <a:bodyPr wrap="square">
              <a:spAutoFit/>
            </a:bodyPr>
            <a:lstStyle/>
            <a:p>
              <a:r>
                <a:rPr lang="en-GB" sz="1200">
                  <a:solidFill>
                    <a:srgbClr val="385424"/>
                  </a:solidFill>
                </a:rPr>
                <a:t>Lorem ipsum dolor sit amet,</a:t>
              </a:r>
            </a:p>
            <a:p>
              <a:r>
                <a:rPr lang="en-GB" sz="1200">
                  <a:solidFill>
                    <a:srgbClr val="385424"/>
                  </a:solidFill>
                </a:rPr>
                <a:t>adipiscing elit. Integer dolor quam</a:t>
              </a:r>
            </a:p>
          </p:txBody>
        </p:sp>
      </p:grpSp>
      <p:sp>
        <p:nvSpPr>
          <p:cNvPr id="42" name="TextBox 41"/>
          <p:cNvSpPr txBox="1"/>
          <p:nvPr/>
        </p:nvSpPr>
        <p:spPr>
          <a:xfrm>
            <a:off x="6550547" y="1726179"/>
            <a:ext cx="1498917" cy="1005840"/>
          </a:xfrm>
          <a:prstGeom prst="rect">
            <a:avLst/>
          </a:prstGeom>
          <a:noFill/>
        </p:spPr>
        <p:txBody>
          <a:bodyPr rtlCol="0" wrap="none">
            <a:spAutoFit/>
          </a:bodyPr>
          <a:lstStyle/>
          <a:p>
            <a:r>
              <a:rPr lang="en-US" smtClean="0" sz="6000">
                <a:solidFill>
                  <a:srgbClr val="385424"/>
                </a:solidFill>
              </a:rPr>
              <a:t>85%</a:t>
            </a:r>
          </a:p>
        </p:txBody>
      </p:sp>
      <p:sp>
        <p:nvSpPr>
          <p:cNvPr id="43" name="TextBox 42"/>
          <p:cNvSpPr txBox="1"/>
          <p:nvPr/>
        </p:nvSpPr>
        <p:spPr>
          <a:xfrm>
            <a:off x="7984156" y="2114132"/>
            <a:ext cx="2176879" cy="457200"/>
          </a:xfrm>
          <a:prstGeom prst="rect">
            <a:avLst/>
          </a:prstGeom>
          <a:noFill/>
        </p:spPr>
        <p:txBody>
          <a:bodyPr rtlCol="0" wrap="none">
            <a:spAutoFit/>
          </a:bodyPr>
          <a:lstStyle/>
          <a:p>
            <a:r>
              <a:rPr b="1" lang="en-US" smtClean="0" sz="2400"/>
              <a:t>DATA DIAGRAM</a:t>
            </a:r>
          </a:p>
        </p:txBody>
      </p:sp>
      <p:sp>
        <p:nvSpPr>
          <p:cNvPr id="44" name="Rectangle 43"/>
          <p:cNvSpPr/>
          <p:nvPr/>
        </p:nvSpPr>
        <p:spPr>
          <a:xfrm>
            <a:off x="6550547" y="2604098"/>
            <a:ext cx="4151208" cy="640080"/>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5" name="Donut 44"/>
          <p:cNvSpPr/>
          <p:nvPr/>
        </p:nvSpPr>
        <p:spPr>
          <a:xfrm>
            <a:off x="6634038" y="3502335"/>
            <a:ext cx="687002" cy="687002"/>
          </a:xfrm>
          <a:prstGeom prst="donut">
            <a:avLst>
              <a:gd fmla="val 6804" name="adj"/>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solidFill>
                <a:schemeClr val="tx1"/>
              </a:solidFill>
            </a:endParaRPr>
          </a:p>
        </p:txBody>
      </p:sp>
      <p:sp>
        <p:nvSpPr>
          <p:cNvPr id="46" name="Freeform 45"/>
          <p:cNvSpPr>
            <a:spLocks noEditPoints="1"/>
          </p:cNvSpPr>
          <p:nvPr/>
        </p:nvSpPr>
        <p:spPr bwMode="auto">
          <a:xfrm>
            <a:off x="6829148" y="3689558"/>
            <a:ext cx="296782" cy="312554"/>
          </a:xfrm>
          <a:custGeom>
            <a:gdLst>
              <a:gd fmla="*/ 20 w 96" name="T0"/>
              <a:gd fmla="*/ 86 h 101" name="T1"/>
              <a:gd fmla="*/ 7 w 96" name="T2"/>
              <a:gd fmla="*/ 58 h 101" name="T3"/>
              <a:gd fmla="*/ 18 w 96" name="T4"/>
              <a:gd fmla="*/ 29 h 101" name="T5"/>
              <a:gd fmla="*/ 42 w 96" name="T6"/>
              <a:gd fmla="*/ 17 h 101" name="T7"/>
              <a:gd fmla="*/ 41 w 96" name="T8"/>
              <a:gd fmla="*/ 9 h 101" name="T9"/>
              <a:gd fmla="*/ 36 w 96" name="T10"/>
              <a:gd fmla="*/ 10 h 101" name="T11"/>
              <a:gd fmla="*/ 35 w 96" name="T12"/>
              <a:gd fmla="*/ 5 h 101" name="T13"/>
              <a:gd fmla="*/ 48 w 96" name="T14"/>
              <a:gd fmla="*/ 3 h 101" name="T15"/>
              <a:gd fmla="*/ 49 w 96" name="T16"/>
              <a:gd fmla="*/ 8 h 101" name="T17"/>
              <a:gd fmla="*/ 44 w 96" name="T18"/>
              <a:gd fmla="*/ 9 h 101" name="T19"/>
              <a:gd fmla="*/ 46 w 96" name="T20"/>
              <a:gd fmla="*/ 16 h 101" name="T21"/>
              <a:gd fmla="*/ 74 w 96" name="T22"/>
              <a:gd fmla="*/ 27 h 101" name="T23"/>
              <a:gd fmla="*/ 87 w 96" name="T24"/>
              <a:gd fmla="*/ 54 h 101" name="T25"/>
              <a:gd fmla="*/ 77 w 96" name="T26"/>
              <a:gd fmla="*/ 83 h 101" name="T27"/>
              <a:gd fmla="*/ 75 w 96" name="T28"/>
              <a:gd fmla="*/ 85 h 101" name="T29"/>
              <a:gd fmla="*/ 79 w 96" name="T30"/>
              <a:gd fmla="*/ 101 h 101" name="T31"/>
              <a:gd fmla="*/ 74 w 96" name="T32"/>
              <a:gd fmla="*/ 101 h 101" name="T33"/>
              <a:gd fmla="*/ 63 w 96" name="T34"/>
              <a:gd fmla="*/ 93 h 101" name="T35"/>
              <a:gd fmla="*/ 49 w 96" name="T36"/>
              <a:gd fmla="*/ 96 h 101" name="T37"/>
              <a:gd fmla="*/ 32 w 96" name="T38"/>
              <a:gd fmla="*/ 93 h 101" name="T39"/>
              <a:gd fmla="*/ 22 w 96" name="T40"/>
              <a:gd fmla="*/ 101 h 101" name="T41"/>
              <a:gd fmla="*/ 17 w 96" name="T42"/>
              <a:gd fmla="*/ 101 h 101" name="T43"/>
              <a:gd fmla="*/ 21 w 96" name="T44"/>
              <a:gd fmla="*/ 86 h 101" name="T45"/>
              <a:gd fmla="*/ 20 w 96" name="T46"/>
              <a:gd fmla="*/ 86 h 101" name="T47"/>
              <a:gd fmla="*/ 82 w 96" name="T48"/>
              <a:gd fmla="*/ 6 h 101" name="T49"/>
              <a:gd fmla="*/ 60 w 96" name="T50"/>
              <a:gd fmla="*/ 11 h 101" name="T51"/>
              <a:gd fmla="*/ 92 w 96" name="T52"/>
              <a:gd fmla="*/ 31 h 101" name="T53"/>
              <a:gd fmla="*/ 88 w 96" name="T54"/>
              <a:gd fmla="*/ 9 h 101" name="T55"/>
              <a:gd fmla="*/ 92 w 96" name="T56"/>
              <a:gd fmla="*/ 3 h 101" name="T57"/>
              <a:gd fmla="*/ 86 w 96" name="T58"/>
              <a:gd fmla="*/ 0 h 101" name="T59"/>
              <a:gd fmla="*/ 82 w 96" name="T60"/>
              <a:gd fmla="*/ 6 h 101" name="T61"/>
              <a:gd fmla="*/ 14 w 96" name="T62"/>
              <a:gd fmla="*/ 6 h 101" name="T63"/>
              <a:gd fmla="*/ 10 w 96" name="T64"/>
              <a:gd fmla="*/ 0 h 101" name="T65"/>
              <a:gd fmla="*/ 4 w 96" name="T66"/>
              <a:gd fmla="*/ 3 h 101" name="T67"/>
              <a:gd fmla="*/ 8 w 96" name="T68"/>
              <a:gd fmla="*/ 9 h 101" name="T69"/>
              <a:gd fmla="*/ 4 w 96" name="T70"/>
              <a:gd fmla="*/ 31 h 101" name="T71"/>
              <a:gd fmla="*/ 36 w 96" name="T72"/>
              <a:gd fmla="*/ 11 h 101" name="T73"/>
              <a:gd fmla="*/ 14 w 96" name="T74"/>
              <a:gd fmla="*/ 6 h 101" name="T75"/>
              <a:gd fmla="*/ 43 w 96" name="T76"/>
              <a:gd fmla="*/ 54 h 101" name="T77"/>
              <a:gd fmla="*/ 42 w 96" name="T78"/>
              <a:gd fmla="*/ 56 h 101" name="T79"/>
              <a:gd fmla="*/ 22 w 96" name="T80"/>
              <a:gd fmla="*/ 61 h 101" name="T81"/>
              <a:gd fmla="*/ 22 w 96" name="T82"/>
              <a:gd fmla="*/ 64 h 101" name="T83"/>
              <a:gd fmla="*/ 43 w 96" name="T84"/>
              <a:gd fmla="*/ 59 h 101" name="T85"/>
              <a:gd fmla="*/ 46 w 96" name="T86"/>
              <a:gd fmla="*/ 61 h 101" name="T87"/>
              <a:gd fmla="*/ 54 w 96" name="T88"/>
              <a:gd fmla="*/ 58 h 101" name="T89"/>
              <a:gd fmla="*/ 50 w 96" name="T90"/>
              <a:gd fmla="*/ 50 h 101" name="T91"/>
              <a:gd fmla="*/ 49 w 96" name="T92"/>
              <a:gd fmla="*/ 50 h 101" name="T93"/>
              <a:gd fmla="*/ 41 w 96" name="T94"/>
              <a:gd fmla="*/ 37 h 101" name="T95"/>
              <a:gd fmla="*/ 38 w 96" name="T96"/>
              <a:gd fmla="*/ 39 h 101" name="T97"/>
              <a:gd fmla="*/ 44 w 96" name="T98"/>
              <a:gd fmla="*/ 52 h 101" name="T99"/>
              <a:gd fmla="*/ 43 w 96" name="T100"/>
              <a:gd fmla="*/ 54 h 101" name="T101"/>
              <a:gd fmla="*/ 18 w 96" name="T102"/>
              <a:gd fmla="*/ 58 h 101" name="T103"/>
              <a:gd fmla="*/ 28 w 96" name="T104"/>
              <a:gd fmla="*/ 78 h 101" name="T105"/>
              <a:gd fmla="*/ 49 w 96" name="T106"/>
              <a:gd fmla="*/ 85 h 101" name="T107"/>
              <a:gd fmla="*/ 69 w 96" name="T108"/>
              <a:gd fmla="*/ 76 h 101" name="T109"/>
              <a:gd fmla="*/ 76 w 96" name="T110"/>
              <a:gd fmla="*/ 55 h 101" name="T111"/>
              <a:gd fmla="*/ 67 w 96" name="T112"/>
              <a:gd fmla="*/ 35 h 101" name="T113"/>
              <a:gd fmla="*/ 46 w 96" name="T114"/>
              <a:gd fmla="*/ 27 h 101" name="T115"/>
              <a:gd fmla="*/ 26 w 96" name="T116"/>
              <a:gd fmla="*/ 37 h 101" name="T117"/>
              <a:gd fmla="*/ 18 w 96" name="T118"/>
              <a:gd fmla="*/ 58 h 1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600">
              <a:solidFill>
                <a:prstClr val="black"/>
              </a:solidFill>
            </a:endParaRPr>
          </a:p>
        </p:txBody>
      </p:sp>
      <p:sp>
        <p:nvSpPr>
          <p:cNvPr id="47" name="Freeform 46"/>
          <p:cNvSpPr>
            <a:spLocks noEditPoints="1"/>
          </p:cNvSpPr>
          <p:nvPr/>
        </p:nvSpPr>
        <p:spPr bwMode="auto">
          <a:xfrm>
            <a:off x="6802263" y="5135778"/>
            <a:ext cx="336926" cy="272409"/>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600">
              <a:solidFill>
                <a:prstClr val="black"/>
              </a:solidFill>
            </a:endParaRPr>
          </a:p>
        </p:txBody>
      </p:sp>
      <p:sp>
        <p:nvSpPr>
          <p:cNvPr id="48" name="Freeform 47"/>
          <p:cNvSpPr>
            <a:spLocks noEditPoints="1"/>
          </p:cNvSpPr>
          <p:nvPr/>
        </p:nvSpPr>
        <p:spPr bwMode="auto">
          <a:xfrm>
            <a:off x="9400052" y="5133388"/>
            <a:ext cx="225096" cy="329758"/>
          </a:xfrm>
          <a:custGeom>
            <a:gdLst>
              <a:gd fmla="*/ 16 w 73" name="T0"/>
              <a:gd fmla="*/ 77 h 107" name="T1"/>
              <a:gd fmla="*/ 57 w 73" name="T2"/>
              <a:gd fmla="*/ 77 h 107" name="T3"/>
              <a:gd fmla="*/ 52 w 73" name="T4"/>
              <a:gd fmla="*/ 101 h 107" name="T5"/>
              <a:gd fmla="*/ 45 w 73" name="T6"/>
              <a:gd fmla="*/ 101 h 107" name="T7"/>
              <a:gd fmla="*/ 37 w 73" name="T8"/>
              <a:gd fmla="*/ 107 h 107" name="T9"/>
              <a:gd fmla="*/ 29 w 73" name="T10"/>
              <a:gd fmla="*/ 101 h 107" name="T11"/>
              <a:gd fmla="*/ 21 w 73" name="T12"/>
              <a:gd fmla="*/ 101 h 107" name="T13"/>
              <a:gd fmla="*/ 16 w 73" name="T14"/>
              <a:gd fmla="*/ 77 h 107" name="T15"/>
              <a:gd fmla="*/ 51 w 73" name="T16"/>
              <a:gd fmla="*/ 29 h 107" name="T17"/>
              <a:gd fmla="*/ 52 w 73" name="T18"/>
              <a:gd fmla="*/ 35 h 107" name="T19"/>
              <a:gd fmla="*/ 51 w 73" name="T20"/>
              <a:gd fmla="*/ 37 h 107" name="T21"/>
              <a:gd fmla="*/ 53 w 73" name="T22"/>
              <a:gd fmla="*/ 38 h 107" name="T23"/>
              <a:gd fmla="*/ 52 w 73" name="T24"/>
              <a:gd fmla="*/ 42 h 107" name="T25"/>
              <a:gd fmla="*/ 50 w 73" name="T26"/>
              <a:gd fmla="*/ 42 h 107" name="T27"/>
              <a:gd fmla="*/ 52 w 73" name="T28"/>
              <a:gd fmla="*/ 44 h 107" name="T29"/>
              <a:gd fmla="*/ 51 w 73" name="T30"/>
              <a:gd fmla="*/ 47 h 107" name="T31"/>
              <a:gd fmla="*/ 50 w 73" name="T32"/>
              <a:gd fmla="*/ 48 h 107" name="T33"/>
              <a:gd fmla="*/ 51 w 73" name="T34"/>
              <a:gd fmla="*/ 49 h 107" name="T35"/>
              <a:gd fmla="*/ 50 w 73" name="T36"/>
              <a:gd fmla="*/ 53 h 107" name="T37"/>
              <a:gd fmla="*/ 47 w 73" name="T38"/>
              <a:gd fmla="*/ 54 h 107" name="T39"/>
              <a:gd fmla="*/ 29 w 73" name="T40"/>
              <a:gd fmla="*/ 49 h 107" name="T41"/>
              <a:gd fmla="*/ 21 w 73" name="T42"/>
              <a:gd fmla="*/ 49 h 107" name="T43"/>
              <a:gd fmla="*/ 21 w 73" name="T44"/>
              <a:gd fmla="*/ 32 h 107" name="T45"/>
              <a:gd fmla="*/ 28 w 73" name="T46"/>
              <a:gd fmla="*/ 31 h 107" name="T47"/>
              <a:gd fmla="*/ 42 w 73" name="T48"/>
              <a:gd fmla="*/ 16 h 107" name="T49"/>
              <a:gd fmla="*/ 38 w 73" name="T50"/>
              <a:gd fmla="*/ 30 h 107" name="T51"/>
              <a:gd fmla="*/ 51 w 73" name="T52"/>
              <a:gd fmla="*/ 29 h 107" name="T53"/>
              <a:gd fmla="*/ 15 w 73" name="T54"/>
              <a:gd fmla="*/ 71 h 107" name="T55"/>
              <a:gd fmla="*/ 25 w 73" name="T56"/>
              <a:gd fmla="*/ 71 h 107" name="T57"/>
              <a:gd fmla="*/ 17 w 73" name="T58"/>
              <a:gd fmla="*/ 48 h 107" name="T59"/>
              <a:gd fmla="*/ 11 w 73" name="T60"/>
              <a:gd fmla="*/ 29 h 107" name="T61"/>
              <a:gd fmla="*/ 23 w 73" name="T62"/>
              <a:gd fmla="*/ 13 h 107" name="T63"/>
              <a:gd fmla="*/ 37 w 73" name="T64"/>
              <a:gd fmla="*/ 11 h 107" name="T65"/>
              <a:gd fmla="*/ 50 w 73" name="T66"/>
              <a:gd fmla="*/ 14 h 107" name="T67"/>
              <a:gd fmla="*/ 62 w 73" name="T68"/>
              <a:gd fmla="*/ 29 h 107" name="T69"/>
              <a:gd fmla="*/ 56 w 73" name="T70"/>
              <a:gd fmla="*/ 48 h 107" name="T71"/>
              <a:gd fmla="*/ 48 w 73" name="T72"/>
              <a:gd fmla="*/ 71 h 107" name="T73"/>
              <a:gd fmla="*/ 58 w 73" name="T74"/>
              <a:gd fmla="*/ 71 h 107" name="T75"/>
              <a:gd fmla="*/ 65 w 73" name="T76"/>
              <a:gd fmla="*/ 52 h 107" name="T77"/>
              <a:gd fmla="*/ 71 w 73" name="T78"/>
              <a:gd fmla="*/ 27 h 107" name="T79"/>
              <a:gd fmla="*/ 55 w 73" name="T80"/>
              <a:gd fmla="*/ 5 h 107" name="T81"/>
              <a:gd fmla="*/ 37 w 73" name="T82"/>
              <a:gd fmla="*/ 1 h 107" name="T83"/>
              <a:gd fmla="*/ 19 w 73" name="T84"/>
              <a:gd fmla="*/ 5 h 107" name="T85"/>
              <a:gd fmla="*/ 2 w 73" name="T86"/>
              <a:gd fmla="*/ 27 h 107" name="T87"/>
              <a:gd fmla="*/ 8 w 73" name="T88"/>
              <a:gd fmla="*/ 53 h 107" name="T89"/>
              <a:gd fmla="*/ 15 w 73" name="T90"/>
              <a:gd fmla="*/ 71 h 1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600">
              <a:solidFill>
                <a:prstClr val="black"/>
              </a:solidFill>
            </a:endParaRPr>
          </a:p>
        </p:txBody>
      </p:sp>
      <p:sp>
        <p:nvSpPr>
          <p:cNvPr id="49" name="Freeform 48"/>
          <p:cNvSpPr>
            <a:spLocks noEditPoints="1"/>
          </p:cNvSpPr>
          <p:nvPr/>
        </p:nvSpPr>
        <p:spPr bwMode="auto">
          <a:xfrm>
            <a:off x="9390444" y="3701746"/>
            <a:ext cx="237999" cy="288180"/>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600">
              <a:solidFill>
                <a:prstClr val="black"/>
              </a:solidFill>
            </a:endParaRPr>
          </a:p>
        </p:txBody>
      </p:sp>
      <p:sp>
        <p:nvSpPr>
          <p:cNvPr id="50" name="Donut 49"/>
          <p:cNvSpPr/>
          <p:nvPr/>
        </p:nvSpPr>
        <p:spPr>
          <a:xfrm>
            <a:off x="9169100" y="4940869"/>
            <a:ext cx="687002" cy="687002"/>
          </a:xfrm>
          <a:prstGeom prst="donut">
            <a:avLst>
              <a:gd fmla="val 6804" name="adj"/>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solidFill>
                <a:schemeClr val="tx1"/>
              </a:solidFill>
            </a:endParaRPr>
          </a:p>
        </p:txBody>
      </p:sp>
      <p:sp>
        <p:nvSpPr>
          <p:cNvPr id="51" name="Donut 50"/>
          <p:cNvSpPr/>
          <p:nvPr/>
        </p:nvSpPr>
        <p:spPr>
          <a:xfrm>
            <a:off x="6628899" y="4941013"/>
            <a:ext cx="687002" cy="687002"/>
          </a:xfrm>
          <a:prstGeom prst="donut">
            <a:avLst>
              <a:gd fmla="val 6804" name="adj"/>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solidFill>
                <a:schemeClr val="tx1"/>
              </a:solidFill>
            </a:endParaRPr>
          </a:p>
        </p:txBody>
      </p:sp>
      <p:sp>
        <p:nvSpPr>
          <p:cNvPr id="52" name="Donut 51"/>
          <p:cNvSpPr/>
          <p:nvPr/>
        </p:nvSpPr>
        <p:spPr>
          <a:xfrm>
            <a:off x="9163689" y="3502335"/>
            <a:ext cx="687002" cy="687002"/>
          </a:xfrm>
          <a:prstGeom prst="donut">
            <a:avLst>
              <a:gd fmla="val 6804" name="adj"/>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solidFill>
                <a:schemeClr val="tx1"/>
              </a:solidFill>
            </a:endParaRPr>
          </a:p>
        </p:txBody>
      </p:sp>
      <p:sp>
        <p:nvSpPr>
          <p:cNvPr id="53" name="TextBox 52"/>
          <p:cNvSpPr txBox="1"/>
          <p:nvPr/>
        </p:nvSpPr>
        <p:spPr>
          <a:xfrm>
            <a:off x="7310543" y="3794399"/>
            <a:ext cx="632143" cy="335280"/>
          </a:xfrm>
          <a:prstGeom prst="rect">
            <a:avLst/>
          </a:prstGeom>
          <a:noFill/>
        </p:spPr>
        <p:txBody>
          <a:bodyPr rtlCol="0" wrap="none">
            <a:spAutoFit/>
          </a:bodyPr>
          <a:lstStyle/>
          <a:p>
            <a:r>
              <a:rPr b="1" lang="en-US" smtClean="0" sz="1600"/>
              <a:t>Clock</a:t>
            </a:r>
          </a:p>
        </p:txBody>
      </p:sp>
      <p:sp>
        <p:nvSpPr>
          <p:cNvPr id="54" name="TextBox 53"/>
          <p:cNvSpPr txBox="1"/>
          <p:nvPr/>
        </p:nvSpPr>
        <p:spPr>
          <a:xfrm>
            <a:off x="7315440" y="3539107"/>
            <a:ext cx="581342" cy="365760"/>
          </a:xfrm>
          <a:prstGeom prst="rect">
            <a:avLst/>
          </a:prstGeom>
          <a:noFill/>
        </p:spPr>
        <p:txBody>
          <a:bodyPr rtlCol="0" wrap="none">
            <a:spAutoFit/>
          </a:bodyPr>
          <a:lstStyle/>
          <a:p>
            <a:r>
              <a:rPr b="1" lang="en-US" smtClean="0">
                <a:solidFill>
                  <a:srgbClr val="385424"/>
                </a:solidFill>
              </a:rPr>
              <a:t>80%</a:t>
            </a:r>
          </a:p>
        </p:txBody>
      </p:sp>
      <p:sp>
        <p:nvSpPr>
          <p:cNvPr id="55" name="TextBox 54"/>
          <p:cNvSpPr txBox="1"/>
          <p:nvPr/>
        </p:nvSpPr>
        <p:spPr>
          <a:xfrm>
            <a:off x="9863599" y="3794399"/>
            <a:ext cx="682843" cy="335280"/>
          </a:xfrm>
          <a:prstGeom prst="rect">
            <a:avLst/>
          </a:prstGeom>
          <a:noFill/>
        </p:spPr>
        <p:txBody>
          <a:bodyPr rtlCol="0" wrap="none">
            <a:spAutoFit/>
          </a:bodyPr>
          <a:lstStyle/>
          <a:p>
            <a:r>
              <a:rPr b="1" lang="en-US" smtClean="0" sz="1600"/>
              <a:t>Pencil</a:t>
            </a:r>
          </a:p>
        </p:txBody>
      </p:sp>
      <p:sp>
        <p:nvSpPr>
          <p:cNvPr id="56" name="TextBox 55"/>
          <p:cNvSpPr txBox="1"/>
          <p:nvPr/>
        </p:nvSpPr>
        <p:spPr>
          <a:xfrm>
            <a:off x="9855853" y="3539107"/>
            <a:ext cx="581342" cy="365760"/>
          </a:xfrm>
          <a:prstGeom prst="rect">
            <a:avLst/>
          </a:prstGeom>
          <a:noFill/>
        </p:spPr>
        <p:txBody>
          <a:bodyPr rtlCol="0" wrap="none">
            <a:spAutoFit/>
          </a:bodyPr>
          <a:lstStyle/>
          <a:p>
            <a:r>
              <a:rPr b="1" lang="en-US" smtClean="0">
                <a:solidFill>
                  <a:srgbClr val="385424"/>
                </a:solidFill>
              </a:rPr>
              <a:t>60%</a:t>
            </a:r>
          </a:p>
        </p:txBody>
      </p:sp>
      <p:sp>
        <p:nvSpPr>
          <p:cNvPr id="57" name="TextBox 56"/>
          <p:cNvSpPr txBox="1"/>
          <p:nvPr/>
        </p:nvSpPr>
        <p:spPr>
          <a:xfrm>
            <a:off x="7309767" y="5241382"/>
            <a:ext cx="523895" cy="335280"/>
          </a:xfrm>
          <a:prstGeom prst="rect">
            <a:avLst/>
          </a:prstGeom>
          <a:noFill/>
        </p:spPr>
        <p:txBody>
          <a:bodyPr rtlCol="0" wrap="none">
            <a:spAutoFit/>
          </a:bodyPr>
          <a:lstStyle/>
          <a:p>
            <a:r>
              <a:rPr b="1" lang="en-US" smtClean="0" sz="1600"/>
              <a:t>CEO</a:t>
            </a:r>
          </a:p>
        </p:txBody>
      </p:sp>
      <p:sp>
        <p:nvSpPr>
          <p:cNvPr id="58" name="TextBox 57"/>
          <p:cNvSpPr txBox="1"/>
          <p:nvPr/>
        </p:nvSpPr>
        <p:spPr>
          <a:xfrm>
            <a:off x="7314576" y="4970371"/>
            <a:ext cx="581342" cy="365760"/>
          </a:xfrm>
          <a:prstGeom prst="rect">
            <a:avLst/>
          </a:prstGeom>
          <a:noFill/>
        </p:spPr>
        <p:txBody>
          <a:bodyPr rtlCol="0" wrap="none">
            <a:spAutoFit/>
          </a:bodyPr>
          <a:lstStyle/>
          <a:p>
            <a:r>
              <a:rPr b="1" lang="en-US" smtClean="0">
                <a:solidFill>
                  <a:srgbClr val="385424"/>
                </a:solidFill>
              </a:rPr>
              <a:t>93%</a:t>
            </a:r>
          </a:p>
        </p:txBody>
      </p:sp>
      <p:sp>
        <p:nvSpPr>
          <p:cNvPr id="59" name="TextBox 58"/>
          <p:cNvSpPr txBox="1"/>
          <p:nvPr/>
        </p:nvSpPr>
        <p:spPr>
          <a:xfrm>
            <a:off x="9856186" y="5241382"/>
            <a:ext cx="548005" cy="335280"/>
          </a:xfrm>
          <a:prstGeom prst="rect">
            <a:avLst/>
          </a:prstGeom>
          <a:noFill/>
        </p:spPr>
        <p:txBody>
          <a:bodyPr rtlCol="0" wrap="none">
            <a:spAutoFit/>
          </a:bodyPr>
          <a:lstStyle/>
          <a:p>
            <a:r>
              <a:rPr b="1" lang="en-US" smtClean="0" sz="1600"/>
              <a:t>Idea</a:t>
            </a:r>
          </a:p>
        </p:txBody>
      </p:sp>
      <p:sp>
        <p:nvSpPr>
          <p:cNvPr id="60" name="TextBox 59"/>
          <p:cNvSpPr txBox="1"/>
          <p:nvPr/>
        </p:nvSpPr>
        <p:spPr>
          <a:xfrm>
            <a:off x="9858046" y="4970371"/>
            <a:ext cx="581342" cy="365760"/>
          </a:xfrm>
          <a:prstGeom prst="rect">
            <a:avLst/>
          </a:prstGeom>
          <a:noFill/>
        </p:spPr>
        <p:txBody>
          <a:bodyPr rtlCol="0" wrap="none">
            <a:spAutoFit/>
          </a:bodyPr>
          <a:lstStyle/>
          <a:p>
            <a:r>
              <a:rPr b="1" lang="en-US" smtClean="0">
                <a:solidFill>
                  <a:srgbClr val="385424"/>
                </a:solidFill>
              </a:rPr>
              <a:t>55%</a:t>
            </a:r>
          </a:p>
        </p:txBody>
      </p:sp>
      <p:sp>
        <p:nvSpPr>
          <p:cNvPr id="61" name="Rectangle 60"/>
          <p:cNvSpPr/>
          <p:nvPr/>
        </p:nvSpPr>
        <p:spPr>
          <a:xfrm>
            <a:off x="6583669" y="4199113"/>
            <a:ext cx="2276064" cy="457200"/>
          </a:xfrm>
          <a:prstGeom prst="rect">
            <a:avLst/>
          </a:prstGeom>
        </p:spPr>
        <p:txBody>
          <a:bodyPr wrap="square">
            <a:spAutoFit/>
          </a:bodyPr>
          <a:lstStyle/>
          <a:p>
            <a:r>
              <a:rPr lang="en-GB" sz="1200"/>
              <a:t>Lorem ipsum dolor sit amet consectetur adipiscing elit</a:t>
            </a:r>
          </a:p>
        </p:txBody>
      </p:sp>
      <p:sp>
        <p:nvSpPr>
          <p:cNvPr id="62" name="Rectangle 61"/>
          <p:cNvSpPr/>
          <p:nvPr/>
        </p:nvSpPr>
        <p:spPr>
          <a:xfrm>
            <a:off x="6583669" y="5643818"/>
            <a:ext cx="2276064" cy="457200"/>
          </a:xfrm>
          <a:prstGeom prst="rect">
            <a:avLst/>
          </a:prstGeom>
        </p:spPr>
        <p:txBody>
          <a:bodyPr wrap="square">
            <a:spAutoFit/>
          </a:bodyPr>
          <a:lstStyle/>
          <a:p>
            <a:r>
              <a:rPr lang="en-GB" sz="1200"/>
              <a:t>Lorem ipsum dolor sit amet consectetur adipiscing elit</a:t>
            </a:r>
          </a:p>
        </p:txBody>
      </p:sp>
      <p:sp>
        <p:nvSpPr>
          <p:cNvPr id="63" name="Rectangle 62"/>
          <p:cNvSpPr/>
          <p:nvPr/>
        </p:nvSpPr>
        <p:spPr>
          <a:xfrm>
            <a:off x="9110108" y="4199113"/>
            <a:ext cx="2276064" cy="457200"/>
          </a:xfrm>
          <a:prstGeom prst="rect">
            <a:avLst/>
          </a:prstGeom>
        </p:spPr>
        <p:txBody>
          <a:bodyPr wrap="square">
            <a:spAutoFit/>
          </a:bodyPr>
          <a:lstStyle/>
          <a:p>
            <a:r>
              <a:rPr lang="en-GB" sz="1200"/>
              <a:t>Lorem ipsum dolor sit amet consectetur adipiscing elit</a:t>
            </a:r>
          </a:p>
        </p:txBody>
      </p:sp>
      <p:sp>
        <p:nvSpPr>
          <p:cNvPr id="64" name="Rectangle 63"/>
          <p:cNvSpPr/>
          <p:nvPr/>
        </p:nvSpPr>
        <p:spPr>
          <a:xfrm>
            <a:off x="9104296" y="5643818"/>
            <a:ext cx="2276064" cy="457200"/>
          </a:xfrm>
          <a:prstGeom prst="rect">
            <a:avLst/>
          </a:prstGeom>
        </p:spPr>
        <p:txBody>
          <a:bodyPr wrap="square">
            <a:spAutoFit/>
          </a:bodyPr>
          <a:lstStyle/>
          <a:p>
            <a:r>
              <a:rPr lang="en-GB" sz="1200"/>
              <a:t>Lorem ipsum dolor sit amet consectetur adipiscing elit</a:t>
            </a:r>
          </a:p>
        </p:txBody>
      </p:sp>
      <p:cxnSp>
        <p:nvCxnSpPr>
          <p:cNvPr id="2" name="直接连接符 1"/>
          <p:cNvCxnSpPr/>
          <p:nvPr/>
        </p:nvCxnSpPr>
        <p:spPr>
          <a:xfrm>
            <a:off x="688098" y="831947"/>
            <a:ext cx="10815311" cy="0"/>
          </a:xfrm>
          <a:prstGeom prst="line">
            <a:avLst/>
          </a:prstGeom>
          <a:noFill/>
          <a:ln algn="ctr" cap="flat" cmpd="sng" w="12700">
            <a:solidFill>
              <a:sysClr lastClr="000000" val="windowText"/>
            </a:solidFill>
            <a:prstDash val="dash"/>
          </a:ln>
          <a:effectLst/>
        </p:spPr>
      </p:cxnSp>
      <p:sp>
        <p:nvSpPr>
          <p:cNvPr id="3" name="TextBox 41"/>
          <p:cNvSpPr txBox="1"/>
          <p:nvPr/>
        </p:nvSpPr>
        <p:spPr>
          <a:xfrm>
            <a:off x="1212902" y="289009"/>
            <a:ext cx="3192780" cy="497586"/>
          </a:xfrm>
          <a:prstGeom prst="rect">
            <a:avLst/>
          </a:prstGeom>
          <a:noFill/>
        </p:spPr>
        <p:txBody>
          <a:bodyPr rtlCol="0" wrap="none">
            <a:spAutoFit/>
          </a:bodyPr>
          <a:lstStyle/>
          <a:p>
            <a:pPr algn="l" defTabSz="914400"/>
            <a:r>
              <a:rPr altLang="en-US" lang="zh-CN" smtClean="0" spc="300" sz="2665">
                <a:solidFill>
                  <a:prstClr val="black"/>
                </a:solidFill>
                <a:latin charset="-122" pitchFamily="2" typeface="方正兰亭细黑_GBK"/>
                <a:ea charset="-122" pitchFamily="2" typeface="方正兰亭细黑_GBK"/>
              </a:rPr>
              <a:t>单击此处添加标题</a:t>
            </a:r>
          </a:p>
        </p:txBody>
      </p:sp>
      <p:pic>
        <p:nvPicPr>
          <p:cNvPr descr="83162e21b1591c259cf04fe93fa16326" id="14" name="图片 13"/>
          <p:cNvPicPr>
            <a:picLocks noChangeAspect="1"/>
          </p:cNvPicPr>
          <p:nvPr/>
        </p:nvPicPr>
        <p:blipFill>
          <a:blip r:embed="rId3"/>
          <a:stretch>
            <a:fillRect/>
          </a:stretch>
        </p:blipFill>
        <p:spPr>
          <a:xfrm>
            <a:off x="523875" y="116840"/>
            <a:ext cx="782955" cy="842010"/>
          </a:xfrm>
          <a:prstGeom prst="rect">
            <a:avLst/>
          </a:prstGeom>
        </p:spPr>
      </p:pic>
    </p:spTree>
  </p:cSld>
  <p:clrMapOvr>
    <a:masterClrMapping/>
  </p:clrMapOvr>
  <p:transition>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42"/>
                                        </p:tgtEl>
                                        <p:attrNameLst>
                                          <p:attrName>style.visibility</p:attrName>
                                        </p:attrNameLst>
                                      </p:cBhvr>
                                      <p:to>
                                        <p:strVal val="visible"/>
                                      </p:to>
                                    </p:set>
                                    <p:anim calcmode="lin" valueType="num">
                                      <p:cBhvr>
                                        <p:cTn dur="500" fill="hold" id="13"/>
                                        <p:tgtEl>
                                          <p:spTgt spid="42"/>
                                        </p:tgtEl>
                                        <p:attrNameLst>
                                          <p:attrName>ppt_w</p:attrName>
                                        </p:attrNameLst>
                                      </p:cBhvr>
                                      <p:tavLst>
                                        <p:tav tm="0">
                                          <p:val>
                                            <p:fltVal val="0"/>
                                          </p:val>
                                        </p:tav>
                                        <p:tav tm="100000">
                                          <p:val>
                                            <p:strVal val="#ppt_w"/>
                                          </p:val>
                                        </p:tav>
                                      </p:tavLst>
                                    </p:anim>
                                    <p:anim calcmode="lin" valueType="num">
                                      <p:cBhvr>
                                        <p:cTn dur="500" fill="hold" id="14"/>
                                        <p:tgtEl>
                                          <p:spTgt spid="42"/>
                                        </p:tgtEl>
                                        <p:attrNameLst>
                                          <p:attrName>ppt_h</p:attrName>
                                        </p:attrNameLst>
                                      </p:cBhvr>
                                      <p:tavLst>
                                        <p:tav tm="0">
                                          <p:val>
                                            <p:fltVal val="0"/>
                                          </p:val>
                                        </p:tav>
                                        <p:tav tm="100000">
                                          <p:val>
                                            <p:strVal val="#ppt_h"/>
                                          </p:val>
                                        </p:tav>
                                      </p:tavLst>
                                    </p:anim>
                                    <p:animEffect filter="fade" transition="in">
                                      <p:cBhvr>
                                        <p:cTn dur="500" id="15"/>
                                        <p:tgtEl>
                                          <p:spTgt spid="42"/>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43"/>
                                        </p:tgtEl>
                                        <p:attrNameLst>
                                          <p:attrName>style.visibility</p:attrName>
                                        </p:attrNameLst>
                                      </p:cBhvr>
                                      <p:to>
                                        <p:strVal val="visible"/>
                                      </p:to>
                                    </p:set>
                                    <p:animEffect filter="wipe(left)" transition="in">
                                      <p:cBhvr>
                                        <p:cTn dur="500" id="19"/>
                                        <p:tgtEl>
                                          <p:spTgt spid="43"/>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44"/>
                                        </p:tgtEl>
                                        <p:attrNameLst>
                                          <p:attrName>style.visibility</p:attrName>
                                        </p:attrNameLst>
                                      </p:cBhvr>
                                      <p:to>
                                        <p:strVal val="visible"/>
                                      </p:to>
                                    </p:set>
                                    <p:animEffect filter="wipe(left)" transition="in">
                                      <p:cBhvr>
                                        <p:cTn dur="500" id="23"/>
                                        <p:tgtEl>
                                          <p:spTgt spid="44"/>
                                        </p:tgtEl>
                                      </p:cBhvr>
                                    </p:animEffect>
                                  </p:childTnLst>
                                </p:cTn>
                              </p:par>
                            </p:childTnLst>
                          </p:cTn>
                        </p:par>
                        <p:par>
                          <p:cTn fill="hold" id="24" nodeType="afterGroup">
                            <p:stCondLst>
                              <p:cond delay="2500"/>
                            </p:stCondLst>
                            <p:childTnLst>
                              <p:par>
                                <p:cTn decel="100000" fill="hold" grpId="0" id="25" nodeType="afterEffect" presetClass="entr" presetID="49" presetSubtype="0">
                                  <p:stCondLst>
                                    <p:cond delay="0"/>
                                  </p:stCondLst>
                                  <p:childTnLst>
                                    <p:set>
                                      <p:cBhvr>
                                        <p:cTn dur="1" fill="hold" id="26">
                                          <p:stCondLst>
                                            <p:cond delay="0"/>
                                          </p:stCondLst>
                                        </p:cTn>
                                        <p:tgtEl>
                                          <p:spTgt spid="45"/>
                                        </p:tgtEl>
                                        <p:attrNameLst>
                                          <p:attrName>style.visibility</p:attrName>
                                        </p:attrNameLst>
                                      </p:cBhvr>
                                      <p:to>
                                        <p:strVal val="visible"/>
                                      </p:to>
                                    </p:set>
                                    <p:anim calcmode="lin" valueType="num">
                                      <p:cBhvr>
                                        <p:cTn dur="500" fill="hold" id="27"/>
                                        <p:tgtEl>
                                          <p:spTgt spid="45"/>
                                        </p:tgtEl>
                                        <p:attrNameLst>
                                          <p:attrName>ppt_w</p:attrName>
                                        </p:attrNameLst>
                                      </p:cBhvr>
                                      <p:tavLst>
                                        <p:tav tm="0">
                                          <p:val>
                                            <p:fltVal val="0"/>
                                          </p:val>
                                        </p:tav>
                                        <p:tav tm="100000">
                                          <p:val>
                                            <p:strVal val="#ppt_w"/>
                                          </p:val>
                                        </p:tav>
                                      </p:tavLst>
                                    </p:anim>
                                    <p:anim calcmode="lin" valueType="num">
                                      <p:cBhvr>
                                        <p:cTn dur="500" fill="hold" id="28"/>
                                        <p:tgtEl>
                                          <p:spTgt spid="45"/>
                                        </p:tgtEl>
                                        <p:attrNameLst>
                                          <p:attrName>ppt_h</p:attrName>
                                        </p:attrNameLst>
                                      </p:cBhvr>
                                      <p:tavLst>
                                        <p:tav tm="0">
                                          <p:val>
                                            <p:fltVal val="0"/>
                                          </p:val>
                                        </p:tav>
                                        <p:tav tm="100000">
                                          <p:val>
                                            <p:strVal val="#ppt_h"/>
                                          </p:val>
                                        </p:tav>
                                      </p:tavLst>
                                    </p:anim>
                                    <p:anim calcmode="lin" valueType="num">
                                      <p:cBhvr>
                                        <p:cTn dur="500" fill="hold" id="29"/>
                                        <p:tgtEl>
                                          <p:spTgt spid="45"/>
                                        </p:tgtEl>
                                        <p:attrNameLst>
                                          <p:attrName>style.rotation</p:attrName>
                                        </p:attrNameLst>
                                      </p:cBhvr>
                                      <p:tavLst>
                                        <p:tav tm="0">
                                          <p:val>
                                            <p:fltVal val="360"/>
                                          </p:val>
                                        </p:tav>
                                        <p:tav tm="100000">
                                          <p:val>
                                            <p:fltVal val="0"/>
                                          </p:val>
                                        </p:tav>
                                      </p:tavLst>
                                    </p:anim>
                                    <p:animEffect filter="fade" transition="in">
                                      <p:cBhvr>
                                        <p:cTn dur="500" id="30"/>
                                        <p:tgtEl>
                                          <p:spTgt spid="45"/>
                                        </p:tgtEl>
                                      </p:cBhvr>
                                    </p:animEffect>
                                  </p:childTnLst>
                                </p:cTn>
                              </p:par>
                            </p:childTnLst>
                          </p:cTn>
                        </p:par>
                        <p:par>
                          <p:cTn fill="hold" id="31" nodeType="afterGroup">
                            <p:stCondLst>
                              <p:cond delay="3000"/>
                            </p:stCondLst>
                            <p:childTnLst>
                              <p:par>
                                <p:cTn decel="100000" fill="hold" grpId="0" id="32" nodeType="afterEffect" presetClass="entr" presetID="49" presetSubtype="0">
                                  <p:stCondLst>
                                    <p:cond delay="0"/>
                                  </p:stCondLst>
                                  <p:childTnLst>
                                    <p:set>
                                      <p:cBhvr>
                                        <p:cTn dur="1" fill="hold" id="33">
                                          <p:stCondLst>
                                            <p:cond delay="0"/>
                                          </p:stCondLst>
                                        </p:cTn>
                                        <p:tgtEl>
                                          <p:spTgt spid="46"/>
                                        </p:tgtEl>
                                        <p:attrNameLst>
                                          <p:attrName>style.visibility</p:attrName>
                                        </p:attrNameLst>
                                      </p:cBhvr>
                                      <p:to>
                                        <p:strVal val="visible"/>
                                      </p:to>
                                    </p:set>
                                    <p:anim calcmode="lin" valueType="num">
                                      <p:cBhvr>
                                        <p:cTn dur="500" fill="hold" id="34"/>
                                        <p:tgtEl>
                                          <p:spTgt spid="46"/>
                                        </p:tgtEl>
                                        <p:attrNameLst>
                                          <p:attrName>ppt_w</p:attrName>
                                        </p:attrNameLst>
                                      </p:cBhvr>
                                      <p:tavLst>
                                        <p:tav tm="0">
                                          <p:val>
                                            <p:fltVal val="0"/>
                                          </p:val>
                                        </p:tav>
                                        <p:tav tm="100000">
                                          <p:val>
                                            <p:strVal val="#ppt_w"/>
                                          </p:val>
                                        </p:tav>
                                      </p:tavLst>
                                    </p:anim>
                                    <p:anim calcmode="lin" valueType="num">
                                      <p:cBhvr>
                                        <p:cTn dur="500" fill="hold" id="35"/>
                                        <p:tgtEl>
                                          <p:spTgt spid="46"/>
                                        </p:tgtEl>
                                        <p:attrNameLst>
                                          <p:attrName>ppt_h</p:attrName>
                                        </p:attrNameLst>
                                      </p:cBhvr>
                                      <p:tavLst>
                                        <p:tav tm="0">
                                          <p:val>
                                            <p:fltVal val="0"/>
                                          </p:val>
                                        </p:tav>
                                        <p:tav tm="100000">
                                          <p:val>
                                            <p:strVal val="#ppt_h"/>
                                          </p:val>
                                        </p:tav>
                                      </p:tavLst>
                                    </p:anim>
                                    <p:anim calcmode="lin" valueType="num">
                                      <p:cBhvr>
                                        <p:cTn dur="500" fill="hold" id="36"/>
                                        <p:tgtEl>
                                          <p:spTgt spid="46"/>
                                        </p:tgtEl>
                                        <p:attrNameLst>
                                          <p:attrName>style.rotation</p:attrName>
                                        </p:attrNameLst>
                                      </p:cBhvr>
                                      <p:tavLst>
                                        <p:tav tm="0">
                                          <p:val>
                                            <p:fltVal val="360"/>
                                          </p:val>
                                        </p:tav>
                                        <p:tav tm="100000">
                                          <p:val>
                                            <p:fltVal val="0"/>
                                          </p:val>
                                        </p:tav>
                                      </p:tavLst>
                                    </p:anim>
                                    <p:animEffect filter="fade" transition="in">
                                      <p:cBhvr>
                                        <p:cTn dur="500" id="37"/>
                                        <p:tgtEl>
                                          <p:spTgt spid="46"/>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54"/>
                                        </p:tgtEl>
                                        <p:attrNameLst>
                                          <p:attrName>style.visibility</p:attrName>
                                        </p:attrNameLst>
                                      </p:cBhvr>
                                      <p:to>
                                        <p:strVal val="visible"/>
                                      </p:to>
                                    </p:set>
                                    <p:animEffect filter="fade" transition="in">
                                      <p:cBhvr>
                                        <p:cTn dur="500" id="41"/>
                                        <p:tgtEl>
                                          <p:spTgt spid="54"/>
                                        </p:tgtEl>
                                      </p:cBhvr>
                                    </p:animEffect>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53"/>
                                        </p:tgtEl>
                                        <p:attrNameLst>
                                          <p:attrName>style.visibility</p:attrName>
                                        </p:attrNameLst>
                                      </p:cBhvr>
                                      <p:to>
                                        <p:strVal val="visible"/>
                                      </p:to>
                                    </p:set>
                                    <p:animEffect filter="fade" transition="in">
                                      <p:cBhvr>
                                        <p:cTn dur="500" id="45"/>
                                        <p:tgtEl>
                                          <p:spTgt spid="53"/>
                                        </p:tgtEl>
                                      </p:cBhvr>
                                    </p:animEffect>
                                  </p:childTnLst>
                                </p:cTn>
                              </p:par>
                            </p:childTnLst>
                          </p:cTn>
                        </p:par>
                        <p:par>
                          <p:cTn fill="hold" id="46" nodeType="afterGroup">
                            <p:stCondLst>
                              <p:cond delay="4500"/>
                            </p:stCondLst>
                            <p:childTnLst>
                              <p:par>
                                <p:cTn fill="hold" grpId="0" id="47" nodeType="afterEffect" presetClass="entr" presetID="53" presetSubtype="0">
                                  <p:stCondLst>
                                    <p:cond delay="0"/>
                                  </p:stCondLst>
                                  <p:childTnLst>
                                    <p:set>
                                      <p:cBhvr>
                                        <p:cTn dur="1" fill="hold" id="48">
                                          <p:stCondLst>
                                            <p:cond delay="0"/>
                                          </p:stCondLst>
                                        </p:cTn>
                                        <p:tgtEl>
                                          <p:spTgt spid="61"/>
                                        </p:tgtEl>
                                        <p:attrNameLst>
                                          <p:attrName>style.visibility</p:attrName>
                                        </p:attrNameLst>
                                      </p:cBhvr>
                                      <p:to>
                                        <p:strVal val="visible"/>
                                      </p:to>
                                    </p:set>
                                    <p:anim calcmode="lin" valueType="num">
                                      <p:cBhvr>
                                        <p:cTn dur="500" fill="hold" id="49"/>
                                        <p:tgtEl>
                                          <p:spTgt spid="61"/>
                                        </p:tgtEl>
                                        <p:attrNameLst>
                                          <p:attrName>ppt_w</p:attrName>
                                        </p:attrNameLst>
                                      </p:cBhvr>
                                      <p:tavLst>
                                        <p:tav tm="0">
                                          <p:val>
                                            <p:fltVal val="0"/>
                                          </p:val>
                                        </p:tav>
                                        <p:tav tm="100000">
                                          <p:val>
                                            <p:strVal val="#ppt_w"/>
                                          </p:val>
                                        </p:tav>
                                      </p:tavLst>
                                    </p:anim>
                                    <p:anim calcmode="lin" valueType="num">
                                      <p:cBhvr>
                                        <p:cTn dur="500" fill="hold" id="50"/>
                                        <p:tgtEl>
                                          <p:spTgt spid="61"/>
                                        </p:tgtEl>
                                        <p:attrNameLst>
                                          <p:attrName>ppt_h</p:attrName>
                                        </p:attrNameLst>
                                      </p:cBhvr>
                                      <p:tavLst>
                                        <p:tav tm="0">
                                          <p:val>
                                            <p:fltVal val="0"/>
                                          </p:val>
                                        </p:tav>
                                        <p:tav tm="100000">
                                          <p:val>
                                            <p:strVal val="#ppt_h"/>
                                          </p:val>
                                        </p:tav>
                                      </p:tavLst>
                                    </p:anim>
                                    <p:animEffect filter="fade" transition="in">
                                      <p:cBhvr>
                                        <p:cTn dur="500" id="51"/>
                                        <p:tgtEl>
                                          <p:spTgt spid="61"/>
                                        </p:tgtEl>
                                      </p:cBhvr>
                                    </p:animEffect>
                                  </p:childTnLst>
                                </p:cTn>
                              </p:par>
                            </p:childTnLst>
                          </p:cTn>
                        </p:par>
                        <p:par>
                          <p:cTn fill="hold" id="52" nodeType="afterGroup">
                            <p:stCondLst>
                              <p:cond delay="5000"/>
                            </p:stCondLst>
                            <p:childTnLst>
                              <p:par>
                                <p:cTn decel="100000" fill="hold" grpId="0" id="53" nodeType="afterEffect" presetClass="entr" presetID="49" presetSubtype="0">
                                  <p:stCondLst>
                                    <p:cond delay="0"/>
                                  </p:stCondLst>
                                  <p:childTnLst>
                                    <p:set>
                                      <p:cBhvr>
                                        <p:cTn dur="1" fill="hold" id="54">
                                          <p:stCondLst>
                                            <p:cond delay="0"/>
                                          </p:stCondLst>
                                        </p:cTn>
                                        <p:tgtEl>
                                          <p:spTgt spid="52"/>
                                        </p:tgtEl>
                                        <p:attrNameLst>
                                          <p:attrName>style.visibility</p:attrName>
                                        </p:attrNameLst>
                                      </p:cBhvr>
                                      <p:to>
                                        <p:strVal val="visible"/>
                                      </p:to>
                                    </p:set>
                                    <p:anim calcmode="lin" valueType="num">
                                      <p:cBhvr>
                                        <p:cTn dur="500" fill="hold" id="55"/>
                                        <p:tgtEl>
                                          <p:spTgt spid="52"/>
                                        </p:tgtEl>
                                        <p:attrNameLst>
                                          <p:attrName>ppt_w</p:attrName>
                                        </p:attrNameLst>
                                      </p:cBhvr>
                                      <p:tavLst>
                                        <p:tav tm="0">
                                          <p:val>
                                            <p:fltVal val="0"/>
                                          </p:val>
                                        </p:tav>
                                        <p:tav tm="100000">
                                          <p:val>
                                            <p:strVal val="#ppt_w"/>
                                          </p:val>
                                        </p:tav>
                                      </p:tavLst>
                                    </p:anim>
                                    <p:anim calcmode="lin" valueType="num">
                                      <p:cBhvr>
                                        <p:cTn dur="500" fill="hold" id="56"/>
                                        <p:tgtEl>
                                          <p:spTgt spid="52"/>
                                        </p:tgtEl>
                                        <p:attrNameLst>
                                          <p:attrName>ppt_h</p:attrName>
                                        </p:attrNameLst>
                                      </p:cBhvr>
                                      <p:tavLst>
                                        <p:tav tm="0">
                                          <p:val>
                                            <p:fltVal val="0"/>
                                          </p:val>
                                        </p:tav>
                                        <p:tav tm="100000">
                                          <p:val>
                                            <p:strVal val="#ppt_h"/>
                                          </p:val>
                                        </p:tav>
                                      </p:tavLst>
                                    </p:anim>
                                    <p:anim calcmode="lin" valueType="num">
                                      <p:cBhvr>
                                        <p:cTn dur="500" fill="hold" id="57"/>
                                        <p:tgtEl>
                                          <p:spTgt spid="52"/>
                                        </p:tgtEl>
                                        <p:attrNameLst>
                                          <p:attrName>style.rotation</p:attrName>
                                        </p:attrNameLst>
                                      </p:cBhvr>
                                      <p:tavLst>
                                        <p:tav tm="0">
                                          <p:val>
                                            <p:fltVal val="360"/>
                                          </p:val>
                                        </p:tav>
                                        <p:tav tm="100000">
                                          <p:val>
                                            <p:fltVal val="0"/>
                                          </p:val>
                                        </p:tav>
                                      </p:tavLst>
                                    </p:anim>
                                    <p:animEffect filter="fade" transition="in">
                                      <p:cBhvr>
                                        <p:cTn dur="500" id="58"/>
                                        <p:tgtEl>
                                          <p:spTgt spid="52"/>
                                        </p:tgtEl>
                                      </p:cBhvr>
                                    </p:animEffect>
                                  </p:childTnLst>
                                </p:cTn>
                              </p:par>
                            </p:childTnLst>
                          </p:cTn>
                        </p:par>
                        <p:par>
                          <p:cTn fill="hold" id="59" nodeType="afterGroup">
                            <p:stCondLst>
                              <p:cond delay="5500"/>
                            </p:stCondLst>
                            <p:childTnLst>
                              <p:par>
                                <p:cTn decel="100000" fill="hold" grpId="0" id="60" nodeType="afterEffect" presetClass="entr" presetID="49" presetSubtype="0">
                                  <p:stCondLst>
                                    <p:cond delay="0"/>
                                  </p:stCondLst>
                                  <p:childTnLst>
                                    <p:set>
                                      <p:cBhvr>
                                        <p:cTn dur="1" fill="hold" id="61">
                                          <p:stCondLst>
                                            <p:cond delay="0"/>
                                          </p:stCondLst>
                                        </p:cTn>
                                        <p:tgtEl>
                                          <p:spTgt spid="49"/>
                                        </p:tgtEl>
                                        <p:attrNameLst>
                                          <p:attrName>style.visibility</p:attrName>
                                        </p:attrNameLst>
                                      </p:cBhvr>
                                      <p:to>
                                        <p:strVal val="visible"/>
                                      </p:to>
                                    </p:set>
                                    <p:anim calcmode="lin" valueType="num">
                                      <p:cBhvr>
                                        <p:cTn dur="500" fill="hold" id="62"/>
                                        <p:tgtEl>
                                          <p:spTgt spid="49"/>
                                        </p:tgtEl>
                                        <p:attrNameLst>
                                          <p:attrName>ppt_w</p:attrName>
                                        </p:attrNameLst>
                                      </p:cBhvr>
                                      <p:tavLst>
                                        <p:tav tm="0">
                                          <p:val>
                                            <p:fltVal val="0"/>
                                          </p:val>
                                        </p:tav>
                                        <p:tav tm="100000">
                                          <p:val>
                                            <p:strVal val="#ppt_w"/>
                                          </p:val>
                                        </p:tav>
                                      </p:tavLst>
                                    </p:anim>
                                    <p:anim calcmode="lin" valueType="num">
                                      <p:cBhvr>
                                        <p:cTn dur="500" fill="hold" id="63"/>
                                        <p:tgtEl>
                                          <p:spTgt spid="49"/>
                                        </p:tgtEl>
                                        <p:attrNameLst>
                                          <p:attrName>ppt_h</p:attrName>
                                        </p:attrNameLst>
                                      </p:cBhvr>
                                      <p:tavLst>
                                        <p:tav tm="0">
                                          <p:val>
                                            <p:fltVal val="0"/>
                                          </p:val>
                                        </p:tav>
                                        <p:tav tm="100000">
                                          <p:val>
                                            <p:strVal val="#ppt_h"/>
                                          </p:val>
                                        </p:tav>
                                      </p:tavLst>
                                    </p:anim>
                                    <p:anim calcmode="lin" valueType="num">
                                      <p:cBhvr>
                                        <p:cTn dur="500" fill="hold" id="64"/>
                                        <p:tgtEl>
                                          <p:spTgt spid="49"/>
                                        </p:tgtEl>
                                        <p:attrNameLst>
                                          <p:attrName>style.rotation</p:attrName>
                                        </p:attrNameLst>
                                      </p:cBhvr>
                                      <p:tavLst>
                                        <p:tav tm="0">
                                          <p:val>
                                            <p:fltVal val="360"/>
                                          </p:val>
                                        </p:tav>
                                        <p:tav tm="100000">
                                          <p:val>
                                            <p:fltVal val="0"/>
                                          </p:val>
                                        </p:tav>
                                      </p:tavLst>
                                    </p:anim>
                                    <p:animEffect filter="fade" transition="in">
                                      <p:cBhvr>
                                        <p:cTn dur="500" id="65"/>
                                        <p:tgtEl>
                                          <p:spTgt spid="49"/>
                                        </p:tgtEl>
                                      </p:cBhvr>
                                    </p:animEffect>
                                  </p:childTnLst>
                                </p:cTn>
                              </p:par>
                            </p:childTnLst>
                          </p:cTn>
                        </p:par>
                        <p:par>
                          <p:cTn fill="hold" id="66" nodeType="afterGroup">
                            <p:stCondLst>
                              <p:cond delay="6000"/>
                            </p:stCondLst>
                            <p:childTnLst>
                              <p:par>
                                <p:cTn fill="hold" grpId="0" id="67" nodeType="afterEffect" presetClass="entr" presetID="10" presetSubtype="0">
                                  <p:stCondLst>
                                    <p:cond delay="0"/>
                                  </p:stCondLst>
                                  <p:childTnLst>
                                    <p:set>
                                      <p:cBhvr>
                                        <p:cTn dur="1" fill="hold" id="68">
                                          <p:stCondLst>
                                            <p:cond delay="0"/>
                                          </p:stCondLst>
                                        </p:cTn>
                                        <p:tgtEl>
                                          <p:spTgt spid="56"/>
                                        </p:tgtEl>
                                        <p:attrNameLst>
                                          <p:attrName>style.visibility</p:attrName>
                                        </p:attrNameLst>
                                      </p:cBhvr>
                                      <p:to>
                                        <p:strVal val="visible"/>
                                      </p:to>
                                    </p:set>
                                    <p:animEffect filter="fade" transition="in">
                                      <p:cBhvr>
                                        <p:cTn dur="500" id="69"/>
                                        <p:tgtEl>
                                          <p:spTgt spid="56"/>
                                        </p:tgtEl>
                                      </p:cBhvr>
                                    </p:animEffect>
                                  </p:childTnLst>
                                </p:cTn>
                              </p:par>
                            </p:childTnLst>
                          </p:cTn>
                        </p:par>
                        <p:par>
                          <p:cTn fill="hold" id="70" nodeType="afterGroup">
                            <p:stCondLst>
                              <p:cond delay="6500"/>
                            </p:stCondLst>
                            <p:childTnLst>
                              <p:par>
                                <p:cTn fill="hold" grpId="0" id="71" nodeType="afterEffect" presetClass="entr" presetID="10" presetSubtype="0">
                                  <p:stCondLst>
                                    <p:cond delay="0"/>
                                  </p:stCondLst>
                                  <p:childTnLst>
                                    <p:set>
                                      <p:cBhvr>
                                        <p:cTn dur="1" fill="hold" id="72">
                                          <p:stCondLst>
                                            <p:cond delay="0"/>
                                          </p:stCondLst>
                                        </p:cTn>
                                        <p:tgtEl>
                                          <p:spTgt spid="55"/>
                                        </p:tgtEl>
                                        <p:attrNameLst>
                                          <p:attrName>style.visibility</p:attrName>
                                        </p:attrNameLst>
                                      </p:cBhvr>
                                      <p:to>
                                        <p:strVal val="visible"/>
                                      </p:to>
                                    </p:set>
                                    <p:animEffect filter="fade" transition="in">
                                      <p:cBhvr>
                                        <p:cTn dur="500" id="73"/>
                                        <p:tgtEl>
                                          <p:spTgt spid="55"/>
                                        </p:tgtEl>
                                      </p:cBhvr>
                                    </p:animEffect>
                                  </p:childTnLst>
                                </p:cTn>
                              </p:par>
                            </p:childTnLst>
                          </p:cTn>
                        </p:par>
                        <p:par>
                          <p:cTn fill="hold" id="74" nodeType="afterGroup">
                            <p:stCondLst>
                              <p:cond delay="7000"/>
                            </p:stCondLst>
                            <p:childTnLst>
                              <p:par>
                                <p:cTn fill="hold" grpId="0" id="75" nodeType="afterEffect" presetClass="entr" presetID="53" presetSubtype="0">
                                  <p:stCondLst>
                                    <p:cond delay="0"/>
                                  </p:stCondLst>
                                  <p:childTnLst>
                                    <p:set>
                                      <p:cBhvr>
                                        <p:cTn dur="1" fill="hold" id="76">
                                          <p:stCondLst>
                                            <p:cond delay="0"/>
                                          </p:stCondLst>
                                        </p:cTn>
                                        <p:tgtEl>
                                          <p:spTgt spid="63"/>
                                        </p:tgtEl>
                                        <p:attrNameLst>
                                          <p:attrName>style.visibility</p:attrName>
                                        </p:attrNameLst>
                                      </p:cBhvr>
                                      <p:to>
                                        <p:strVal val="visible"/>
                                      </p:to>
                                    </p:set>
                                    <p:anim calcmode="lin" valueType="num">
                                      <p:cBhvr>
                                        <p:cTn dur="500" fill="hold" id="77"/>
                                        <p:tgtEl>
                                          <p:spTgt spid="63"/>
                                        </p:tgtEl>
                                        <p:attrNameLst>
                                          <p:attrName>ppt_w</p:attrName>
                                        </p:attrNameLst>
                                      </p:cBhvr>
                                      <p:tavLst>
                                        <p:tav tm="0">
                                          <p:val>
                                            <p:fltVal val="0"/>
                                          </p:val>
                                        </p:tav>
                                        <p:tav tm="100000">
                                          <p:val>
                                            <p:strVal val="#ppt_w"/>
                                          </p:val>
                                        </p:tav>
                                      </p:tavLst>
                                    </p:anim>
                                    <p:anim calcmode="lin" valueType="num">
                                      <p:cBhvr>
                                        <p:cTn dur="500" fill="hold" id="78"/>
                                        <p:tgtEl>
                                          <p:spTgt spid="63"/>
                                        </p:tgtEl>
                                        <p:attrNameLst>
                                          <p:attrName>ppt_h</p:attrName>
                                        </p:attrNameLst>
                                      </p:cBhvr>
                                      <p:tavLst>
                                        <p:tav tm="0">
                                          <p:val>
                                            <p:fltVal val="0"/>
                                          </p:val>
                                        </p:tav>
                                        <p:tav tm="100000">
                                          <p:val>
                                            <p:strVal val="#ppt_h"/>
                                          </p:val>
                                        </p:tav>
                                      </p:tavLst>
                                    </p:anim>
                                    <p:animEffect filter="fade" transition="in">
                                      <p:cBhvr>
                                        <p:cTn dur="500" id="79"/>
                                        <p:tgtEl>
                                          <p:spTgt spid="63"/>
                                        </p:tgtEl>
                                      </p:cBhvr>
                                    </p:animEffect>
                                  </p:childTnLst>
                                </p:cTn>
                              </p:par>
                            </p:childTnLst>
                          </p:cTn>
                        </p:par>
                        <p:par>
                          <p:cTn fill="hold" id="80" nodeType="afterGroup">
                            <p:stCondLst>
                              <p:cond delay="7500"/>
                            </p:stCondLst>
                            <p:childTnLst>
                              <p:par>
                                <p:cTn decel="100000" fill="hold" grpId="0" id="81" nodeType="afterEffect" presetClass="entr" presetID="49" presetSubtype="0">
                                  <p:stCondLst>
                                    <p:cond delay="0"/>
                                  </p:stCondLst>
                                  <p:childTnLst>
                                    <p:set>
                                      <p:cBhvr>
                                        <p:cTn dur="1" fill="hold" id="82">
                                          <p:stCondLst>
                                            <p:cond delay="0"/>
                                          </p:stCondLst>
                                        </p:cTn>
                                        <p:tgtEl>
                                          <p:spTgt spid="51"/>
                                        </p:tgtEl>
                                        <p:attrNameLst>
                                          <p:attrName>style.visibility</p:attrName>
                                        </p:attrNameLst>
                                      </p:cBhvr>
                                      <p:to>
                                        <p:strVal val="visible"/>
                                      </p:to>
                                    </p:set>
                                    <p:anim calcmode="lin" valueType="num">
                                      <p:cBhvr>
                                        <p:cTn dur="500" fill="hold" id="83"/>
                                        <p:tgtEl>
                                          <p:spTgt spid="51"/>
                                        </p:tgtEl>
                                        <p:attrNameLst>
                                          <p:attrName>ppt_w</p:attrName>
                                        </p:attrNameLst>
                                      </p:cBhvr>
                                      <p:tavLst>
                                        <p:tav tm="0">
                                          <p:val>
                                            <p:fltVal val="0"/>
                                          </p:val>
                                        </p:tav>
                                        <p:tav tm="100000">
                                          <p:val>
                                            <p:strVal val="#ppt_w"/>
                                          </p:val>
                                        </p:tav>
                                      </p:tavLst>
                                    </p:anim>
                                    <p:anim calcmode="lin" valueType="num">
                                      <p:cBhvr>
                                        <p:cTn dur="500" fill="hold" id="84"/>
                                        <p:tgtEl>
                                          <p:spTgt spid="51"/>
                                        </p:tgtEl>
                                        <p:attrNameLst>
                                          <p:attrName>ppt_h</p:attrName>
                                        </p:attrNameLst>
                                      </p:cBhvr>
                                      <p:tavLst>
                                        <p:tav tm="0">
                                          <p:val>
                                            <p:fltVal val="0"/>
                                          </p:val>
                                        </p:tav>
                                        <p:tav tm="100000">
                                          <p:val>
                                            <p:strVal val="#ppt_h"/>
                                          </p:val>
                                        </p:tav>
                                      </p:tavLst>
                                    </p:anim>
                                    <p:anim calcmode="lin" valueType="num">
                                      <p:cBhvr>
                                        <p:cTn dur="500" fill="hold" id="85"/>
                                        <p:tgtEl>
                                          <p:spTgt spid="51"/>
                                        </p:tgtEl>
                                        <p:attrNameLst>
                                          <p:attrName>style.rotation</p:attrName>
                                        </p:attrNameLst>
                                      </p:cBhvr>
                                      <p:tavLst>
                                        <p:tav tm="0">
                                          <p:val>
                                            <p:fltVal val="360"/>
                                          </p:val>
                                        </p:tav>
                                        <p:tav tm="100000">
                                          <p:val>
                                            <p:fltVal val="0"/>
                                          </p:val>
                                        </p:tav>
                                      </p:tavLst>
                                    </p:anim>
                                    <p:animEffect filter="fade" transition="in">
                                      <p:cBhvr>
                                        <p:cTn dur="500" id="86"/>
                                        <p:tgtEl>
                                          <p:spTgt spid="51"/>
                                        </p:tgtEl>
                                      </p:cBhvr>
                                    </p:animEffect>
                                  </p:childTnLst>
                                </p:cTn>
                              </p:par>
                            </p:childTnLst>
                          </p:cTn>
                        </p:par>
                        <p:par>
                          <p:cTn fill="hold" id="87" nodeType="afterGroup">
                            <p:stCondLst>
                              <p:cond delay="8000"/>
                            </p:stCondLst>
                            <p:childTnLst>
                              <p:par>
                                <p:cTn decel="100000" fill="hold" grpId="0" id="88" nodeType="afterEffect" presetClass="entr" presetID="49" presetSubtype="0">
                                  <p:stCondLst>
                                    <p:cond delay="0"/>
                                  </p:stCondLst>
                                  <p:childTnLst>
                                    <p:set>
                                      <p:cBhvr>
                                        <p:cTn dur="1" fill="hold" id="89">
                                          <p:stCondLst>
                                            <p:cond delay="0"/>
                                          </p:stCondLst>
                                        </p:cTn>
                                        <p:tgtEl>
                                          <p:spTgt spid="47"/>
                                        </p:tgtEl>
                                        <p:attrNameLst>
                                          <p:attrName>style.visibility</p:attrName>
                                        </p:attrNameLst>
                                      </p:cBhvr>
                                      <p:to>
                                        <p:strVal val="visible"/>
                                      </p:to>
                                    </p:set>
                                    <p:anim calcmode="lin" valueType="num">
                                      <p:cBhvr>
                                        <p:cTn dur="500" fill="hold" id="90"/>
                                        <p:tgtEl>
                                          <p:spTgt spid="47"/>
                                        </p:tgtEl>
                                        <p:attrNameLst>
                                          <p:attrName>ppt_w</p:attrName>
                                        </p:attrNameLst>
                                      </p:cBhvr>
                                      <p:tavLst>
                                        <p:tav tm="0">
                                          <p:val>
                                            <p:fltVal val="0"/>
                                          </p:val>
                                        </p:tav>
                                        <p:tav tm="100000">
                                          <p:val>
                                            <p:strVal val="#ppt_w"/>
                                          </p:val>
                                        </p:tav>
                                      </p:tavLst>
                                    </p:anim>
                                    <p:anim calcmode="lin" valueType="num">
                                      <p:cBhvr>
                                        <p:cTn dur="500" fill="hold" id="91"/>
                                        <p:tgtEl>
                                          <p:spTgt spid="47"/>
                                        </p:tgtEl>
                                        <p:attrNameLst>
                                          <p:attrName>ppt_h</p:attrName>
                                        </p:attrNameLst>
                                      </p:cBhvr>
                                      <p:tavLst>
                                        <p:tav tm="0">
                                          <p:val>
                                            <p:fltVal val="0"/>
                                          </p:val>
                                        </p:tav>
                                        <p:tav tm="100000">
                                          <p:val>
                                            <p:strVal val="#ppt_h"/>
                                          </p:val>
                                        </p:tav>
                                      </p:tavLst>
                                    </p:anim>
                                    <p:anim calcmode="lin" valueType="num">
                                      <p:cBhvr>
                                        <p:cTn dur="500" fill="hold" id="92"/>
                                        <p:tgtEl>
                                          <p:spTgt spid="47"/>
                                        </p:tgtEl>
                                        <p:attrNameLst>
                                          <p:attrName>style.rotation</p:attrName>
                                        </p:attrNameLst>
                                      </p:cBhvr>
                                      <p:tavLst>
                                        <p:tav tm="0">
                                          <p:val>
                                            <p:fltVal val="360"/>
                                          </p:val>
                                        </p:tav>
                                        <p:tav tm="100000">
                                          <p:val>
                                            <p:fltVal val="0"/>
                                          </p:val>
                                        </p:tav>
                                      </p:tavLst>
                                    </p:anim>
                                    <p:animEffect filter="fade" transition="in">
                                      <p:cBhvr>
                                        <p:cTn dur="500" id="93"/>
                                        <p:tgtEl>
                                          <p:spTgt spid="47"/>
                                        </p:tgtEl>
                                      </p:cBhvr>
                                    </p:animEffect>
                                  </p:childTnLst>
                                </p:cTn>
                              </p:par>
                            </p:childTnLst>
                          </p:cTn>
                        </p:par>
                        <p:par>
                          <p:cTn fill="hold" id="94" nodeType="afterGroup">
                            <p:stCondLst>
                              <p:cond delay="8500"/>
                            </p:stCondLst>
                            <p:childTnLst>
                              <p:par>
                                <p:cTn fill="hold" grpId="0" id="95" nodeType="afterEffect" presetClass="entr" presetID="10" presetSubtype="0">
                                  <p:stCondLst>
                                    <p:cond delay="0"/>
                                  </p:stCondLst>
                                  <p:childTnLst>
                                    <p:set>
                                      <p:cBhvr>
                                        <p:cTn dur="1" fill="hold" id="96">
                                          <p:stCondLst>
                                            <p:cond delay="0"/>
                                          </p:stCondLst>
                                        </p:cTn>
                                        <p:tgtEl>
                                          <p:spTgt spid="58"/>
                                        </p:tgtEl>
                                        <p:attrNameLst>
                                          <p:attrName>style.visibility</p:attrName>
                                        </p:attrNameLst>
                                      </p:cBhvr>
                                      <p:to>
                                        <p:strVal val="visible"/>
                                      </p:to>
                                    </p:set>
                                    <p:animEffect filter="fade" transition="in">
                                      <p:cBhvr>
                                        <p:cTn dur="500" id="97"/>
                                        <p:tgtEl>
                                          <p:spTgt spid="58"/>
                                        </p:tgtEl>
                                      </p:cBhvr>
                                    </p:animEffect>
                                  </p:childTnLst>
                                </p:cTn>
                              </p:par>
                            </p:childTnLst>
                          </p:cTn>
                        </p:par>
                        <p:par>
                          <p:cTn fill="hold" id="98" nodeType="afterGroup">
                            <p:stCondLst>
                              <p:cond delay="9000"/>
                            </p:stCondLst>
                            <p:childTnLst>
                              <p:par>
                                <p:cTn fill="hold" grpId="0" id="99" nodeType="afterEffect" presetClass="entr" presetID="10" presetSubtype="0">
                                  <p:stCondLst>
                                    <p:cond delay="0"/>
                                  </p:stCondLst>
                                  <p:childTnLst>
                                    <p:set>
                                      <p:cBhvr>
                                        <p:cTn dur="1" fill="hold" id="100">
                                          <p:stCondLst>
                                            <p:cond delay="0"/>
                                          </p:stCondLst>
                                        </p:cTn>
                                        <p:tgtEl>
                                          <p:spTgt spid="57"/>
                                        </p:tgtEl>
                                        <p:attrNameLst>
                                          <p:attrName>style.visibility</p:attrName>
                                        </p:attrNameLst>
                                      </p:cBhvr>
                                      <p:to>
                                        <p:strVal val="visible"/>
                                      </p:to>
                                    </p:set>
                                    <p:animEffect filter="fade" transition="in">
                                      <p:cBhvr>
                                        <p:cTn dur="500" id="101"/>
                                        <p:tgtEl>
                                          <p:spTgt spid="57"/>
                                        </p:tgtEl>
                                      </p:cBhvr>
                                    </p:animEffect>
                                  </p:childTnLst>
                                </p:cTn>
                              </p:par>
                            </p:childTnLst>
                          </p:cTn>
                        </p:par>
                        <p:par>
                          <p:cTn fill="hold" id="102" nodeType="afterGroup">
                            <p:stCondLst>
                              <p:cond delay="9500"/>
                            </p:stCondLst>
                            <p:childTnLst>
                              <p:par>
                                <p:cTn fill="hold" grpId="0" id="103" nodeType="afterEffect" presetClass="entr" presetID="53" presetSubtype="0">
                                  <p:stCondLst>
                                    <p:cond delay="0"/>
                                  </p:stCondLst>
                                  <p:childTnLst>
                                    <p:set>
                                      <p:cBhvr>
                                        <p:cTn dur="1" fill="hold" id="104">
                                          <p:stCondLst>
                                            <p:cond delay="0"/>
                                          </p:stCondLst>
                                        </p:cTn>
                                        <p:tgtEl>
                                          <p:spTgt spid="62"/>
                                        </p:tgtEl>
                                        <p:attrNameLst>
                                          <p:attrName>style.visibility</p:attrName>
                                        </p:attrNameLst>
                                      </p:cBhvr>
                                      <p:to>
                                        <p:strVal val="visible"/>
                                      </p:to>
                                    </p:set>
                                    <p:anim calcmode="lin" valueType="num">
                                      <p:cBhvr>
                                        <p:cTn dur="500" fill="hold" id="105"/>
                                        <p:tgtEl>
                                          <p:spTgt spid="62"/>
                                        </p:tgtEl>
                                        <p:attrNameLst>
                                          <p:attrName>ppt_w</p:attrName>
                                        </p:attrNameLst>
                                      </p:cBhvr>
                                      <p:tavLst>
                                        <p:tav tm="0">
                                          <p:val>
                                            <p:fltVal val="0"/>
                                          </p:val>
                                        </p:tav>
                                        <p:tav tm="100000">
                                          <p:val>
                                            <p:strVal val="#ppt_w"/>
                                          </p:val>
                                        </p:tav>
                                      </p:tavLst>
                                    </p:anim>
                                    <p:anim calcmode="lin" valueType="num">
                                      <p:cBhvr>
                                        <p:cTn dur="500" fill="hold" id="106"/>
                                        <p:tgtEl>
                                          <p:spTgt spid="62"/>
                                        </p:tgtEl>
                                        <p:attrNameLst>
                                          <p:attrName>ppt_h</p:attrName>
                                        </p:attrNameLst>
                                      </p:cBhvr>
                                      <p:tavLst>
                                        <p:tav tm="0">
                                          <p:val>
                                            <p:fltVal val="0"/>
                                          </p:val>
                                        </p:tav>
                                        <p:tav tm="100000">
                                          <p:val>
                                            <p:strVal val="#ppt_h"/>
                                          </p:val>
                                        </p:tav>
                                      </p:tavLst>
                                    </p:anim>
                                    <p:animEffect filter="fade" transition="in">
                                      <p:cBhvr>
                                        <p:cTn dur="500" id="107"/>
                                        <p:tgtEl>
                                          <p:spTgt spid="62"/>
                                        </p:tgtEl>
                                      </p:cBhvr>
                                    </p:animEffect>
                                  </p:childTnLst>
                                </p:cTn>
                              </p:par>
                            </p:childTnLst>
                          </p:cTn>
                        </p:par>
                        <p:par>
                          <p:cTn fill="hold" id="108" nodeType="afterGroup">
                            <p:stCondLst>
                              <p:cond delay="10000"/>
                            </p:stCondLst>
                            <p:childTnLst>
                              <p:par>
                                <p:cTn decel="100000" fill="hold" grpId="0" id="109" nodeType="afterEffect" presetClass="entr" presetID="49" presetSubtype="0">
                                  <p:stCondLst>
                                    <p:cond delay="0"/>
                                  </p:stCondLst>
                                  <p:childTnLst>
                                    <p:set>
                                      <p:cBhvr>
                                        <p:cTn dur="1" fill="hold" id="110">
                                          <p:stCondLst>
                                            <p:cond delay="0"/>
                                          </p:stCondLst>
                                        </p:cTn>
                                        <p:tgtEl>
                                          <p:spTgt spid="50"/>
                                        </p:tgtEl>
                                        <p:attrNameLst>
                                          <p:attrName>style.visibility</p:attrName>
                                        </p:attrNameLst>
                                      </p:cBhvr>
                                      <p:to>
                                        <p:strVal val="visible"/>
                                      </p:to>
                                    </p:set>
                                    <p:anim calcmode="lin" valueType="num">
                                      <p:cBhvr>
                                        <p:cTn dur="500" fill="hold" id="111"/>
                                        <p:tgtEl>
                                          <p:spTgt spid="50"/>
                                        </p:tgtEl>
                                        <p:attrNameLst>
                                          <p:attrName>ppt_w</p:attrName>
                                        </p:attrNameLst>
                                      </p:cBhvr>
                                      <p:tavLst>
                                        <p:tav tm="0">
                                          <p:val>
                                            <p:fltVal val="0"/>
                                          </p:val>
                                        </p:tav>
                                        <p:tav tm="100000">
                                          <p:val>
                                            <p:strVal val="#ppt_w"/>
                                          </p:val>
                                        </p:tav>
                                      </p:tavLst>
                                    </p:anim>
                                    <p:anim calcmode="lin" valueType="num">
                                      <p:cBhvr>
                                        <p:cTn dur="500" fill="hold" id="112"/>
                                        <p:tgtEl>
                                          <p:spTgt spid="50"/>
                                        </p:tgtEl>
                                        <p:attrNameLst>
                                          <p:attrName>ppt_h</p:attrName>
                                        </p:attrNameLst>
                                      </p:cBhvr>
                                      <p:tavLst>
                                        <p:tav tm="0">
                                          <p:val>
                                            <p:fltVal val="0"/>
                                          </p:val>
                                        </p:tav>
                                        <p:tav tm="100000">
                                          <p:val>
                                            <p:strVal val="#ppt_h"/>
                                          </p:val>
                                        </p:tav>
                                      </p:tavLst>
                                    </p:anim>
                                    <p:anim calcmode="lin" valueType="num">
                                      <p:cBhvr>
                                        <p:cTn dur="500" fill="hold" id="113"/>
                                        <p:tgtEl>
                                          <p:spTgt spid="50"/>
                                        </p:tgtEl>
                                        <p:attrNameLst>
                                          <p:attrName>style.rotation</p:attrName>
                                        </p:attrNameLst>
                                      </p:cBhvr>
                                      <p:tavLst>
                                        <p:tav tm="0">
                                          <p:val>
                                            <p:fltVal val="360"/>
                                          </p:val>
                                        </p:tav>
                                        <p:tav tm="100000">
                                          <p:val>
                                            <p:fltVal val="0"/>
                                          </p:val>
                                        </p:tav>
                                      </p:tavLst>
                                    </p:anim>
                                    <p:animEffect filter="fade" transition="in">
                                      <p:cBhvr>
                                        <p:cTn dur="500" id="114"/>
                                        <p:tgtEl>
                                          <p:spTgt spid="50"/>
                                        </p:tgtEl>
                                      </p:cBhvr>
                                    </p:animEffect>
                                  </p:childTnLst>
                                </p:cTn>
                              </p:par>
                            </p:childTnLst>
                          </p:cTn>
                        </p:par>
                        <p:par>
                          <p:cTn fill="hold" id="115" nodeType="afterGroup">
                            <p:stCondLst>
                              <p:cond delay="10500"/>
                            </p:stCondLst>
                            <p:childTnLst>
                              <p:par>
                                <p:cTn decel="100000" fill="hold" grpId="0" id="116" nodeType="afterEffect" presetClass="entr" presetID="49" presetSubtype="0">
                                  <p:stCondLst>
                                    <p:cond delay="0"/>
                                  </p:stCondLst>
                                  <p:childTnLst>
                                    <p:set>
                                      <p:cBhvr>
                                        <p:cTn dur="1" fill="hold" id="117">
                                          <p:stCondLst>
                                            <p:cond delay="0"/>
                                          </p:stCondLst>
                                        </p:cTn>
                                        <p:tgtEl>
                                          <p:spTgt spid="48"/>
                                        </p:tgtEl>
                                        <p:attrNameLst>
                                          <p:attrName>style.visibility</p:attrName>
                                        </p:attrNameLst>
                                      </p:cBhvr>
                                      <p:to>
                                        <p:strVal val="visible"/>
                                      </p:to>
                                    </p:set>
                                    <p:anim calcmode="lin" valueType="num">
                                      <p:cBhvr>
                                        <p:cTn dur="500" fill="hold" id="118"/>
                                        <p:tgtEl>
                                          <p:spTgt spid="48"/>
                                        </p:tgtEl>
                                        <p:attrNameLst>
                                          <p:attrName>ppt_w</p:attrName>
                                        </p:attrNameLst>
                                      </p:cBhvr>
                                      <p:tavLst>
                                        <p:tav tm="0">
                                          <p:val>
                                            <p:fltVal val="0"/>
                                          </p:val>
                                        </p:tav>
                                        <p:tav tm="100000">
                                          <p:val>
                                            <p:strVal val="#ppt_w"/>
                                          </p:val>
                                        </p:tav>
                                      </p:tavLst>
                                    </p:anim>
                                    <p:anim calcmode="lin" valueType="num">
                                      <p:cBhvr>
                                        <p:cTn dur="500" fill="hold" id="119"/>
                                        <p:tgtEl>
                                          <p:spTgt spid="48"/>
                                        </p:tgtEl>
                                        <p:attrNameLst>
                                          <p:attrName>ppt_h</p:attrName>
                                        </p:attrNameLst>
                                      </p:cBhvr>
                                      <p:tavLst>
                                        <p:tav tm="0">
                                          <p:val>
                                            <p:fltVal val="0"/>
                                          </p:val>
                                        </p:tav>
                                        <p:tav tm="100000">
                                          <p:val>
                                            <p:strVal val="#ppt_h"/>
                                          </p:val>
                                        </p:tav>
                                      </p:tavLst>
                                    </p:anim>
                                    <p:anim calcmode="lin" valueType="num">
                                      <p:cBhvr>
                                        <p:cTn dur="500" fill="hold" id="120"/>
                                        <p:tgtEl>
                                          <p:spTgt spid="48"/>
                                        </p:tgtEl>
                                        <p:attrNameLst>
                                          <p:attrName>style.rotation</p:attrName>
                                        </p:attrNameLst>
                                      </p:cBhvr>
                                      <p:tavLst>
                                        <p:tav tm="0">
                                          <p:val>
                                            <p:fltVal val="360"/>
                                          </p:val>
                                        </p:tav>
                                        <p:tav tm="100000">
                                          <p:val>
                                            <p:fltVal val="0"/>
                                          </p:val>
                                        </p:tav>
                                      </p:tavLst>
                                    </p:anim>
                                    <p:animEffect filter="fade" transition="in">
                                      <p:cBhvr>
                                        <p:cTn dur="500" id="121"/>
                                        <p:tgtEl>
                                          <p:spTgt spid="48"/>
                                        </p:tgtEl>
                                      </p:cBhvr>
                                    </p:animEffect>
                                  </p:childTnLst>
                                </p:cTn>
                              </p:par>
                            </p:childTnLst>
                          </p:cTn>
                        </p:par>
                        <p:par>
                          <p:cTn fill="hold" id="122" nodeType="afterGroup">
                            <p:stCondLst>
                              <p:cond delay="11000"/>
                            </p:stCondLst>
                            <p:childTnLst>
                              <p:par>
                                <p:cTn fill="hold" grpId="0" id="123" nodeType="afterEffect" presetClass="entr" presetID="10" presetSubtype="0">
                                  <p:stCondLst>
                                    <p:cond delay="0"/>
                                  </p:stCondLst>
                                  <p:childTnLst>
                                    <p:set>
                                      <p:cBhvr>
                                        <p:cTn dur="1" fill="hold" id="124">
                                          <p:stCondLst>
                                            <p:cond delay="0"/>
                                          </p:stCondLst>
                                        </p:cTn>
                                        <p:tgtEl>
                                          <p:spTgt spid="60"/>
                                        </p:tgtEl>
                                        <p:attrNameLst>
                                          <p:attrName>style.visibility</p:attrName>
                                        </p:attrNameLst>
                                      </p:cBhvr>
                                      <p:to>
                                        <p:strVal val="visible"/>
                                      </p:to>
                                    </p:set>
                                    <p:animEffect filter="fade" transition="in">
                                      <p:cBhvr>
                                        <p:cTn dur="500" id="125"/>
                                        <p:tgtEl>
                                          <p:spTgt spid="60"/>
                                        </p:tgtEl>
                                      </p:cBhvr>
                                    </p:animEffect>
                                  </p:childTnLst>
                                </p:cTn>
                              </p:par>
                            </p:childTnLst>
                          </p:cTn>
                        </p:par>
                        <p:par>
                          <p:cTn fill="hold" id="126" nodeType="afterGroup">
                            <p:stCondLst>
                              <p:cond delay="11500"/>
                            </p:stCondLst>
                            <p:childTnLst>
                              <p:par>
                                <p:cTn fill="hold" grpId="0" id="127" nodeType="afterEffect" presetClass="entr" presetID="10" presetSubtype="0">
                                  <p:stCondLst>
                                    <p:cond delay="0"/>
                                  </p:stCondLst>
                                  <p:childTnLst>
                                    <p:set>
                                      <p:cBhvr>
                                        <p:cTn dur="1" fill="hold" id="128">
                                          <p:stCondLst>
                                            <p:cond delay="0"/>
                                          </p:stCondLst>
                                        </p:cTn>
                                        <p:tgtEl>
                                          <p:spTgt spid="59"/>
                                        </p:tgtEl>
                                        <p:attrNameLst>
                                          <p:attrName>style.visibility</p:attrName>
                                        </p:attrNameLst>
                                      </p:cBhvr>
                                      <p:to>
                                        <p:strVal val="visible"/>
                                      </p:to>
                                    </p:set>
                                    <p:animEffect filter="fade" transition="in">
                                      <p:cBhvr>
                                        <p:cTn dur="500" id="129"/>
                                        <p:tgtEl>
                                          <p:spTgt spid="59"/>
                                        </p:tgtEl>
                                      </p:cBhvr>
                                    </p:animEffect>
                                  </p:childTnLst>
                                </p:cTn>
                              </p:par>
                            </p:childTnLst>
                          </p:cTn>
                        </p:par>
                        <p:par>
                          <p:cTn fill="hold" id="130" nodeType="afterGroup">
                            <p:stCondLst>
                              <p:cond delay="12000"/>
                            </p:stCondLst>
                            <p:childTnLst>
                              <p:par>
                                <p:cTn fill="hold" grpId="0" id="131" nodeType="afterEffect" presetClass="entr" presetID="53" presetSubtype="0">
                                  <p:stCondLst>
                                    <p:cond delay="0"/>
                                  </p:stCondLst>
                                  <p:childTnLst>
                                    <p:set>
                                      <p:cBhvr>
                                        <p:cTn dur="1" fill="hold" id="132">
                                          <p:stCondLst>
                                            <p:cond delay="0"/>
                                          </p:stCondLst>
                                        </p:cTn>
                                        <p:tgtEl>
                                          <p:spTgt spid="64"/>
                                        </p:tgtEl>
                                        <p:attrNameLst>
                                          <p:attrName>style.visibility</p:attrName>
                                        </p:attrNameLst>
                                      </p:cBhvr>
                                      <p:to>
                                        <p:strVal val="visible"/>
                                      </p:to>
                                    </p:set>
                                    <p:anim calcmode="lin" valueType="num">
                                      <p:cBhvr>
                                        <p:cTn dur="500" fill="hold" id="133"/>
                                        <p:tgtEl>
                                          <p:spTgt spid="64"/>
                                        </p:tgtEl>
                                        <p:attrNameLst>
                                          <p:attrName>ppt_w</p:attrName>
                                        </p:attrNameLst>
                                      </p:cBhvr>
                                      <p:tavLst>
                                        <p:tav tm="0">
                                          <p:val>
                                            <p:fltVal val="0"/>
                                          </p:val>
                                        </p:tav>
                                        <p:tav tm="100000">
                                          <p:val>
                                            <p:strVal val="#ppt_w"/>
                                          </p:val>
                                        </p:tav>
                                      </p:tavLst>
                                    </p:anim>
                                    <p:anim calcmode="lin" valueType="num">
                                      <p:cBhvr>
                                        <p:cTn dur="500" fill="hold" id="134"/>
                                        <p:tgtEl>
                                          <p:spTgt spid="64"/>
                                        </p:tgtEl>
                                        <p:attrNameLst>
                                          <p:attrName>ppt_h</p:attrName>
                                        </p:attrNameLst>
                                      </p:cBhvr>
                                      <p:tavLst>
                                        <p:tav tm="0">
                                          <p:val>
                                            <p:fltVal val="0"/>
                                          </p:val>
                                        </p:tav>
                                        <p:tav tm="100000">
                                          <p:val>
                                            <p:strVal val="#ppt_h"/>
                                          </p:val>
                                        </p:tav>
                                      </p:tavLst>
                                    </p:anim>
                                    <p:animEffect filter="fade" transition="in">
                                      <p:cBhvr>
                                        <p:cTn dur="500" id="135"/>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Lst>
  </p:timing>
</p:sld>
</file>

<file path=ppt/tags/tag1.xml><?xml version="1.0" encoding="utf-8"?>
<p:tagLst xmlns:p="http://schemas.openxmlformats.org/presentationml/2006/main">
  <p:tag name="TIMING" val="|1.5|1.3"/>
</p:tagLst>
</file>

<file path=ppt/tags/tag10.xml><?xml version="1.0" encoding="utf-8"?>
<p:tagLst xmlns:p="http://schemas.openxmlformats.org/presentationml/2006/main">
  <p:tag name="TIMING" val="|1.4|1.2"/>
</p:tagLst>
</file>

<file path=ppt/tags/tag1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TIMING" val="|0.9|1.2"/>
</p:tagLst>
</file>

<file path=ppt/tags/tag3.xml><?xml version="1.0" encoding="utf-8"?>
<p:tagLst xmlns:p="http://schemas.openxmlformats.org/presentationml/2006/main">
  <p:tag name="TIMING" val="|0.7|1.4|1.1|1"/>
</p:tagLst>
</file>

<file path=ppt/tags/tag4.xml><?xml version="1.0" encoding="utf-8"?>
<p:tagLst xmlns:p="http://schemas.openxmlformats.org/presentationml/2006/main">
  <p:tag name="TIMING" val="|0.7|1.2"/>
</p:tagLst>
</file>

<file path=ppt/tags/tag5.xml><?xml version="1.0" encoding="utf-8"?>
<p:tagLst xmlns:p="http://schemas.openxmlformats.org/presentationml/2006/main">
  <p:tag name="TIMING" val="|1.4|1.4|1.1|1.3"/>
</p:tagLst>
</file>

<file path=ppt/tags/tag6.xml><?xml version="1.0" encoding="utf-8"?>
<p:tagLst xmlns:p="http://schemas.openxmlformats.org/presentationml/2006/main">
  <p:tag name="TIMING" val="|0.9|1|1|1.1"/>
</p:tagLst>
</file>

<file path=ppt/tags/tag7.xml><?xml version="1.0" encoding="utf-8"?>
<p:tagLst xmlns:p="http://schemas.openxmlformats.org/presentationml/2006/main">
  <p:tag name="TIMING" val="|3.4|1.2|5.2"/>
</p:tagLst>
</file>

<file path=ppt/tags/tag8.xml><?xml version="1.0" encoding="utf-8"?>
<p:tagLst xmlns:p="http://schemas.openxmlformats.org/presentationml/2006/main">
  <p:tag name="TIMING" val="|1.1|1.1|1.2|1.1"/>
</p:tagLst>
</file>

<file path=ppt/tags/tag9.xml><?xml version="1.0" encoding="utf-8"?>
<p:tagLst xmlns:p="http://schemas.openxmlformats.org/presentationml/2006/main">
  <p:tag name="TIMING" val="|5.8"/>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宽屏</PresentationFormat>
  <Paragraphs>339</Paragraphs>
  <Slides>26</Slides>
  <Notes>26</Notes>
  <TotalTime>13</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Calibri Light</vt:lpstr>
      <vt:lpstr>Calibri</vt:lpstr>
      <vt:lpstr>黑体</vt:lpstr>
      <vt:lpstr>微软雅黑</vt:lpstr>
      <vt:lpstr>华文中宋</vt:lpstr>
      <vt:lpstr>方正兰亭细黑_GBK</vt:lpstr>
      <vt:lpstr>Myriad Pro</vt:lpstr>
      <vt:lpstr>Gill Sans</vt:lpstr>
      <vt:lpstr>Lato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category>http://www.ypppt.com/</cp:category>
  <dcterms:created xsi:type="dcterms:W3CDTF">2017-03-06T07:05:10Z</dcterms:created>
  <cp:lastModifiedBy>优品PPT</cp:lastModifiedBy>
  <dcterms:modified xsi:type="dcterms:W3CDTF">2021-08-20T11:05:07Z</dcterms:modified>
  <cp:revision>15</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2052-10.1.0.6207</vt:lpwstr>
  </property>
</Properties>
</file>