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5715000" type="screen16x10"/>
  <p:notesSz cx="6858000" cy="9144000"/>
  <p:photoAlbum/>
  <p:custDataLst>
    <p:tags r:id="rId36"/>
  </p:custDataLst>
  <p:defaultTextStyle>
    <a:defPPr>
      <a:defRPr lang="zh-CN"/>
    </a:defPPr>
    <a:lvl1pPr marL="0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574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145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719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293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2867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439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012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586" algn="l" defTabSz="713145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82" d="100"/>
          <a:sy n="82" d="100"/>
        </p:scale>
        <p:origin x="1242" y="49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tags/tag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38874-98B2-4A78-A947-2A12D0FFE3D7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CA3AE-A88C-43CE-97EC-8BF1615F1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7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574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145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719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293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2867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439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012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586" algn="l" defTabSz="7131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56475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05397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654293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348094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232596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588818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213676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051778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912005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789080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074925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432370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264057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722205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314699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372611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81260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325971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786782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276777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881121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A36-50BC-4DBF-99C0-C5F07F0BF769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228127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9A36-50BC-4DBF-99C0-C5F07F0BF769}" type="datetimeFigureOut">
              <a:rPr lang="zh-CN" altLang="en-US" smtClean="0"/>
              <a:t>2015/9/9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86D9-484F-4A7F-A41E-A7DD91A5E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08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187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1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44016752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10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77521178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11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72568693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12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80695841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13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27967569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14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72850550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15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89377038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16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80048742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17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97991648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18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81491491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19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25186042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2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404008282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20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67946042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21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146108344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22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544625498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23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60499411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24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68350909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25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09135589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26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346680718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27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905341796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28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61298972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29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99059444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3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915951574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30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7498807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31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425629097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078"/>
            <a:ext cx="10109055" cy="2773920"/>
          </a:xfrm>
          <a:prstGeom prst="rect">
            <a:avLst/>
          </a:prstGeom>
        </p:spPr>
      </p:pic>
    </p:spTree>
    <p:extLst>
      <p:ext uri="{BB962C8B-B14F-4D97-AF65-F5344CB8AC3E}">
        <p14:creationId val="388959696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4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87975700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5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0096732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6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96997969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7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36280850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8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0860286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your-first-step-to-the-software-industry-9-102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14400" y="-57150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413950560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(16:10)</PresentationFormat>
  <Paragraphs>0</Paragraphs>
  <Slides>32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6">
      <vt:lpstr>Arial</vt:lpstr>
      <vt:lpstr>Calibri Light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2021-08-22T11:47:32Z</dcterms:created>
  <cp:lastPrinted>2021-08-22T11:47:32Z</cp:lastPrinted>
  <dcterms:modified xsi:type="dcterms:W3CDTF">2021-08-22T05:34:14Z</dcterms:modified>
  <cp:revision>1</cp:revision>
</cp:coreProperties>
</file>