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4"/>
  </p:notesMasterIdLst>
  <p:sldIdLst>
    <p:sldId id="258" r:id="rId5"/>
    <p:sldId id="256" r:id="rId6"/>
    <p:sldId id="257" r:id="rId7"/>
    <p:sldId id="259" r:id="rId8"/>
    <p:sldId id="260" r:id="rId9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17" d="100"/>
          <a:sy n="117" d="100"/>
        </p:scale>
        <p:origin x="22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tags/tag1.xml" Type="http://schemas.openxmlformats.org/officeDocument/2006/relationships/tags"/><Relationship Id="rId11" Target="presProps.xml" Type="http://schemas.openxmlformats.org/officeDocument/2006/relationships/presProps"/><Relationship Id="rId12" Target="viewProps.xml" Type="http://schemas.openxmlformats.org/officeDocument/2006/relationships/viewProps"/><Relationship Id="rId13" Target="theme/theme1.xml" Type="http://schemas.openxmlformats.org/officeDocument/2006/relationships/theme"/><Relationship Id="rId14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0A02-121D-45F9-A0C5-D4380166F2CD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0C47-D1C4-48D2-9281-399EE22409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38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D451-DA9E-4653-86AA-EC699D404CF2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4FA3-AD02-4DF6-8A35-BC09B00646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713674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38EB-EA2C-41A0-841C-C54DD0E3F77E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69BB-A5FE-4B40-93DE-F40E1242F9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970275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7192-26FC-4419-B4AC-9A8832B7401F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116D-50C2-4BBE-B4B2-ABBDFF38E6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661942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596686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673853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93004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767882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929740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956175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719903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003399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12C6-DFC9-4FC2-919C-538548F8A1A1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E273-694E-4C80-A0F7-882CCCACF9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276562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661149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998589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411047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4899887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5925863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649781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6862078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3259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209777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266191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41B15-A612-4974-9C30-F7B4F7AA8F02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4412-8389-45D6-A698-E0E3F27821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2528894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1616105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283512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3061219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96704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74B7-EC96-4C8D-94BB-F62119B15872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675E-73BE-43B8-A66B-146018824E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446690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5135-AD52-4076-A926-81145F379FD4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CE9D-1B40-40BD-8F69-BD677AF8A6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974858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93D7-144C-4FC7-A0BF-44EE2A21F31A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B07D-CBAC-4C88-BEE5-27E93139D0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0490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9364-552D-4D46-B66D-25B719016D6A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B91F-311E-47BD-827B-3F332D6097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312795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967F-9D8F-40AF-9902-ED7408E7E597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C8AC-D932-4893-B09E-C9D81EF8BB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202434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1067-D45C-44FE-A588-30FEE3F1B2CD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50A9-D021-4EE4-9834-83F6B059C0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631468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790F71-9993-4465-8EE5-8AE9890AC399}" type="datetimeFigureOut">
              <a:rPr lang="zh-CN" altLang="en-US"/>
              <a:pPr>
                <a:defRPr/>
              </a:pPr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C7AE6C-85F3-4595-A6BD-A75831570F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3287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60706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image 756" id="2" name="Picture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3850" y="87313"/>
            <a:ext cx="84963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03325" y="877888"/>
            <a:ext cx="6840538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339975" y="1763713"/>
            <a:ext cx="4465638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b="1" lang="zh-CN" sz="8000">
                <a:latin charset="-122" panose="03000509000000000000" pitchFamily="65" typeface="方正启体简体"/>
                <a:ea charset="-122" panose="03000509000000000000" pitchFamily="65" typeface="方正启体简体"/>
              </a:rPr>
              <a:t>生如夏花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4" name="组合 4"/>
          <p:cNvGrpSpPr/>
          <p:nvPr/>
        </p:nvGrpSpPr>
        <p:grpSpPr>
          <a:xfrm>
            <a:off x="1603375" y="915988"/>
            <a:ext cx="5938838" cy="3311525"/>
            <a:chOff x="1331913" y="1557338"/>
            <a:chExt cx="5938837" cy="3311525"/>
          </a:xfrm>
        </p:grpSpPr>
        <p:grpSp>
          <p:nvGrpSpPr>
            <p:cNvPr id="3075" name="组合 45"/>
            <p:cNvGrpSpPr/>
            <p:nvPr/>
          </p:nvGrpSpPr>
          <p:grpSpPr>
            <a:xfrm>
              <a:off x="1331913" y="1557338"/>
              <a:ext cx="5938837" cy="863600"/>
              <a:chOff x="1331640" y="1484784"/>
              <a:chExt cx="5938667" cy="86409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331640" y="1484784"/>
                <a:ext cx="863575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400">
                    <a:solidFill>
                      <a:schemeClr val="tx1"/>
                    </a:solidFill>
                    <a:ea charset="-128" pitchFamily="18" typeface="MS PMincho"/>
                  </a:rPr>
                  <a:t>1</a:t>
                </a:r>
              </a:p>
            </p:txBody>
          </p:sp>
          <p:pic>
            <p:nvPicPr>
              <p:cNvPr descr="D_042.jpg" id="3092" name="图片 2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03648" y="1628800"/>
                <a:ext cx="681449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矩形 23"/>
              <p:cNvSpPr/>
              <p:nvPr/>
            </p:nvSpPr>
            <p:spPr>
              <a:xfrm>
                <a:off x="2123780" y="1629329"/>
                <a:ext cx="4824273" cy="575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2800">
                    <a:solidFill>
                      <a:schemeClr val="tx1"/>
                    </a:solidFill>
                    <a:latin charset="-122" panose="03000509000000000000" pitchFamily="65" typeface="方正启体简体"/>
                    <a:ea charset="-122" panose="03000509000000000000" pitchFamily="65" typeface="方正启体简体"/>
                  </a:rPr>
                  <a:t>生如夏花</a:t>
                </a:r>
              </a:p>
            </p:txBody>
          </p:sp>
          <p:pic>
            <p:nvPicPr>
              <p:cNvPr descr="C_108.jpg" id="3094" name="图片 28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35696" y="2132856"/>
                <a:ext cx="5434611" cy="14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6" name="组合 30"/>
            <p:cNvGrpSpPr/>
            <p:nvPr/>
          </p:nvGrpSpPr>
          <p:grpSpPr>
            <a:xfrm>
              <a:off x="1403350" y="2492375"/>
              <a:ext cx="5867400" cy="649288"/>
              <a:chOff x="1403648" y="1628800"/>
              <a:chExt cx="5866642" cy="648072"/>
            </a:xfrm>
          </p:grpSpPr>
          <p:pic>
            <p:nvPicPr>
              <p:cNvPr descr="D_042.jpg" id="3088" name="图片 3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03648" y="1628800"/>
                <a:ext cx="681449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矩形 19"/>
              <p:cNvSpPr/>
              <p:nvPr/>
            </p:nvSpPr>
            <p:spPr>
              <a:xfrm>
                <a:off x="2124281" y="1628800"/>
                <a:ext cx="4823788" cy="5767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2800">
                    <a:solidFill>
                      <a:schemeClr val="tx1"/>
                    </a:solidFill>
                    <a:latin charset="-122" panose="03000509000000000000" pitchFamily="65" typeface="方正启体简体"/>
                    <a:ea charset="-122" panose="03000509000000000000" pitchFamily="65" typeface="方正启体简体"/>
                  </a:rPr>
                  <a:t>生如夏花</a:t>
                </a:r>
              </a:p>
            </p:txBody>
          </p:sp>
          <p:pic>
            <p:nvPicPr>
              <p:cNvPr descr="C_108.jpg" id="3090" name="图片 3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35696" y="2132856"/>
                <a:ext cx="5434594" cy="14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7" name="组合 34"/>
            <p:cNvGrpSpPr/>
            <p:nvPr/>
          </p:nvGrpSpPr>
          <p:grpSpPr>
            <a:xfrm>
              <a:off x="1403350" y="3284538"/>
              <a:ext cx="5867400" cy="649287"/>
              <a:chOff x="1403648" y="1628800"/>
              <a:chExt cx="5866642" cy="648072"/>
            </a:xfrm>
          </p:grpSpPr>
          <p:pic>
            <p:nvPicPr>
              <p:cNvPr descr="D_042.jpg" id="3085" name="图片 3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03648" y="1628800"/>
                <a:ext cx="681449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矩形 16"/>
              <p:cNvSpPr/>
              <p:nvPr/>
            </p:nvSpPr>
            <p:spPr>
              <a:xfrm>
                <a:off x="2124281" y="1628800"/>
                <a:ext cx="4823788" cy="5767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2800">
                    <a:solidFill>
                      <a:schemeClr val="tx1"/>
                    </a:solidFill>
                    <a:latin charset="-122" panose="03000509000000000000" pitchFamily="65" typeface="方正启体简体"/>
                    <a:ea charset="-122" panose="03000509000000000000" pitchFamily="65" typeface="方正启体简体"/>
                  </a:rPr>
                  <a:t>生如夏花</a:t>
                </a:r>
              </a:p>
            </p:txBody>
          </p:sp>
          <p:pic>
            <p:nvPicPr>
              <p:cNvPr descr="C_108.jpg" id="3087" name="图片 3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35696" y="2132856"/>
                <a:ext cx="5434594" cy="14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8" name="组合 38"/>
            <p:cNvGrpSpPr/>
            <p:nvPr/>
          </p:nvGrpSpPr>
          <p:grpSpPr>
            <a:xfrm>
              <a:off x="1403350" y="4149725"/>
              <a:ext cx="5867400" cy="647700"/>
              <a:chOff x="1403648" y="1628800"/>
              <a:chExt cx="5866642" cy="648072"/>
            </a:xfrm>
          </p:grpSpPr>
          <p:pic>
            <p:nvPicPr>
              <p:cNvPr descr="D_042.jpg" id="3082" name="图片 3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03648" y="1628800"/>
                <a:ext cx="681449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矩形 13"/>
              <p:cNvSpPr/>
              <p:nvPr/>
            </p:nvSpPr>
            <p:spPr>
              <a:xfrm>
                <a:off x="2124281" y="1628800"/>
                <a:ext cx="4823788" cy="576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2800">
                    <a:solidFill>
                      <a:schemeClr val="tx1"/>
                    </a:solidFill>
                    <a:latin charset="-122" panose="03000509000000000000" pitchFamily="65" typeface="方正启体简体"/>
                    <a:ea charset="-122" panose="03000509000000000000" pitchFamily="65" typeface="方正启体简体"/>
                  </a:rPr>
                  <a:t>生如夏花</a:t>
                </a:r>
              </a:p>
            </p:txBody>
          </p:sp>
          <p:pic>
            <p:nvPicPr>
              <p:cNvPr descr="C_108.jpg" id="3084" name="图片 4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35696" y="2132856"/>
                <a:ext cx="5434594" cy="14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矩形 9"/>
            <p:cNvSpPr/>
            <p:nvPr/>
          </p:nvSpPr>
          <p:spPr>
            <a:xfrm>
              <a:off x="1331913" y="2349500"/>
              <a:ext cx="863600" cy="863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chemeClr val="tx1"/>
                  </a:solidFill>
                  <a:ea charset="-128" pitchFamily="18" typeface="MS PMincho"/>
                </a:rPr>
                <a:t>2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331913" y="3141663"/>
              <a:ext cx="863600" cy="863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chemeClr val="tx1"/>
                  </a:solidFill>
                  <a:ea charset="-128" pitchFamily="18" typeface="MS PMincho"/>
                </a:rPr>
                <a:t>3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331913" y="4005263"/>
              <a:ext cx="863600" cy="863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chemeClr val="tx1"/>
                  </a:solidFill>
                  <a:ea charset="-128" pitchFamily="18" typeface="MS PMincho"/>
                </a:rPr>
                <a:t>4</a:t>
              </a:r>
            </a:p>
          </p:txBody>
        </p: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_042.jpg" id="5" name="图片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67944" y="699542"/>
            <a:ext cx="4296484" cy="408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4643438" y="1139825"/>
            <a:ext cx="4105275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>
                <a:latin charset="-122" panose="03000509000000000000" pitchFamily="65" typeface="方正启体简体"/>
                <a:ea charset="-122" panose="03000509000000000000" pitchFamily="65" typeface="方正启体简体"/>
              </a:rPr>
              <a:t>我相信一切能够听见 </a:t>
            </a:r>
          </a:p>
          <a:p>
            <a:pPr eaLnBrk="1" hangingPunct="1"/>
            <a:r>
              <a:rPr altLang="zh-CN" lang="zh-CN">
                <a:latin charset="-122" panose="03000509000000000000" pitchFamily="65" typeface="方正启体简体"/>
                <a:ea charset="-122" panose="03000509000000000000" pitchFamily="65" typeface="方正启体简体"/>
              </a:rPr>
              <a:t>甚至预见离散，遇见另一个自己 </a:t>
            </a:r>
          </a:p>
          <a:p>
            <a:pPr eaLnBrk="1" hangingPunct="1"/>
            <a:r>
              <a:rPr altLang="zh-CN" lang="zh-CN">
                <a:latin charset="-122" panose="03000509000000000000" pitchFamily="65" typeface="方正启体简体"/>
                <a:ea charset="-122" panose="03000509000000000000" pitchFamily="65" typeface="方正启体简体"/>
              </a:rPr>
              <a:t>而有些瞬间无法把握 </a:t>
            </a:r>
          </a:p>
          <a:p>
            <a:pPr eaLnBrk="1" hangingPunct="1"/>
            <a:r>
              <a:rPr altLang="zh-CN" lang="zh-CN">
                <a:latin charset="-122" panose="03000509000000000000" pitchFamily="65" typeface="方正启体简体"/>
                <a:ea charset="-122" panose="03000509000000000000" pitchFamily="65" typeface="方正启体简体"/>
              </a:rPr>
              <a:t>任凭东走西顾，逝去的必然不返</a:t>
            </a:r>
          </a:p>
          <a:p>
            <a:pPr eaLnBrk="1" hangingPunct="1"/>
            <a:r>
              <a:rPr altLang="zh-CN" lang="zh-CN">
                <a:latin charset="-122" panose="03000509000000000000" pitchFamily="65" typeface="方正启体简体"/>
                <a:ea charset="-122" panose="03000509000000000000" pitchFamily="65" typeface="方正启体简体"/>
              </a:rPr>
              <a:t> </a:t>
            </a:r>
          </a:p>
          <a:p>
            <a:pPr eaLnBrk="1" hangingPunct="1"/>
            <a:r>
              <a:rPr altLang="zh-CN" lang="zh-CN">
                <a:latin charset="-122" panose="03000509000000000000" pitchFamily="65" typeface="方正启体简体"/>
                <a:ea charset="-122" panose="03000509000000000000" pitchFamily="65" typeface="方正启体简体"/>
              </a:rPr>
              <a:t>请看我头置簪花，一路走来一路盛开 </a:t>
            </a:r>
          </a:p>
          <a:p>
            <a:pPr eaLnBrk="1" hangingPunct="1"/>
            <a:r>
              <a:rPr altLang="zh-CN" lang="zh-CN">
                <a:latin charset="-122" panose="03000509000000000000" pitchFamily="65" typeface="方正启体简体"/>
                <a:ea charset="-122" panose="03000509000000000000" pitchFamily="65" typeface="方正启体简体"/>
              </a:rPr>
              <a:t>频频遗漏一些，又深陷风霜雨雪的感动</a:t>
            </a:r>
          </a:p>
          <a:p>
            <a:pPr eaLnBrk="1" hangingPunct="1"/>
            <a:r>
              <a:rPr altLang="zh-CN" lang="zh-CN">
                <a:latin charset="-122" panose="03000509000000000000" pitchFamily="65" typeface="方正启体简体"/>
                <a:ea charset="-122" panose="03000509000000000000" pitchFamily="65" typeface="方正启体简体"/>
              </a:rPr>
              <a:t> </a:t>
            </a:r>
          </a:p>
          <a:p>
            <a:pPr eaLnBrk="1" hangingPunct="1"/>
            <a:r>
              <a:rPr altLang="zh-CN" lang="zh-CN">
                <a:latin charset="-122" panose="03000509000000000000" pitchFamily="65" typeface="方正启体简体"/>
                <a:ea charset="-122" panose="03000509000000000000" pitchFamily="65" typeface="方正启体简体"/>
              </a:rPr>
              <a:t>生如夏花之绚烂 死如秋叶之静美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611188" y="1139825"/>
            <a:ext cx="3529012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6000">
                <a:latin charset="-122" panose="03000509000000000000" pitchFamily="65" typeface="方正启体简体"/>
                <a:ea charset="-122" panose="03000509000000000000" pitchFamily="65" typeface="方正启体简体"/>
              </a:rPr>
              <a:t>生如夏花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804160" y="2017752"/>
            <a:ext cx="35356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6600">
                <a:ln cmpd="sng" w="17780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  <a:latin charset="-122" panose="03000509000000000000" pitchFamily="65" typeface="方正启体简体"/>
                <a:ea charset="-122" panose="03000509000000000000" pitchFamily="65" typeface="方正启体简体"/>
              </a:rPr>
              <a:t>谢谢欣赏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797762" y="322440"/>
            <a:ext cx="154847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607463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11519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71504" y="1095009"/>
            <a:ext cx="12124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65344" y="1531067"/>
            <a:ext cx="110239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83972" y="1572419"/>
            <a:ext cx="473528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15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http://www.youyedoc.com/article/2017/3471.html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826130" y="1140715"/>
            <a:ext cx="267885" cy="267885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15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260" y="1120972"/>
            <a:ext cx="1731414" cy="493819"/>
          </a:xfrm>
          <a:prstGeom prst="rect">
            <a:avLst/>
          </a:prstGeom>
        </p:spPr>
      </p:pic>
    </p:spTree>
    <p:extLst>
      <p:ext uri="{BB962C8B-B14F-4D97-AF65-F5344CB8AC3E}">
        <p14:creationId val="359554777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25</Paragraphs>
  <Slides>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3">
      <vt:lpstr>Arial</vt:lpstr>
      <vt:lpstr>Calibri</vt:lpstr>
      <vt:lpstr>宋体</vt:lpstr>
      <vt:lpstr>Calibri Light</vt:lpstr>
      <vt:lpstr>方正启体简体</vt:lpstr>
      <vt:lpstr>微软雅黑</vt:lpstr>
      <vt:lpstr>MS PMincho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2021-08-22T11:53:43Z</dcterms:created>
  <cp:lastPrinted>2021-08-22T11:53:43Z</cp:lastPrinted>
  <dcterms:modified xsi:type="dcterms:W3CDTF">2021-08-22T05:40:45Z</dcterms:modified>
  <cp:revision>1</cp:revision>
</cp:coreProperties>
</file>