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81" r:id="rId6"/>
    <p:sldId id="258" r:id="rId7"/>
    <p:sldId id="260" r:id="rId8"/>
    <p:sldId id="261" r:id="rId9"/>
    <p:sldId id="262" r:id="rId10"/>
    <p:sldId id="259" r:id="rId11"/>
    <p:sldId id="263" r:id="rId12"/>
    <p:sldId id="270" r:id="rId13"/>
    <p:sldId id="271" r:id="rId14"/>
    <p:sldId id="272" r:id="rId15"/>
    <p:sldId id="282" r:id="rId16"/>
    <p:sldId id="269" r:id="rId17"/>
    <p:sldId id="274" r:id="rId18"/>
    <p:sldId id="275" r:id="rId19"/>
    <p:sldId id="277" r:id="rId20"/>
    <p:sldId id="283" r:id="rId21"/>
    <p:sldId id="278" r:id="rId22"/>
    <p:sldId id="279" r:id="rId23"/>
    <p:sldId id="280" r:id="rId24"/>
    <p:sldId id="284" r:id="rId25"/>
  </p:sldIdLst>
  <p:sldSz cx="12192000" cy="6858000"/>
  <p:notesSz cx="6858000" cy="9144000"/>
  <p:custDataLst>
    <p:tags r:id="rId26"/>
  </p:custData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37">
          <p15:clr>
            <a:srgbClr val="A4A3A4"/>
          </p15:clr>
        </p15:guide>
        <p15:guide id="2" orient="horz" pos="550">
          <p15:clr>
            <a:srgbClr val="A4A3A4"/>
          </p15:clr>
        </p15:guide>
        <p15:guide id="3" orient="horz" pos="4065">
          <p15:clr>
            <a:srgbClr val="A4A3A4"/>
          </p15:clr>
        </p15:guide>
        <p15:guide id="4" orient="horz" pos="777">
          <p15:clr>
            <a:srgbClr val="A4A3A4"/>
          </p15:clr>
        </p15:guide>
        <p15:guide id="5" pos="257">
          <p15:clr>
            <a:srgbClr val="A4A3A4"/>
          </p15:clr>
        </p15:guide>
        <p15:guide id="6" pos="7423">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534" y="96"/>
      </p:cViewPr>
      <p:guideLst>
        <p:guide orient="horz" pos="2137"/>
        <p:guide orient="horz" pos="550"/>
        <p:guide orient="horz" pos="4065"/>
        <p:guide orient="horz" pos="777"/>
        <p:guide pos="257"/>
        <p:guide pos="742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38.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58D7-C4CC-43CC-BE7B-C6513767B6E3}"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1E829-E778-4F59-A9C1-3FBFD41D3B9C}" type="slidenum">
              <a:rPr lang="zh-CN" altLang="en-US" smtClean="0"/>
              <a:t>‹#›</a:t>
            </a:fld>
            <a:endParaRPr lang="zh-CN" altLang="en-US"/>
          </a:p>
        </p:txBody>
      </p:sp>
    </p:spTree>
    <p:extLst>
      <p:ext uri="{BB962C8B-B14F-4D97-AF65-F5344CB8AC3E}">
        <p14:creationId val="306375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EB1ADCCD-3B31-4913-850C-9A91817A2EF1}" type="datetimeFigureOut">
              <a:rPr lang="zh-CN" altLang="en-US"/>
              <a:t>2018/6/2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BFA1F8B-66E8-4EEE-B958-9085DAB3B0B1}" type="slidenum">
              <a:rPr lang="zh-CN" altLang="en-US"/>
              <a:t>‹#›</a:t>
            </a:fld>
            <a:endParaRPr lang="zh-CN" altLang="en-US"/>
          </a:p>
        </p:txBody>
      </p:sp>
    </p:spTree>
    <p:extLst>
      <p:ext uri="{BB962C8B-B14F-4D97-AF65-F5344CB8AC3E}">
        <p14:creationId val="390822598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41CD85F-B782-4E67-B4D3-4BAEC7337AB9}" type="datetimeFigureOut">
              <a:rPr lang="zh-CN" altLang="en-US"/>
              <a:t>2018/6/2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C834EF2-B15A-4D98-A7FE-C91FF5E76D57}" type="slidenum">
              <a:rPr lang="zh-CN" altLang="en-US"/>
              <a:t>‹#›</a:t>
            </a:fld>
            <a:endParaRPr lang="zh-CN" altLang="en-US"/>
          </a:p>
        </p:txBody>
      </p:sp>
    </p:spTree>
    <p:extLst>
      <p:ext uri="{BB962C8B-B14F-4D97-AF65-F5344CB8AC3E}">
        <p14:creationId val="49148557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E5A0D38-C4CB-4FCF-BDAA-8B625965E37C}" type="datetimeFigureOut">
              <a:rPr lang="zh-CN" altLang="en-US"/>
              <a:t>2018/6/2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1EBDC1E-7F16-418F-BB3B-2DA5F6AA5B5A}" type="slidenum">
              <a:rPr lang="zh-CN" altLang="en-US"/>
              <a:t>‹#›</a:t>
            </a:fld>
            <a:endParaRPr lang="zh-CN" altLang="en-US"/>
          </a:p>
        </p:txBody>
      </p:sp>
    </p:spTree>
    <p:extLst>
      <p:ext uri="{BB962C8B-B14F-4D97-AF65-F5344CB8AC3E}">
        <p14:creationId val="205351890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994221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1714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273055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234902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729922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624805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76154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906033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8A73005-F134-44DC-9C6A-6E6B969EFF85}" type="datetimeFigureOut">
              <a:rPr lang="zh-CN" altLang="en-US"/>
              <a:t>2018/6/2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8DBBED3-9715-4D97-84CB-E388A8B2AD34}" type="slidenum">
              <a:rPr lang="zh-CN" altLang="en-US"/>
              <a:t>‹#›</a:t>
            </a:fld>
            <a:endParaRPr lang="zh-CN" altLang="en-US"/>
          </a:p>
        </p:txBody>
      </p:sp>
    </p:spTree>
    <p:extLst>
      <p:ext uri="{BB962C8B-B14F-4D97-AF65-F5344CB8AC3E}">
        <p14:creationId val="321563802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07915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79986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043922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646251A1-55BC-4AA3-B216-B50DC9C9669D}" type="datetimeFigureOut">
              <a:rPr lang="zh-CN" altLang="en-US"/>
              <a:t>2018/6/2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AE2E9F-8D6A-4C9F-BC1B-3A712C90E424}" type="slidenum">
              <a:rPr lang="zh-CN" altLang="en-US"/>
              <a:t>‹#›</a:t>
            </a:fld>
            <a:endParaRPr lang="zh-CN" altLang="en-US"/>
          </a:p>
        </p:txBody>
      </p:sp>
    </p:spTree>
    <p:extLst>
      <p:ext uri="{BB962C8B-B14F-4D97-AF65-F5344CB8AC3E}">
        <p14:creationId val="22141009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66DBEE7F-FE86-4968-8582-F79F833B1170}" type="datetimeFigureOut">
              <a:rPr lang="zh-CN" altLang="en-US"/>
              <a:t>2018/6/2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341F5C01-DE45-4856-AAF0-74FEFFC1EC04}" type="slidenum">
              <a:rPr lang="zh-CN" altLang="en-US"/>
              <a:t>‹#›</a:t>
            </a:fld>
            <a:endParaRPr lang="zh-CN" altLang="en-US"/>
          </a:p>
        </p:txBody>
      </p:sp>
    </p:spTree>
    <p:extLst>
      <p:ext uri="{BB962C8B-B14F-4D97-AF65-F5344CB8AC3E}">
        <p14:creationId val="11713037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0D53F263-D7D1-47CA-A1C3-D1F564C7E75E}" type="datetimeFigureOut">
              <a:rPr lang="zh-CN" altLang="en-US"/>
              <a:t>2018/6/2</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B2FEB5E-B92A-4C6C-84CB-79BE7EF349A1}" type="slidenum">
              <a:rPr lang="zh-CN" altLang="en-US"/>
              <a:t>‹#›</a:t>
            </a:fld>
            <a:endParaRPr lang="zh-CN" altLang="en-US"/>
          </a:p>
        </p:txBody>
      </p:sp>
    </p:spTree>
    <p:extLst>
      <p:ext uri="{BB962C8B-B14F-4D97-AF65-F5344CB8AC3E}">
        <p14:creationId val="319059109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2CEB501-7BA5-434A-8F43-1E0B3D131C1C}" type="datetimeFigureOut">
              <a:rPr lang="zh-CN" altLang="en-US"/>
              <a:t>2018/6/2</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32D67E8-39FC-44F5-9A3E-439056A7681B}" type="slidenum">
              <a:rPr lang="zh-CN" altLang="en-US"/>
              <a:t>‹#›</a:t>
            </a:fld>
            <a:endParaRPr lang="zh-CN" altLang="en-US"/>
          </a:p>
        </p:txBody>
      </p:sp>
    </p:spTree>
    <p:extLst>
      <p:ext uri="{BB962C8B-B14F-4D97-AF65-F5344CB8AC3E}">
        <p14:creationId val="24457513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813F11EB-EE22-4A29-ACE1-B37D2B8B666D}" type="datetimeFigureOut">
              <a:rPr lang="zh-CN" altLang="en-US"/>
              <a:t>2018/6/2</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972475C6-AC50-43A7-A36F-F1E13AC0D3F1}" type="slidenum">
              <a:rPr lang="zh-CN" altLang="en-US"/>
              <a:t>‹#›</a:t>
            </a:fld>
            <a:endParaRPr lang="zh-CN" altLang="en-US"/>
          </a:p>
        </p:txBody>
      </p:sp>
    </p:spTree>
    <p:extLst>
      <p:ext uri="{BB962C8B-B14F-4D97-AF65-F5344CB8AC3E}">
        <p14:creationId val="366555595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94413AB-8A7F-47B7-9F4B-63F701D167FB}" type="datetimeFigureOut">
              <a:rPr lang="zh-CN" altLang="en-US"/>
              <a:t>2018/6/2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2FCB426-5FEE-4C92-B57B-786DCBD61086}" type="slidenum">
              <a:rPr lang="zh-CN" altLang="en-US"/>
              <a:t>‹#›</a:t>
            </a:fld>
            <a:endParaRPr lang="zh-CN" altLang="en-US"/>
          </a:p>
        </p:txBody>
      </p:sp>
    </p:spTree>
    <p:extLst>
      <p:ext uri="{BB962C8B-B14F-4D97-AF65-F5344CB8AC3E}">
        <p14:creationId val="414447345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FA4E6D2-DBB4-4C3E-BC53-A513FDEF5863}" type="datetimeFigureOut">
              <a:rPr lang="zh-CN" altLang="en-US"/>
              <a:t>2018/6/2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C8BE555-BE3B-4BEA-A659-667DFF6F0C67}" type="slidenum">
              <a:rPr lang="zh-CN" altLang="en-US"/>
              <a:t>‹#›</a:t>
            </a:fld>
            <a:endParaRPr lang="zh-CN" altLang="en-US"/>
          </a:p>
        </p:txBody>
      </p:sp>
    </p:spTree>
    <p:extLst>
      <p:ext uri="{BB962C8B-B14F-4D97-AF65-F5344CB8AC3E}">
        <p14:creationId val="179005998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E3E7A53D-89A3-400E-B941-2ECC2A9F2E01}" type="datetimeFigureOut">
              <a:rPr lang="zh-CN" altLang="en-US"/>
              <a:t>2018/6/2</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6DAAB17-CBCA-4491-BEC2-DCA1B4FC216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buFontTx/>
              <a:buNone/>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buFontTx/>
                <a:buNone/>
              </a:pPr>
              <a:t>2018/6/2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buFontTx/>
              <a:buNone/>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4027601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embeddings/oleObject1.bin" Type="http://schemas.openxmlformats.org/officeDocument/2006/relationships/oleObject"/><Relationship Id="rId5" Target="../media/image38.png" Type="http://schemas.openxmlformats.org/officeDocument/2006/relationships/image"/><Relationship Id="rId6" Target="../media/image15.png" Type="http://schemas.openxmlformats.org/officeDocument/2006/relationships/image"/><Relationship Id="rId7" Target="../drawings/vmlDrawing1.vml" Type="http://schemas.openxmlformats.org/officeDocument/2006/relationships/vmlDrawing"/></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 Id="rId8" Target="../media/image43.png" Type="http://schemas.openxmlformats.org/officeDocument/2006/relationships/image"/><Relationship Id="rId9" Target="../media/image4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 Id="rId7" Target="../media/image48.png" Type="http://schemas.openxmlformats.org/officeDocument/2006/relationships/image"/><Relationship Id="rId8" Target="../media/image1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png" Type="http://schemas.openxmlformats.org/officeDocument/2006/relationships/image"/><Relationship Id="rId12" Target="../media/image15.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 Id="rId7" Target="../media/image52.png" Type="http://schemas.openxmlformats.org/officeDocument/2006/relationships/image"/><Relationship Id="rId8" Target="../media/image53.png" Type="http://schemas.openxmlformats.org/officeDocument/2006/relationships/image"/><Relationship Id="rId9" Target="../media/image5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57.png" Type="http://schemas.openxmlformats.org/officeDocument/2006/relationships/image"/><Relationship Id="rId5" Target="../media/image58.png" Type="http://schemas.openxmlformats.org/officeDocument/2006/relationships/image"/><Relationship Id="rId6" Target="../media/image59.png" Type="http://schemas.openxmlformats.org/officeDocument/2006/relationships/image"/><Relationship Id="rId7" Target="../media/image60.pn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 Id="rId6" Target="../media/image65.png" Type="http://schemas.openxmlformats.org/officeDocument/2006/relationships/image"/><Relationship Id="rId7" Target="../media/image66.png" Type="http://schemas.openxmlformats.org/officeDocument/2006/relationships/image"/><Relationship Id="rId8"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png" Type="http://schemas.openxmlformats.org/officeDocument/2006/relationships/image"/><Relationship Id="rId7" Target="../media/image70.png" Type="http://schemas.openxmlformats.org/officeDocument/2006/relationships/image"/><Relationship Id="rId8" Target="../media/image71.png" Type="http://schemas.openxmlformats.org/officeDocument/2006/relationships/image"/><Relationship Id="rId9"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72.png" Type="http://schemas.openxmlformats.org/officeDocument/2006/relationships/image"/><Relationship Id="rId5" Target="../media/image73.png" Type="http://schemas.openxmlformats.org/officeDocument/2006/relationships/image"/><Relationship Id="rId6" Target="../media/image1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15.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15.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074" name="矩形 16"/>
          <p:cNvSpPr/>
          <p:nvPr/>
        </p:nvSpPr>
        <p:spPr bwMode="auto">
          <a:xfrm>
            <a:off x="8551863" y="1504950"/>
            <a:ext cx="4860925" cy="5353050"/>
          </a:xfrm>
          <a:custGeom>
            <a:gdLst>
              <a:gd fmla="*/ 5943600 w 6267450" name="T0"/>
              <a:gd fmla="*/ 0 h 6903089" name="T1"/>
              <a:gd fmla="*/ 6267450 w 6267450" name="T2"/>
              <a:gd fmla="*/ 19050 h 6903089" name="T3"/>
              <a:gd fmla="*/ 2533650 w 6267450" name="T4"/>
              <a:gd fmla="*/ 6903089 h 6903089" name="T5"/>
              <a:gd fmla="*/ 0 w 6267450" name="T6"/>
              <a:gd fmla="*/ 6903089 h 6903089" name="T7"/>
              <a:gd fmla="*/ 5943600 w 6267450" name="T8"/>
              <a:gd fmla="*/ 0 h 6903089" name="T9"/>
            </a:gdLst>
            <a:cxnLst>
              <a:cxn ang="0">
                <a:pos x="T0" y="T1"/>
              </a:cxn>
              <a:cxn ang="0">
                <a:pos x="T2" y="T3"/>
              </a:cxn>
              <a:cxn ang="0">
                <a:pos x="T4" y="T5"/>
              </a:cxn>
              <a:cxn ang="0">
                <a:pos x="T6" y="T7"/>
              </a:cxn>
              <a:cxn ang="0">
                <a:pos x="T8" y="T9"/>
              </a:cxn>
            </a:cxnLst>
            <a:rect b="b" l="0" r="r" t="0"/>
            <a:pathLst>
              <a:path h="6903089" w="6267450">
                <a:moveTo>
                  <a:pt x="5943600" y="0"/>
                </a:moveTo>
                <a:lnTo>
                  <a:pt x="6267450" y="19050"/>
                </a:lnTo>
                <a:lnTo>
                  <a:pt x="2533650" y="6903089"/>
                </a:lnTo>
                <a:lnTo>
                  <a:pt x="0" y="6903089"/>
                </a:lnTo>
                <a:lnTo>
                  <a:pt x="5943600" y="0"/>
                </a:lnTo>
                <a:close/>
              </a:path>
            </a:pathLst>
          </a:custGeom>
          <a:gradFill rotWithShape="1">
            <a:gsLst>
              <a:gs pos="0">
                <a:srgbClr val="FAFAFA">
                  <a:alpha val="0"/>
                </a:srgbClr>
              </a:gs>
              <a:gs pos="32001">
                <a:srgbClr val="D7D7D7">
                  <a:alpha val="9280"/>
                </a:srgbClr>
              </a:gs>
              <a:gs pos="80000">
                <a:srgbClr val="D7D7D7">
                  <a:alpha val="23199"/>
                </a:srgbClr>
              </a:gs>
              <a:gs pos="100000">
                <a:srgbClr val="E4E4E4">
                  <a:alpha val="28999"/>
                </a:srgbClr>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5" name="等腰三角形 4"/>
          <p:cNvSpPr>
            <a:spLocks noChangeArrowheads="1"/>
          </p:cNvSpPr>
          <p:nvPr/>
        </p:nvSpPr>
        <p:spPr bwMode="auto">
          <a:xfrm rot="18848016">
            <a:off x="-52387" y="5568950"/>
            <a:ext cx="1447800" cy="495300"/>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3076" name="图片 35"/>
          <p:cNvPicPr>
            <a:picLocks noChangeArrowheads="1" noChangeAspect="1"/>
          </p:cNvPicPr>
          <p:nvPr/>
        </p:nvPicPr>
        <p:blipFill>
          <a:blip r:embed="rId2">
            <a:extLst>
              <a:ext uri="{28A0092B-C50C-407E-A947-70E740481C1C}">
                <a14:useLocalDpi/>
              </a:ext>
            </a:extLst>
          </a:blip>
          <a:stretch>
            <a:fillRect/>
          </a:stretch>
        </p:blipFill>
        <p:spPr bwMode="auto">
          <a:xfrm>
            <a:off x="3621088" y="1019175"/>
            <a:ext cx="4949825" cy="4321175"/>
          </a:xfrm>
          <a:prstGeom prst="rect">
            <a:avLst/>
          </a:prstGeom>
          <a:noFill/>
          <a:ln>
            <a:noFill/>
          </a:ln>
          <a:effectLst>
            <a:outerShdw algn="ctr" dir="2700000" dist="38100" rotWithShape="0">
              <a:srgbClr val="000000">
                <a:alpha val="20999"/>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7" name="等腰三角形 5"/>
          <p:cNvSpPr>
            <a:spLocks noChangeArrowheads="1"/>
          </p:cNvSpPr>
          <p:nvPr/>
        </p:nvSpPr>
        <p:spPr bwMode="auto">
          <a:xfrm rot="9949063">
            <a:off x="9910763" y="5480050"/>
            <a:ext cx="1219200" cy="51276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78" name="矩形 16"/>
          <p:cNvSpPr/>
          <p:nvPr/>
        </p:nvSpPr>
        <p:spPr bwMode="auto">
          <a:xfrm flipH="1">
            <a:off x="-388938" y="-12700"/>
            <a:ext cx="3981451" cy="6883400"/>
          </a:xfrm>
          <a:custGeom>
            <a:gdLst>
              <a:gd fmla="*/ 2933700 w 3981450" name="T0"/>
              <a:gd fmla="*/ 0 h 6884039" name="T1"/>
              <a:gd fmla="*/ 3981450 w 3981450" name="T2"/>
              <a:gd fmla="*/ 628650 h 6884039" name="T3"/>
              <a:gd fmla="*/ 2209800 w 3981450" name="T4"/>
              <a:gd fmla="*/ 4464689 h 6884039" name="T5"/>
              <a:gd fmla="*/ 0 w 3981450" name="T6"/>
              <a:gd fmla="*/ 6884039 h 6884039" name="T7"/>
              <a:gd fmla="*/ 2933700 w 3981450" name="T8"/>
              <a:gd fmla="*/ 0 h 6884039" name="T9"/>
            </a:gdLst>
            <a:cxnLst>
              <a:cxn ang="0">
                <a:pos x="T0" y="T1"/>
              </a:cxn>
              <a:cxn ang="0">
                <a:pos x="T2" y="T3"/>
              </a:cxn>
              <a:cxn ang="0">
                <a:pos x="T4" y="T5"/>
              </a:cxn>
              <a:cxn ang="0">
                <a:pos x="T6" y="T7"/>
              </a:cxn>
              <a:cxn ang="0">
                <a:pos x="T8" y="T9"/>
              </a:cxn>
            </a:cxnLst>
            <a:rect b="b" l="0" r="r" t="0"/>
            <a:pathLst>
              <a:path h="6884039" w="3981450">
                <a:moveTo>
                  <a:pt x="2933700" y="0"/>
                </a:moveTo>
                <a:lnTo>
                  <a:pt x="3981450" y="628650"/>
                </a:lnTo>
                <a:lnTo>
                  <a:pt x="2209800" y="4464689"/>
                </a:lnTo>
                <a:lnTo>
                  <a:pt x="0" y="6884039"/>
                </a:lnTo>
                <a:lnTo>
                  <a:pt x="2933700" y="0"/>
                </a:lnTo>
                <a:close/>
              </a:path>
            </a:pathLst>
          </a:custGeom>
          <a:gradFill rotWithShape="1">
            <a:gsLst>
              <a:gs pos="0">
                <a:srgbClr val="FAFAFA">
                  <a:alpha val="0"/>
                </a:srgbClr>
              </a:gs>
              <a:gs pos="46001">
                <a:srgbClr val="D7D7D7">
                  <a:alpha val="8740"/>
                </a:srgbClr>
              </a:gs>
              <a:gs pos="80000">
                <a:srgbClr val="D7D7D7">
                  <a:alpha val="15199"/>
                </a:srgbClr>
              </a:gs>
              <a:gs pos="100000">
                <a:srgbClr val="E4E4E4">
                  <a:alpha val="18999"/>
                </a:srgbClr>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079" name="等腰三角形 6"/>
          <p:cNvSpPr>
            <a:spLocks noChangeArrowheads="1"/>
          </p:cNvSpPr>
          <p:nvPr/>
        </p:nvSpPr>
        <p:spPr bwMode="auto">
          <a:xfrm rot="1831200">
            <a:off x="11387138" y="1468438"/>
            <a:ext cx="1035050" cy="354012"/>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80" name="等腰三角形 9"/>
          <p:cNvSpPr>
            <a:spLocks noChangeArrowheads="1"/>
          </p:cNvSpPr>
          <p:nvPr/>
        </p:nvSpPr>
        <p:spPr bwMode="auto">
          <a:xfrm rot="18237800">
            <a:off x="10520363" y="3857625"/>
            <a:ext cx="306387" cy="163513"/>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81" name="等腰三角形 14"/>
          <p:cNvSpPr>
            <a:spLocks noChangeArrowheads="1"/>
          </p:cNvSpPr>
          <p:nvPr/>
        </p:nvSpPr>
        <p:spPr bwMode="auto">
          <a:xfrm rot="19833912">
            <a:off x="9899650" y="2236788"/>
            <a:ext cx="246063" cy="196850"/>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84" name="矩形 19"/>
          <p:cNvSpPr>
            <a:spLocks noChangeArrowheads="1"/>
          </p:cNvSpPr>
          <p:nvPr/>
        </p:nvSpPr>
        <p:spPr bwMode="auto">
          <a:xfrm>
            <a:off x="3927476" y="1344613"/>
            <a:ext cx="4310062" cy="1892300"/>
          </a:xfrm>
          <a:prstGeom prst="rect">
            <a:avLst/>
          </a:prstGeom>
          <a:noFill/>
          <a:ln cmpd="sng" w="12700">
            <a:solidFill>
              <a:schemeClr val="bg1">
                <a:alpha val="50000"/>
              </a:schemeClr>
            </a:solidFill>
            <a:miter lim="800000"/>
          </a:ln>
          <a:extLst>
            <a:ext uri="{909E8E84-426E-40DD-AFC4-6F175D3DCCD1}">
              <a14:hiddenFill>
                <a:solidFill>
                  <a:srgbClr val="FFFFFF"/>
                </a:solidFill>
              </a14:hiddenFill>
            </a:ext>
          </a:extLst>
        </p:spPr>
        <p:txBody>
          <a:bodyPr anchor="ctr"/>
          <a:lstStyle/>
          <a:p>
            <a:pPr algn="ctr" eaLnBrk="1" hangingPunct="1"/>
            <a:endParaRPr altLang="en-US" lang="zh-CN"/>
          </a:p>
        </p:txBody>
      </p:sp>
      <p:sp>
        <p:nvSpPr>
          <p:cNvPr id="3085" name="矩形 21"/>
          <p:cNvSpPr>
            <a:spLocks noChangeArrowheads="1"/>
          </p:cNvSpPr>
          <p:nvPr/>
        </p:nvSpPr>
        <p:spPr bwMode="auto">
          <a:xfrm>
            <a:off x="3164026" y="3355975"/>
            <a:ext cx="586394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eaLnBrk="1" hangingPunct="1"/>
            <a:r>
              <a:rPr b="1" lang="en-US" sz="3600">
                <a:solidFill>
                  <a:schemeClr val="bg1"/>
                </a:solidFill>
                <a:effectLst>
                  <a:outerShdw algn="tl" blurRad="38100" dir="2700000" dist="38100">
                    <a:srgbClr val="C0C0C0"/>
                  </a:outerShdw>
                </a:effectLst>
                <a:latin charset="0" pitchFamily="34" typeface="Arial"/>
              </a:rPr>
              <a:t>BUSINESS REPORT</a:t>
            </a:r>
          </a:p>
          <a:p>
            <a:pPr algn="ctr" eaLnBrk="1" hangingPunct="1"/>
            <a:r>
              <a:rPr b="1" lang="en-US" sz="3600">
                <a:solidFill>
                  <a:schemeClr val="bg1"/>
                </a:solidFill>
                <a:effectLst>
                  <a:outerShdw algn="tl" blurRad="38100" dir="2700000" dist="38100">
                    <a:srgbClr val="C0C0C0"/>
                  </a:outerShdw>
                </a:effectLst>
                <a:latin charset="0" pitchFamily="34" typeface="Arial"/>
              </a:rPr>
              <a:t>POWERPOINT TEMPLATE</a:t>
            </a:r>
          </a:p>
        </p:txBody>
      </p:sp>
      <p:cxnSp>
        <p:nvCxnSpPr>
          <p:cNvPr id="3086" name="直接连接符 23"/>
          <p:cNvCxnSpPr>
            <a:cxnSpLocks noChangeShapeType="1"/>
          </p:cNvCxnSpPr>
          <p:nvPr/>
        </p:nvCxnSpPr>
        <p:spPr bwMode="auto">
          <a:xfrm>
            <a:off x="3927475" y="4516438"/>
            <a:ext cx="4367213" cy="0"/>
          </a:xfrm>
          <a:prstGeom prst="line">
            <a:avLst/>
          </a:prstGeom>
          <a:noFill/>
          <a:ln cmpd="sng" w="12700">
            <a:solidFill>
              <a:schemeClr val="bg1">
                <a:alpha val="50000"/>
              </a:schemeClr>
            </a:solidFill>
            <a:round/>
            <a:headEnd len="sm" type="oval" w="sm"/>
            <a:tailEnd len="sm" type="oval" w="sm"/>
          </a:ln>
          <a:extLst>
            <a:ext uri="{909E8E84-426E-40DD-AFC4-6F175D3DCCD1}">
              <a14:hiddenFill>
                <a:noFill/>
              </a14:hiddenFill>
            </a:ext>
          </a:extLst>
        </p:spPr>
      </p:cxnSp>
      <p:sp>
        <p:nvSpPr>
          <p:cNvPr id="3087" name="矩形 24"/>
          <p:cNvSpPr>
            <a:spLocks noChangeArrowheads="1"/>
          </p:cNvSpPr>
          <p:nvPr/>
        </p:nvSpPr>
        <p:spPr bwMode="auto">
          <a:xfrm>
            <a:off x="3840163" y="4648200"/>
            <a:ext cx="45116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chemeClr val="bg1"/>
                </a:solidFill>
                <a:latin charset="0" pitchFamily="34" typeface="Arial"/>
                <a:cs charset="0" pitchFamily="34" typeface="Arial"/>
              </a:rPr>
              <a:t>Your life can be enhanced, and your happiness enriched, when you choose to change your perspective. </a:t>
            </a:r>
          </a:p>
        </p:txBody>
      </p:sp>
      <p:pic>
        <p:nvPicPr>
          <p:cNvPr id="3088" name="图片 28"/>
          <p:cNvPicPr>
            <a:picLocks noChangeArrowheads="1" noChangeAspect="1"/>
          </p:cNvPicPr>
          <p:nvPr/>
        </p:nvPicPr>
        <p:blipFill>
          <a:blip r:embed="rId3">
            <a:extLst>
              <a:ext uri="{28A0092B-C50C-407E-A947-70E740481C1C}">
                <a14:useLocalDpi/>
              </a:ext>
            </a:extLst>
          </a:blip>
          <a:stretch>
            <a:fillRect/>
          </a:stretch>
        </p:blipFill>
        <p:spPr bwMode="auto">
          <a:xfrm>
            <a:off x="3675063" y="525463"/>
            <a:ext cx="83502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089" name="图片 30"/>
          <p:cNvPicPr>
            <a:picLocks noChangeArrowheads="1" noChangeAspect="1"/>
          </p:cNvPicPr>
          <p:nvPr/>
        </p:nvPicPr>
        <p:blipFill>
          <a:blip r:embed="rId4">
            <a:extLst>
              <a:ext uri="{28A0092B-C50C-407E-A947-70E740481C1C}">
                <a14:useLocalDpi/>
              </a:ext>
            </a:extLst>
          </a:blip>
          <a:stretch>
            <a:fillRect/>
          </a:stretch>
        </p:blipFill>
        <p:spPr bwMode="auto">
          <a:xfrm>
            <a:off x="8537575" y="4164013"/>
            <a:ext cx="219075" cy="225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90" name="等腰三角形 8"/>
          <p:cNvSpPr>
            <a:spLocks noChangeArrowheads="1"/>
          </p:cNvSpPr>
          <p:nvPr/>
        </p:nvSpPr>
        <p:spPr bwMode="auto">
          <a:xfrm rot="10359249">
            <a:off x="1965325" y="3281363"/>
            <a:ext cx="339725" cy="446087"/>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91" name="等腰三角形 15"/>
          <p:cNvSpPr>
            <a:spLocks noChangeArrowheads="1"/>
          </p:cNvSpPr>
          <p:nvPr/>
        </p:nvSpPr>
        <p:spPr bwMode="auto">
          <a:xfrm rot="1831200">
            <a:off x="-368300" y="1052513"/>
            <a:ext cx="1035050" cy="354012"/>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3092" name="文本框 37"/>
          <p:cNvPicPr>
            <a:picLocks noChangeArrowheads="1"/>
          </p:cNvPicPr>
          <p:nvPr/>
        </p:nvPicPr>
        <p:blipFill>
          <a:blip r:embed="rId5">
            <a:extLst>
              <a:ext uri="{28A0092B-C50C-407E-A947-70E740481C1C}">
                <a14:useLocalDpi/>
              </a:ext>
            </a:extLst>
          </a:blip>
          <a:stretch>
            <a:fillRect/>
          </a:stretch>
        </p:blipFill>
        <p:spPr bwMode="auto">
          <a:xfrm>
            <a:off x="7650163" y="682625"/>
            <a:ext cx="1073150" cy="53657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3" name="文本框 2"/>
          <p:cNvSpPr txBox="1"/>
          <p:nvPr/>
        </p:nvSpPr>
        <p:spPr>
          <a:xfrm>
            <a:off x="3940408" y="1247777"/>
            <a:ext cx="4434682" cy="2164080"/>
          </a:xfrm>
          <a:prstGeom prst="rect">
            <a:avLst/>
          </a:prstGeom>
          <a:noFill/>
        </p:spPr>
        <p:txBody>
          <a:bodyPr rtlCol="0" wrap="square">
            <a:spAutoFit/>
          </a:bodyPr>
          <a:lstStyle/>
          <a:p>
            <a:r>
              <a:rPr altLang="zh-CN" lang="en-US" smtClean="0" sz="13600">
                <a:solidFill>
                  <a:srgbClr val="CBCED1"/>
                </a:solidFill>
                <a:latin charset="-122" panose="020b0503020204020204" pitchFamily="34" typeface="微软雅黑"/>
                <a:ea charset="-122" panose="020b0503020204020204" pitchFamily="34" typeface="微软雅黑"/>
              </a:rPr>
              <a:t>2016</a:t>
            </a:r>
          </a:p>
        </p:txBody>
      </p:sp>
    </p:spTree>
  </p:cSld>
  <p:clrMapOvr>
    <a:masterClrMapping/>
  </p:clrMapOvr>
  <p:transition spd="slow">
    <p:circl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3077"/>
                                        </p:tgtEl>
                                        <p:attrNameLst>
                                          <p:attrName>style.visibility</p:attrName>
                                        </p:attrNameLst>
                                      </p:cBhvr>
                                      <p:to>
                                        <p:strVal val="visible"/>
                                      </p:to>
                                    </p:set>
                                    <p:anim calcmode="lin" valueType="num">
                                      <p:cBhvr>
                                        <p:cTn dur="500" fill="hold" id="7"/>
                                        <p:tgtEl>
                                          <p:spTgt spid="3077"/>
                                        </p:tgtEl>
                                        <p:attrNameLst>
                                          <p:attrName>ppt_w</p:attrName>
                                        </p:attrNameLst>
                                      </p:cBhvr>
                                      <p:tavLst>
                                        <p:tav tm="0">
                                          <p:val>
                                            <p:fltVal val="0"/>
                                          </p:val>
                                        </p:tav>
                                        <p:tav tm="100000">
                                          <p:val>
                                            <p:strVal val="#ppt_w"/>
                                          </p:val>
                                        </p:tav>
                                      </p:tavLst>
                                    </p:anim>
                                    <p:anim calcmode="lin" valueType="num">
                                      <p:cBhvr>
                                        <p:cTn dur="500" fill="hold" id="8"/>
                                        <p:tgtEl>
                                          <p:spTgt spid="3077"/>
                                        </p:tgtEl>
                                        <p:attrNameLst>
                                          <p:attrName>ppt_h</p:attrName>
                                        </p:attrNameLst>
                                      </p:cBhvr>
                                      <p:tavLst>
                                        <p:tav tm="0">
                                          <p:val>
                                            <p:fltVal val="0"/>
                                          </p:val>
                                        </p:tav>
                                        <p:tav tm="100000">
                                          <p:val>
                                            <p:strVal val="#ppt_h"/>
                                          </p:val>
                                        </p:tav>
                                      </p:tavLst>
                                    </p:anim>
                                    <p:anim calcmode="lin" valueType="num">
                                      <p:cBhvr>
                                        <p:cTn dur="500" fill="hold" id="9"/>
                                        <p:tgtEl>
                                          <p:spTgt spid="3077"/>
                                        </p:tgtEl>
                                        <p:attrNameLst>
                                          <p:attrName>ppt_x</p:attrName>
                                        </p:attrNameLst>
                                      </p:cBhvr>
                                      <p:tavLst>
                                        <p:tav tm="0">
                                          <p:val>
                                            <p:fltVal val="0.5"/>
                                          </p:val>
                                        </p:tav>
                                        <p:tav tm="100000">
                                          <p:val>
                                            <p:strVal val="#ppt_x"/>
                                          </p:val>
                                        </p:tav>
                                      </p:tavLst>
                                    </p:anim>
                                    <p:anim calcmode="lin" valueType="num">
                                      <p:cBhvr>
                                        <p:cTn dur="500" fill="hold" id="10"/>
                                        <p:tgtEl>
                                          <p:spTgt spid="3077"/>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0"/>
                                  </p:stCondLst>
                                  <p:childTnLst>
                                    <p:set>
                                      <p:cBhvr>
                                        <p:cTn dur="1" fill="hold" id="12">
                                          <p:stCondLst>
                                            <p:cond delay="0"/>
                                          </p:stCondLst>
                                        </p:cTn>
                                        <p:tgtEl>
                                          <p:spTgt spid="3075"/>
                                        </p:tgtEl>
                                        <p:attrNameLst>
                                          <p:attrName>style.visibility</p:attrName>
                                        </p:attrNameLst>
                                      </p:cBhvr>
                                      <p:to>
                                        <p:strVal val="visible"/>
                                      </p:to>
                                    </p:set>
                                    <p:anim calcmode="lin" valueType="num">
                                      <p:cBhvr>
                                        <p:cTn dur="500" fill="hold" id="13"/>
                                        <p:tgtEl>
                                          <p:spTgt spid="3075"/>
                                        </p:tgtEl>
                                        <p:attrNameLst>
                                          <p:attrName>ppt_w</p:attrName>
                                        </p:attrNameLst>
                                      </p:cBhvr>
                                      <p:tavLst>
                                        <p:tav tm="0">
                                          <p:val>
                                            <p:fltVal val="0"/>
                                          </p:val>
                                        </p:tav>
                                        <p:tav tm="100000">
                                          <p:val>
                                            <p:strVal val="#ppt_w"/>
                                          </p:val>
                                        </p:tav>
                                      </p:tavLst>
                                    </p:anim>
                                    <p:anim calcmode="lin" valueType="num">
                                      <p:cBhvr>
                                        <p:cTn dur="500" fill="hold" id="14"/>
                                        <p:tgtEl>
                                          <p:spTgt spid="3075"/>
                                        </p:tgtEl>
                                        <p:attrNameLst>
                                          <p:attrName>ppt_h</p:attrName>
                                        </p:attrNameLst>
                                      </p:cBhvr>
                                      <p:tavLst>
                                        <p:tav tm="0">
                                          <p:val>
                                            <p:fltVal val="0"/>
                                          </p:val>
                                        </p:tav>
                                        <p:tav tm="100000">
                                          <p:val>
                                            <p:strVal val="#ppt_h"/>
                                          </p:val>
                                        </p:tav>
                                      </p:tavLst>
                                    </p:anim>
                                    <p:anim calcmode="lin" valueType="num">
                                      <p:cBhvr>
                                        <p:cTn dur="500" fill="hold" id="15"/>
                                        <p:tgtEl>
                                          <p:spTgt spid="3075"/>
                                        </p:tgtEl>
                                        <p:attrNameLst>
                                          <p:attrName>ppt_x</p:attrName>
                                        </p:attrNameLst>
                                      </p:cBhvr>
                                      <p:tavLst>
                                        <p:tav tm="0">
                                          <p:val>
                                            <p:fltVal val="0.5"/>
                                          </p:val>
                                        </p:tav>
                                        <p:tav tm="100000">
                                          <p:val>
                                            <p:strVal val="#ppt_x"/>
                                          </p:val>
                                        </p:tav>
                                      </p:tavLst>
                                    </p:anim>
                                    <p:anim calcmode="lin" valueType="num">
                                      <p:cBhvr>
                                        <p:cTn dur="500" fill="hold" id="16"/>
                                        <p:tgtEl>
                                          <p:spTgt spid="3075"/>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250"/>
                                  </p:stCondLst>
                                  <p:childTnLst>
                                    <p:set>
                                      <p:cBhvr>
                                        <p:cTn dur="1" fill="hold" id="18">
                                          <p:stCondLst>
                                            <p:cond delay="0"/>
                                          </p:stCondLst>
                                        </p:cTn>
                                        <p:tgtEl>
                                          <p:spTgt spid="3090"/>
                                        </p:tgtEl>
                                        <p:attrNameLst>
                                          <p:attrName>style.visibility</p:attrName>
                                        </p:attrNameLst>
                                      </p:cBhvr>
                                      <p:to>
                                        <p:strVal val="visible"/>
                                      </p:to>
                                    </p:set>
                                    <p:anim calcmode="lin" valueType="num">
                                      <p:cBhvr>
                                        <p:cTn dur="500" fill="hold" id="19"/>
                                        <p:tgtEl>
                                          <p:spTgt spid="3090"/>
                                        </p:tgtEl>
                                        <p:attrNameLst>
                                          <p:attrName>ppt_w</p:attrName>
                                        </p:attrNameLst>
                                      </p:cBhvr>
                                      <p:tavLst>
                                        <p:tav tm="0">
                                          <p:val>
                                            <p:fltVal val="0"/>
                                          </p:val>
                                        </p:tav>
                                        <p:tav tm="100000">
                                          <p:val>
                                            <p:strVal val="#ppt_w"/>
                                          </p:val>
                                        </p:tav>
                                      </p:tavLst>
                                    </p:anim>
                                    <p:anim calcmode="lin" valueType="num">
                                      <p:cBhvr>
                                        <p:cTn dur="500" fill="hold" id="20"/>
                                        <p:tgtEl>
                                          <p:spTgt spid="3090"/>
                                        </p:tgtEl>
                                        <p:attrNameLst>
                                          <p:attrName>ppt_h</p:attrName>
                                        </p:attrNameLst>
                                      </p:cBhvr>
                                      <p:tavLst>
                                        <p:tav tm="0">
                                          <p:val>
                                            <p:fltVal val="0"/>
                                          </p:val>
                                        </p:tav>
                                        <p:tav tm="100000">
                                          <p:val>
                                            <p:strVal val="#ppt_h"/>
                                          </p:val>
                                        </p:tav>
                                      </p:tavLst>
                                    </p:anim>
                                    <p:anim calcmode="lin" valueType="num">
                                      <p:cBhvr>
                                        <p:cTn dur="500" fill="hold" id="21"/>
                                        <p:tgtEl>
                                          <p:spTgt spid="3090"/>
                                        </p:tgtEl>
                                        <p:attrNameLst>
                                          <p:attrName>ppt_x</p:attrName>
                                        </p:attrNameLst>
                                      </p:cBhvr>
                                      <p:tavLst>
                                        <p:tav tm="0">
                                          <p:val>
                                            <p:fltVal val="0.5"/>
                                          </p:val>
                                        </p:tav>
                                        <p:tav tm="100000">
                                          <p:val>
                                            <p:strVal val="#ppt_x"/>
                                          </p:val>
                                        </p:tav>
                                      </p:tavLst>
                                    </p:anim>
                                    <p:anim calcmode="lin" valueType="num">
                                      <p:cBhvr>
                                        <p:cTn dur="500" fill="hold" id="22"/>
                                        <p:tgtEl>
                                          <p:spTgt spid="3090"/>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250"/>
                                  </p:stCondLst>
                                  <p:childTnLst>
                                    <p:set>
                                      <p:cBhvr>
                                        <p:cTn dur="1" fill="hold" id="24">
                                          <p:stCondLst>
                                            <p:cond delay="0"/>
                                          </p:stCondLst>
                                        </p:cTn>
                                        <p:tgtEl>
                                          <p:spTgt spid="3080"/>
                                        </p:tgtEl>
                                        <p:attrNameLst>
                                          <p:attrName>style.visibility</p:attrName>
                                        </p:attrNameLst>
                                      </p:cBhvr>
                                      <p:to>
                                        <p:strVal val="visible"/>
                                      </p:to>
                                    </p:set>
                                    <p:anim calcmode="lin" valueType="num">
                                      <p:cBhvr>
                                        <p:cTn dur="500" fill="hold" id="25"/>
                                        <p:tgtEl>
                                          <p:spTgt spid="3080"/>
                                        </p:tgtEl>
                                        <p:attrNameLst>
                                          <p:attrName>ppt_w</p:attrName>
                                        </p:attrNameLst>
                                      </p:cBhvr>
                                      <p:tavLst>
                                        <p:tav tm="0">
                                          <p:val>
                                            <p:fltVal val="0"/>
                                          </p:val>
                                        </p:tav>
                                        <p:tav tm="100000">
                                          <p:val>
                                            <p:strVal val="#ppt_w"/>
                                          </p:val>
                                        </p:tav>
                                      </p:tavLst>
                                    </p:anim>
                                    <p:anim calcmode="lin" valueType="num">
                                      <p:cBhvr>
                                        <p:cTn dur="500" fill="hold" id="26"/>
                                        <p:tgtEl>
                                          <p:spTgt spid="3080"/>
                                        </p:tgtEl>
                                        <p:attrNameLst>
                                          <p:attrName>ppt_h</p:attrName>
                                        </p:attrNameLst>
                                      </p:cBhvr>
                                      <p:tavLst>
                                        <p:tav tm="0">
                                          <p:val>
                                            <p:fltVal val="0"/>
                                          </p:val>
                                        </p:tav>
                                        <p:tav tm="100000">
                                          <p:val>
                                            <p:strVal val="#ppt_h"/>
                                          </p:val>
                                        </p:tav>
                                      </p:tavLst>
                                    </p:anim>
                                    <p:anim calcmode="lin" valueType="num">
                                      <p:cBhvr>
                                        <p:cTn dur="500" fill="hold" id="27"/>
                                        <p:tgtEl>
                                          <p:spTgt spid="3080"/>
                                        </p:tgtEl>
                                        <p:attrNameLst>
                                          <p:attrName>ppt_x</p:attrName>
                                        </p:attrNameLst>
                                      </p:cBhvr>
                                      <p:tavLst>
                                        <p:tav tm="0">
                                          <p:val>
                                            <p:fltVal val="0.5"/>
                                          </p:val>
                                        </p:tav>
                                        <p:tav tm="100000">
                                          <p:val>
                                            <p:strVal val="#ppt_x"/>
                                          </p:val>
                                        </p:tav>
                                      </p:tavLst>
                                    </p:anim>
                                    <p:anim calcmode="lin" valueType="num">
                                      <p:cBhvr>
                                        <p:cTn dur="500" fill="hold" id="28"/>
                                        <p:tgtEl>
                                          <p:spTgt spid="3080"/>
                                        </p:tgtEl>
                                        <p:attrNameLst>
                                          <p:attrName>ppt_y</p:attrName>
                                        </p:attrNameLst>
                                      </p:cBhvr>
                                      <p:tavLst>
                                        <p:tav tm="0">
                                          <p:val>
                                            <p:fltVal val="0.5"/>
                                          </p:val>
                                        </p:tav>
                                        <p:tav tm="100000">
                                          <p:val>
                                            <p:strVal val="#ppt_y"/>
                                          </p:val>
                                        </p:tav>
                                      </p:tavLst>
                                    </p:anim>
                                  </p:childTnLst>
                                </p:cTn>
                              </p:par>
                              <p:par>
                                <p:cTn fill="hold" id="29" nodeType="withEffect" presetClass="entr" presetID="23" presetSubtype="528">
                                  <p:stCondLst>
                                    <p:cond delay="500"/>
                                  </p:stCondLst>
                                  <p:childTnLst>
                                    <p:set>
                                      <p:cBhvr>
                                        <p:cTn dur="1" fill="hold" id="30">
                                          <p:stCondLst>
                                            <p:cond delay="0"/>
                                          </p:stCondLst>
                                        </p:cTn>
                                        <p:tgtEl>
                                          <p:spTgt spid="3088"/>
                                        </p:tgtEl>
                                        <p:attrNameLst>
                                          <p:attrName>style.visibility</p:attrName>
                                        </p:attrNameLst>
                                      </p:cBhvr>
                                      <p:to>
                                        <p:strVal val="visible"/>
                                      </p:to>
                                    </p:set>
                                    <p:anim calcmode="lin" valueType="num">
                                      <p:cBhvr>
                                        <p:cTn dur="500" fill="hold" id="31"/>
                                        <p:tgtEl>
                                          <p:spTgt spid="3088"/>
                                        </p:tgtEl>
                                        <p:attrNameLst>
                                          <p:attrName>ppt_w</p:attrName>
                                        </p:attrNameLst>
                                      </p:cBhvr>
                                      <p:tavLst>
                                        <p:tav tm="0">
                                          <p:val>
                                            <p:fltVal val="0"/>
                                          </p:val>
                                        </p:tav>
                                        <p:tav tm="100000">
                                          <p:val>
                                            <p:strVal val="#ppt_w"/>
                                          </p:val>
                                        </p:tav>
                                      </p:tavLst>
                                    </p:anim>
                                    <p:anim calcmode="lin" valueType="num">
                                      <p:cBhvr>
                                        <p:cTn dur="500" fill="hold" id="32"/>
                                        <p:tgtEl>
                                          <p:spTgt spid="3088"/>
                                        </p:tgtEl>
                                        <p:attrNameLst>
                                          <p:attrName>ppt_h</p:attrName>
                                        </p:attrNameLst>
                                      </p:cBhvr>
                                      <p:tavLst>
                                        <p:tav tm="0">
                                          <p:val>
                                            <p:fltVal val="0"/>
                                          </p:val>
                                        </p:tav>
                                        <p:tav tm="100000">
                                          <p:val>
                                            <p:strVal val="#ppt_h"/>
                                          </p:val>
                                        </p:tav>
                                      </p:tavLst>
                                    </p:anim>
                                    <p:anim calcmode="lin" valueType="num">
                                      <p:cBhvr>
                                        <p:cTn dur="500" fill="hold" id="33"/>
                                        <p:tgtEl>
                                          <p:spTgt spid="3088"/>
                                        </p:tgtEl>
                                        <p:attrNameLst>
                                          <p:attrName>ppt_x</p:attrName>
                                        </p:attrNameLst>
                                      </p:cBhvr>
                                      <p:tavLst>
                                        <p:tav tm="0">
                                          <p:val>
                                            <p:fltVal val="0.5"/>
                                          </p:val>
                                        </p:tav>
                                        <p:tav tm="100000">
                                          <p:val>
                                            <p:strVal val="#ppt_x"/>
                                          </p:val>
                                        </p:tav>
                                      </p:tavLst>
                                    </p:anim>
                                    <p:anim calcmode="lin" valueType="num">
                                      <p:cBhvr>
                                        <p:cTn dur="500" fill="hold" id="34"/>
                                        <p:tgtEl>
                                          <p:spTgt spid="3088"/>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500"/>
                                  </p:stCondLst>
                                  <p:childTnLst>
                                    <p:set>
                                      <p:cBhvr>
                                        <p:cTn dur="1" fill="hold" id="36">
                                          <p:stCondLst>
                                            <p:cond delay="0"/>
                                          </p:stCondLst>
                                        </p:cTn>
                                        <p:tgtEl>
                                          <p:spTgt spid="3081"/>
                                        </p:tgtEl>
                                        <p:attrNameLst>
                                          <p:attrName>style.visibility</p:attrName>
                                        </p:attrNameLst>
                                      </p:cBhvr>
                                      <p:to>
                                        <p:strVal val="visible"/>
                                      </p:to>
                                    </p:set>
                                    <p:anim calcmode="lin" valueType="num">
                                      <p:cBhvr>
                                        <p:cTn dur="500" fill="hold" id="37"/>
                                        <p:tgtEl>
                                          <p:spTgt spid="3081"/>
                                        </p:tgtEl>
                                        <p:attrNameLst>
                                          <p:attrName>ppt_w</p:attrName>
                                        </p:attrNameLst>
                                      </p:cBhvr>
                                      <p:tavLst>
                                        <p:tav tm="0">
                                          <p:val>
                                            <p:fltVal val="0"/>
                                          </p:val>
                                        </p:tav>
                                        <p:tav tm="100000">
                                          <p:val>
                                            <p:strVal val="#ppt_w"/>
                                          </p:val>
                                        </p:tav>
                                      </p:tavLst>
                                    </p:anim>
                                    <p:anim calcmode="lin" valueType="num">
                                      <p:cBhvr>
                                        <p:cTn dur="500" fill="hold" id="38"/>
                                        <p:tgtEl>
                                          <p:spTgt spid="3081"/>
                                        </p:tgtEl>
                                        <p:attrNameLst>
                                          <p:attrName>ppt_h</p:attrName>
                                        </p:attrNameLst>
                                      </p:cBhvr>
                                      <p:tavLst>
                                        <p:tav tm="0">
                                          <p:val>
                                            <p:fltVal val="0"/>
                                          </p:val>
                                        </p:tav>
                                        <p:tav tm="100000">
                                          <p:val>
                                            <p:strVal val="#ppt_h"/>
                                          </p:val>
                                        </p:tav>
                                      </p:tavLst>
                                    </p:anim>
                                    <p:anim calcmode="lin" valueType="num">
                                      <p:cBhvr>
                                        <p:cTn dur="500" fill="hold" id="39"/>
                                        <p:tgtEl>
                                          <p:spTgt spid="3081"/>
                                        </p:tgtEl>
                                        <p:attrNameLst>
                                          <p:attrName>ppt_x</p:attrName>
                                        </p:attrNameLst>
                                      </p:cBhvr>
                                      <p:tavLst>
                                        <p:tav tm="0">
                                          <p:val>
                                            <p:fltVal val="0.5"/>
                                          </p:val>
                                        </p:tav>
                                        <p:tav tm="100000">
                                          <p:val>
                                            <p:strVal val="#ppt_x"/>
                                          </p:val>
                                        </p:tav>
                                      </p:tavLst>
                                    </p:anim>
                                    <p:anim calcmode="lin" valueType="num">
                                      <p:cBhvr>
                                        <p:cTn dur="500" fill="hold" id="40"/>
                                        <p:tgtEl>
                                          <p:spTgt spid="3081"/>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750"/>
                                  </p:stCondLst>
                                  <p:childTnLst>
                                    <p:set>
                                      <p:cBhvr>
                                        <p:cTn dur="1" fill="hold" id="42">
                                          <p:stCondLst>
                                            <p:cond delay="0"/>
                                          </p:stCondLst>
                                        </p:cTn>
                                        <p:tgtEl>
                                          <p:spTgt spid="3091"/>
                                        </p:tgtEl>
                                        <p:attrNameLst>
                                          <p:attrName>style.visibility</p:attrName>
                                        </p:attrNameLst>
                                      </p:cBhvr>
                                      <p:to>
                                        <p:strVal val="visible"/>
                                      </p:to>
                                    </p:set>
                                    <p:anim calcmode="lin" valueType="num">
                                      <p:cBhvr>
                                        <p:cTn dur="500" fill="hold" id="43"/>
                                        <p:tgtEl>
                                          <p:spTgt spid="3091"/>
                                        </p:tgtEl>
                                        <p:attrNameLst>
                                          <p:attrName>ppt_w</p:attrName>
                                        </p:attrNameLst>
                                      </p:cBhvr>
                                      <p:tavLst>
                                        <p:tav tm="0">
                                          <p:val>
                                            <p:fltVal val="0"/>
                                          </p:val>
                                        </p:tav>
                                        <p:tav tm="100000">
                                          <p:val>
                                            <p:strVal val="#ppt_w"/>
                                          </p:val>
                                        </p:tav>
                                      </p:tavLst>
                                    </p:anim>
                                    <p:anim calcmode="lin" valueType="num">
                                      <p:cBhvr>
                                        <p:cTn dur="500" fill="hold" id="44"/>
                                        <p:tgtEl>
                                          <p:spTgt spid="3091"/>
                                        </p:tgtEl>
                                        <p:attrNameLst>
                                          <p:attrName>ppt_h</p:attrName>
                                        </p:attrNameLst>
                                      </p:cBhvr>
                                      <p:tavLst>
                                        <p:tav tm="0">
                                          <p:val>
                                            <p:fltVal val="0"/>
                                          </p:val>
                                        </p:tav>
                                        <p:tav tm="100000">
                                          <p:val>
                                            <p:strVal val="#ppt_h"/>
                                          </p:val>
                                        </p:tav>
                                      </p:tavLst>
                                    </p:anim>
                                    <p:anim calcmode="lin" valueType="num">
                                      <p:cBhvr>
                                        <p:cTn dur="500" fill="hold" id="45"/>
                                        <p:tgtEl>
                                          <p:spTgt spid="3091"/>
                                        </p:tgtEl>
                                        <p:attrNameLst>
                                          <p:attrName>ppt_x</p:attrName>
                                        </p:attrNameLst>
                                      </p:cBhvr>
                                      <p:tavLst>
                                        <p:tav tm="0">
                                          <p:val>
                                            <p:fltVal val="0.5"/>
                                          </p:val>
                                        </p:tav>
                                        <p:tav tm="100000">
                                          <p:val>
                                            <p:strVal val="#ppt_x"/>
                                          </p:val>
                                        </p:tav>
                                      </p:tavLst>
                                    </p:anim>
                                    <p:anim calcmode="lin" valueType="num">
                                      <p:cBhvr>
                                        <p:cTn dur="500" fill="hold" id="46"/>
                                        <p:tgtEl>
                                          <p:spTgt spid="3091"/>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750"/>
                                  </p:stCondLst>
                                  <p:childTnLst>
                                    <p:set>
                                      <p:cBhvr>
                                        <p:cTn dur="1" fill="hold" id="48">
                                          <p:stCondLst>
                                            <p:cond delay="0"/>
                                          </p:stCondLst>
                                        </p:cTn>
                                        <p:tgtEl>
                                          <p:spTgt spid="3089"/>
                                        </p:tgtEl>
                                        <p:attrNameLst>
                                          <p:attrName>style.visibility</p:attrName>
                                        </p:attrNameLst>
                                      </p:cBhvr>
                                      <p:to>
                                        <p:strVal val="visible"/>
                                      </p:to>
                                    </p:set>
                                    <p:anim calcmode="lin" valueType="num">
                                      <p:cBhvr>
                                        <p:cTn dur="500" fill="hold" id="49"/>
                                        <p:tgtEl>
                                          <p:spTgt spid="3089"/>
                                        </p:tgtEl>
                                        <p:attrNameLst>
                                          <p:attrName>ppt_w</p:attrName>
                                        </p:attrNameLst>
                                      </p:cBhvr>
                                      <p:tavLst>
                                        <p:tav tm="0">
                                          <p:val>
                                            <p:fltVal val="0"/>
                                          </p:val>
                                        </p:tav>
                                        <p:tav tm="100000">
                                          <p:val>
                                            <p:strVal val="#ppt_w"/>
                                          </p:val>
                                        </p:tav>
                                      </p:tavLst>
                                    </p:anim>
                                    <p:anim calcmode="lin" valueType="num">
                                      <p:cBhvr>
                                        <p:cTn dur="500" fill="hold" id="50"/>
                                        <p:tgtEl>
                                          <p:spTgt spid="3089"/>
                                        </p:tgtEl>
                                        <p:attrNameLst>
                                          <p:attrName>ppt_h</p:attrName>
                                        </p:attrNameLst>
                                      </p:cBhvr>
                                      <p:tavLst>
                                        <p:tav tm="0">
                                          <p:val>
                                            <p:fltVal val="0"/>
                                          </p:val>
                                        </p:tav>
                                        <p:tav tm="100000">
                                          <p:val>
                                            <p:strVal val="#ppt_h"/>
                                          </p:val>
                                        </p:tav>
                                      </p:tavLst>
                                    </p:anim>
                                    <p:anim calcmode="lin" valueType="num">
                                      <p:cBhvr>
                                        <p:cTn dur="500" fill="hold" id="51"/>
                                        <p:tgtEl>
                                          <p:spTgt spid="3089"/>
                                        </p:tgtEl>
                                        <p:attrNameLst>
                                          <p:attrName>ppt_x</p:attrName>
                                        </p:attrNameLst>
                                      </p:cBhvr>
                                      <p:tavLst>
                                        <p:tav tm="0">
                                          <p:val>
                                            <p:fltVal val="0.5"/>
                                          </p:val>
                                        </p:tav>
                                        <p:tav tm="100000">
                                          <p:val>
                                            <p:strVal val="#ppt_x"/>
                                          </p:val>
                                        </p:tav>
                                      </p:tavLst>
                                    </p:anim>
                                    <p:anim calcmode="lin" valueType="num">
                                      <p:cBhvr>
                                        <p:cTn dur="500" fill="hold" id="52"/>
                                        <p:tgtEl>
                                          <p:spTgt spid="3089"/>
                                        </p:tgtEl>
                                        <p:attrNameLst>
                                          <p:attrName>ppt_y</p:attrName>
                                        </p:attrNameLst>
                                      </p:cBhvr>
                                      <p:tavLst>
                                        <p:tav tm="0">
                                          <p:val>
                                            <p:fltVal val="0.5"/>
                                          </p:val>
                                        </p:tav>
                                        <p:tav tm="100000">
                                          <p:val>
                                            <p:strVal val="#ppt_y"/>
                                          </p:val>
                                        </p:tav>
                                      </p:tavLst>
                                    </p:anim>
                                  </p:childTnLst>
                                </p:cTn>
                              </p:par>
                              <p:par>
                                <p:cTn fill="hold" grpId="0" id="53" nodeType="withEffect" presetClass="entr" presetID="23" presetSubtype="528">
                                  <p:stCondLst>
                                    <p:cond delay="1000"/>
                                  </p:stCondLst>
                                  <p:childTnLst>
                                    <p:set>
                                      <p:cBhvr>
                                        <p:cTn dur="1" fill="hold" id="54">
                                          <p:stCondLst>
                                            <p:cond delay="0"/>
                                          </p:stCondLst>
                                        </p:cTn>
                                        <p:tgtEl>
                                          <p:spTgt spid="3079"/>
                                        </p:tgtEl>
                                        <p:attrNameLst>
                                          <p:attrName>style.visibility</p:attrName>
                                        </p:attrNameLst>
                                      </p:cBhvr>
                                      <p:to>
                                        <p:strVal val="visible"/>
                                      </p:to>
                                    </p:set>
                                    <p:anim calcmode="lin" valueType="num">
                                      <p:cBhvr>
                                        <p:cTn dur="500" fill="hold" id="55"/>
                                        <p:tgtEl>
                                          <p:spTgt spid="3079"/>
                                        </p:tgtEl>
                                        <p:attrNameLst>
                                          <p:attrName>ppt_w</p:attrName>
                                        </p:attrNameLst>
                                      </p:cBhvr>
                                      <p:tavLst>
                                        <p:tav tm="0">
                                          <p:val>
                                            <p:fltVal val="0"/>
                                          </p:val>
                                        </p:tav>
                                        <p:tav tm="100000">
                                          <p:val>
                                            <p:strVal val="#ppt_w"/>
                                          </p:val>
                                        </p:tav>
                                      </p:tavLst>
                                    </p:anim>
                                    <p:anim calcmode="lin" valueType="num">
                                      <p:cBhvr>
                                        <p:cTn dur="500" fill="hold" id="56"/>
                                        <p:tgtEl>
                                          <p:spTgt spid="3079"/>
                                        </p:tgtEl>
                                        <p:attrNameLst>
                                          <p:attrName>ppt_h</p:attrName>
                                        </p:attrNameLst>
                                      </p:cBhvr>
                                      <p:tavLst>
                                        <p:tav tm="0">
                                          <p:val>
                                            <p:fltVal val="0"/>
                                          </p:val>
                                        </p:tav>
                                        <p:tav tm="100000">
                                          <p:val>
                                            <p:strVal val="#ppt_h"/>
                                          </p:val>
                                        </p:tav>
                                      </p:tavLst>
                                    </p:anim>
                                    <p:anim calcmode="lin" valueType="num">
                                      <p:cBhvr>
                                        <p:cTn dur="500" fill="hold" id="57"/>
                                        <p:tgtEl>
                                          <p:spTgt spid="3079"/>
                                        </p:tgtEl>
                                        <p:attrNameLst>
                                          <p:attrName>ppt_x</p:attrName>
                                        </p:attrNameLst>
                                      </p:cBhvr>
                                      <p:tavLst>
                                        <p:tav tm="0">
                                          <p:val>
                                            <p:fltVal val="0.5"/>
                                          </p:val>
                                        </p:tav>
                                        <p:tav tm="100000">
                                          <p:val>
                                            <p:strVal val="#ppt_x"/>
                                          </p:val>
                                        </p:tav>
                                      </p:tavLst>
                                    </p:anim>
                                    <p:anim calcmode="lin" valueType="num">
                                      <p:cBhvr>
                                        <p:cTn dur="500" fill="hold" id="58"/>
                                        <p:tgtEl>
                                          <p:spTgt spid="3079"/>
                                        </p:tgtEl>
                                        <p:attrNameLst>
                                          <p:attrName>ppt_y</p:attrName>
                                        </p:attrNameLst>
                                      </p:cBhvr>
                                      <p:tavLst>
                                        <p:tav tm="0">
                                          <p:val>
                                            <p:fltVal val="0.5"/>
                                          </p:val>
                                        </p:tav>
                                        <p:tav tm="100000">
                                          <p:val>
                                            <p:strVal val="#ppt_y"/>
                                          </p:val>
                                        </p:tav>
                                      </p:tavLst>
                                    </p:anim>
                                  </p:childTnLst>
                                </p:cTn>
                              </p:par>
                              <p:par>
                                <p:cTn fill="hold" grpId="0" id="59" nodeType="withEffect" presetClass="entr" presetID="22" presetSubtype="4">
                                  <p:stCondLst>
                                    <p:cond delay="1250"/>
                                  </p:stCondLst>
                                  <p:childTnLst>
                                    <p:set>
                                      <p:cBhvr>
                                        <p:cTn dur="1" fill="hold" id="60">
                                          <p:stCondLst>
                                            <p:cond delay="0"/>
                                          </p:stCondLst>
                                        </p:cTn>
                                        <p:tgtEl>
                                          <p:spTgt spid="3078"/>
                                        </p:tgtEl>
                                        <p:attrNameLst>
                                          <p:attrName>style.visibility</p:attrName>
                                        </p:attrNameLst>
                                      </p:cBhvr>
                                      <p:to>
                                        <p:strVal val="visible"/>
                                      </p:to>
                                    </p:set>
                                    <p:animEffect filter="wipe(down)" transition="in">
                                      <p:cBhvr>
                                        <p:cTn dur="500" id="61"/>
                                        <p:tgtEl>
                                          <p:spTgt spid="3078"/>
                                        </p:tgtEl>
                                      </p:cBhvr>
                                    </p:animEffect>
                                  </p:childTnLst>
                                </p:cTn>
                              </p:par>
                              <p:par>
                                <p:cTn fill="hold" grpId="0" id="62" nodeType="withEffect" presetClass="entr" presetID="22" presetSubtype="4">
                                  <p:stCondLst>
                                    <p:cond delay="1500"/>
                                  </p:stCondLst>
                                  <p:childTnLst>
                                    <p:set>
                                      <p:cBhvr>
                                        <p:cTn dur="1" fill="hold" id="63">
                                          <p:stCondLst>
                                            <p:cond delay="0"/>
                                          </p:stCondLst>
                                        </p:cTn>
                                        <p:tgtEl>
                                          <p:spTgt spid="3074"/>
                                        </p:tgtEl>
                                        <p:attrNameLst>
                                          <p:attrName>style.visibility</p:attrName>
                                        </p:attrNameLst>
                                      </p:cBhvr>
                                      <p:to>
                                        <p:strVal val="visible"/>
                                      </p:to>
                                    </p:set>
                                    <p:animEffect filter="wipe(down)" transition="in">
                                      <p:cBhvr>
                                        <p:cTn dur="500" id="64"/>
                                        <p:tgtEl>
                                          <p:spTgt spid="3074"/>
                                        </p:tgtEl>
                                      </p:cBhvr>
                                    </p:animEffect>
                                  </p:childTnLst>
                                </p:cTn>
                              </p:par>
                            </p:childTnLst>
                          </p:cTn>
                        </p:par>
                        <p:par>
                          <p:cTn fill="hold" id="65" nodeType="afterGroup">
                            <p:stCondLst>
                              <p:cond delay="2000"/>
                            </p:stCondLst>
                            <p:childTnLst>
                              <p:par>
                                <p:cTn fill="hold" id="66" nodeType="afterEffect" presetClass="entr" presetID="12" presetSubtype="4">
                                  <p:stCondLst>
                                    <p:cond delay="0"/>
                                  </p:stCondLst>
                                  <p:childTnLst>
                                    <p:set>
                                      <p:cBhvr>
                                        <p:cTn dur="1" fill="hold" id="67">
                                          <p:stCondLst>
                                            <p:cond delay="0"/>
                                          </p:stCondLst>
                                        </p:cTn>
                                        <p:tgtEl>
                                          <p:spTgt spid="3092"/>
                                        </p:tgtEl>
                                        <p:attrNameLst>
                                          <p:attrName>style.visibility</p:attrName>
                                        </p:attrNameLst>
                                      </p:cBhvr>
                                      <p:to>
                                        <p:strVal val="visible"/>
                                      </p:to>
                                    </p:set>
                                    <p:anim calcmode="lin" valueType="num">
                                      <p:cBhvr additive="base">
                                        <p:cTn dur="500" id="68"/>
                                        <p:tgtEl>
                                          <p:spTgt spid="3092"/>
                                        </p:tgtEl>
                                        <p:attrNameLst>
                                          <p:attrName>ppt_y</p:attrName>
                                        </p:attrNameLst>
                                      </p:cBhvr>
                                      <p:tavLst>
                                        <p:tav tm="0">
                                          <p:val>
                                            <p:strVal val="#ppt_y+#ppt_h*1.125000"/>
                                          </p:val>
                                        </p:tav>
                                        <p:tav tm="100000">
                                          <p:val>
                                            <p:strVal val="#ppt_y"/>
                                          </p:val>
                                        </p:tav>
                                      </p:tavLst>
                                    </p:anim>
                                    <p:animEffect filter="wipe(up)" transition="in">
                                      <p:cBhvr>
                                        <p:cTn dur="500" id="69"/>
                                        <p:tgtEl>
                                          <p:spTgt spid="3092"/>
                                        </p:tgtEl>
                                      </p:cBhvr>
                                    </p:animEffect>
                                  </p:childTnLst>
                                </p:cTn>
                              </p:par>
                            </p:childTnLst>
                          </p:cTn>
                        </p:par>
                        <p:par>
                          <p:cTn fill="hold" id="70" nodeType="afterGroup">
                            <p:stCondLst>
                              <p:cond delay="2500"/>
                            </p:stCondLst>
                            <p:childTnLst>
                              <p:par>
                                <p:cTn fill="hold" id="71" nodeType="afterEffect" presetClass="entr" presetID="10" presetSubtype="0">
                                  <p:stCondLst>
                                    <p:cond delay="0"/>
                                  </p:stCondLst>
                                  <p:childTnLst>
                                    <p:set>
                                      <p:cBhvr>
                                        <p:cTn dur="1" fill="hold" id="72">
                                          <p:stCondLst>
                                            <p:cond delay="0"/>
                                          </p:stCondLst>
                                        </p:cTn>
                                        <p:tgtEl>
                                          <p:spTgt spid="3076"/>
                                        </p:tgtEl>
                                        <p:attrNameLst>
                                          <p:attrName>style.visibility</p:attrName>
                                        </p:attrNameLst>
                                      </p:cBhvr>
                                      <p:to>
                                        <p:strVal val="visible"/>
                                      </p:to>
                                    </p:set>
                                    <p:animEffect filter="fade" transition="in">
                                      <p:cBhvr>
                                        <p:cTn dur="500" id="73"/>
                                        <p:tgtEl>
                                          <p:spTgt spid="3076"/>
                                        </p:tgtEl>
                                      </p:cBhvr>
                                    </p:animEffect>
                                  </p:childTnLst>
                                </p:cTn>
                              </p:par>
                            </p:childTnLst>
                          </p:cTn>
                        </p:par>
                        <p:par>
                          <p:cTn fill="hold" id="74" nodeType="afterGroup">
                            <p:stCondLst>
                              <p:cond delay="3000"/>
                            </p:stCondLst>
                            <p:childTnLst>
                              <p:par>
                                <p:cTn fill="hold" grpId="0" id="75" nodeType="afterEffect" presetClass="entr" presetID="22" presetSubtype="1">
                                  <p:stCondLst>
                                    <p:cond delay="0"/>
                                  </p:stCondLst>
                                  <p:iterate type="lt">
                                    <p:tmPct val="10000"/>
                                  </p:iterate>
                                  <p:childTnLst>
                                    <p:set>
                                      <p:cBhvr>
                                        <p:cTn dur="1" fill="hold" id="76">
                                          <p:stCondLst>
                                            <p:cond delay="0"/>
                                          </p:stCondLst>
                                        </p:cTn>
                                        <p:tgtEl>
                                          <p:spTgt spid="3085"/>
                                        </p:tgtEl>
                                        <p:attrNameLst>
                                          <p:attrName>style.visibility</p:attrName>
                                        </p:attrNameLst>
                                      </p:cBhvr>
                                      <p:to>
                                        <p:strVal val="visible"/>
                                      </p:to>
                                    </p:set>
                                    <p:animEffect filter="wipe(up)" transition="in">
                                      <p:cBhvr>
                                        <p:cTn dur="500" id="77"/>
                                        <p:tgtEl>
                                          <p:spTgt spid="3085"/>
                                        </p:tgtEl>
                                      </p:cBhvr>
                                    </p:animEffect>
                                  </p:childTnLst>
                                </p:cTn>
                              </p:par>
                            </p:childTnLst>
                          </p:cTn>
                        </p:par>
                        <p:par>
                          <p:cTn fill="hold" id="78" nodeType="afterGroup">
                            <p:stCondLst>
                              <p:cond delay="3500"/>
                            </p:stCondLst>
                            <p:childTnLst>
                              <p:par>
                                <p:cTn fill="hold" id="79" nodeType="afterEffect" presetClass="entr" presetID="16" presetSubtype="37">
                                  <p:stCondLst>
                                    <p:cond delay="0"/>
                                  </p:stCondLst>
                                  <p:childTnLst>
                                    <p:set>
                                      <p:cBhvr>
                                        <p:cTn dur="1" fill="hold" id="80">
                                          <p:stCondLst>
                                            <p:cond delay="0"/>
                                          </p:stCondLst>
                                        </p:cTn>
                                        <p:tgtEl>
                                          <p:spTgt spid="3086"/>
                                        </p:tgtEl>
                                        <p:attrNameLst>
                                          <p:attrName>style.visibility</p:attrName>
                                        </p:attrNameLst>
                                      </p:cBhvr>
                                      <p:to>
                                        <p:strVal val="visible"/>
                                      </p:to>
                                    </p:set>
                                    <p:animEffect filter="barn(outVertical)" transition="in">
                                      <p:cBhvr>
                                        <p:cTn dur="500" id="81"/>
                                        <p:tgtEl>
                                          <p:spTgt spid="3086"/>
                                        </p:tgtEl>
                                      </p:cBhvr>
                                    </p:animEffect>
                                  </p:childTnLst>
                                </p:cTn>
                              </p:par>
                            </p:childTnLst>
                          </p:cTn>
                        </p:par>
                        <p:par>
                          <p:cTn fill="hold" id="82" nodeType="afterGroup">
                            <p:stCondLst>
                              <p:cond delay="4000"/>
                            </p:stCondLst>
                            <p:childTnLst>
                              <p:par>
                                <p:cTn fill="hold" grpId="0" id="83" nodeType="afterEffect" presetClass="entr" presetID="12" presetSubtype="4">
                                  <p:stCondLst>
                                    <p:cond delay="0"/>
                                  </p:stCondLst>
                                  <p:childTnLst>
                                    <p:set>
                                      <p:cBhvr>
                                        <p:cTn dur="1" fill="hold" id="84">
                                          <p:stCondLst>
                                            <p:cond delay="0"/>
                                          </p:stCondLst>
                                        </p:cTn>
                                        <p:tgtEl>
                                          <p:spTgt spid="3087"/>
                                        </p:tgtEl>
                                        <p:attrNameLst>
                                          <p:attrName>style.visibility</p:attrName>
                                        </p:attrNameLst>
                                      </p:cBhvr>
                                      <p:to>
                                        <p:strVal val="visible"/>
                                      </p:to>
                                    </p:set>
                                    <p:anim calcmode="lin" valueType="num">
                                      <p:cBhvr additive="base">
                                        <p:cTn dur="500" id="85"/>
                                        <p:tgtEl>
                                          <p:spTgt spid="3087"/>
                                        </p:tgtEl>
                                        <p:attrNameLst>
                                          <p:attrName>ppt_y</p:attrName>
                                        </p:attrNameLst>
                                      </p:cBhvr>
                                      <p:tavLst>
                                        <p:tav tm="0">
                                          <p:val>
                                            <p:strVal val="#ppt_y+#ppt_h*1.125000"/>
                                          </p:val>
                                        </p:tav>
                                        <p:tav tm="100000">
                                          <p:val>
                                            <p:strVal val="#ppt_y"/>
                                          </p:val>
                                        </p:tav>
                                      </p:tavLst>
                                    </p:anim>
                                    <p:animEffect filter="wipe(up)" transition="in">
                                      <p:cBhvr>
                                        <p:cTn dur="500" id="86"/>
                                        <p:tgtEl>
                                          <p:spTgt spid="30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3075"/>
      <p:bldP grpId="0" spid="3077"/>
      <p:bldP grpId="0" spid="3078"/>
      <p:bldP grpId="0" spid="3079"/>
      <p:bldP grpId="0" spid="3080"/>
      <p:bldP grpId="0" spid="3081"/>
      <p:bldP grpId="0" spid="3085"/>
      <p:bldP grpId="0" spid="3087"/>
      <p:bldP grpId="0" spid="3090"/>
      <p:bldP grpId="0" spid="309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3314"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3315"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3316"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3317"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02</a:t>
            </a:r>
          </a:p>
        </p:txBody>
      </p:sp>
      <p:cxnSp>
        <p:nvCxnSpPr>
          <p:cNvPr id="13318"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3319"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13320" name="组合 7"/>
          <p:cNvGrpSpPr/>
          <p:nvPr/>
        </p:nvGrpSpPr>
        <p:grpSpPr>
          <a:xfrm>
            <a:off x="506413" y="1668463"/>
            <a:ext cx="1943100" cy="1943100"/>
            <a:chExt cx="1944000" cy="1944000"/>
          </a:xfrm>
        </p:grpSpPr>
        <p:grpSp>
          <p:nvGrpSpPr>
            <p:cNvPr id="13321" name="组合 8"/>
            <p:cNvGrpSpPr/>
            <p:nvPr/>
          </p:nvGrpSpPr>
          <p:grpSpPr>
            <a:xfrm>
              <a:off x="0" y="0"/>
              <a:ext cx="1944000" cy="1944000"/>
              <a:chExt cx="1944000" cy="1944000"/>
            </a:xfrm>
          </p:grpSpPr>
          <p:sp>
            <p:nvSpPr>
              <p:cNvPr id="13322" name="椭圆 18"/>
              <p:cNvSpPr>
                <a:spLocks noChangeArrowheads="1"/>
              </p:cNvSpPr>
              <p:nvPr/>
            </p:nvSpPr>
            <p:spPr bwMode="auto">
              <a:xfrm>
                <a:off x="0" y="0"/>
                <a:ext cx="1944000" cy="1944000"/>
              </a:xfrm>
              <a:prstGeom prst="ellipse">
                <a:avLst/>
              </a:prstGeom>
              <a:solidFill>
                <a:schemeClr val="bg1">
                  <a:alpha val="70000"/>
                </a:schemeClr>
              </a:solidFill>
              <a:ln cmpd="sng" w="63500">
                <a:solidFill>
                  <a:srgbClr val="D9D9D9"/>
                </a:solidFill>
                <a:round/>
              </a:ln>
            </p:spPr>
            <p:txBody>
              <a:bodyPr anchor="ctr"/>
              <a:lstStyle/>
              <a:p>
                <a:pPr algn="ctr" eaLnBrk="1" hangingPunct="1"/>
                <a:endParaRPr altLang="en-US" lang="zh-CN">
                  <a:solidFill>
                    <a:srgbClr val="FFFFFF"/>
                  </a:solidFill>
                </a:endParaRPr>
              </a:p>
            </p:txBody>
          </p:sp>
          <p:sp>
            <p:nvSpPr>
              <p:cNvPr id="13323" name="弧形 19"/>
              <p:cNvSpPr/>
              <p:nvPr/>
            </p:nvSpPr>
            <p:spPr bwMode="auto">
              <a:xfrm>
                <a:off x="0" y="0"/>
                <a:ext cx="1944000" cy="1944000"/>
              </a:xfrm>
              <a:custGeom>
                <a:gdLst>
                  <a:gd fmla="*/ 1023982 w 1944000" name="T0"/>
                  <a:gd fmla="*/ 1391 h 1944000" name="T1"/>
                  <a:gd fmla="*/ 1943739 w 1944000" name="T2"/>
                  <a:gd fmla="*/ 994516 h 1944000" name="T3"/>
                  <a:gd fmla="*/ 978972 w 1944000" name="T4"/>
                  <a:gd fmla="*/ 1943975 h 1944000" name="T5"/>
                  <a:gd fmla="*/ 684 w 1944000" name="T6"/>
                  <a:gd fmla="*/ 1008453 h 1944000" name="T7"/>
                  <a:gd fmla="*/ 972000 w 1944000" name="T8"/>
                  <a:gd fmla="*/ 972000 h 1944000" name="T9"/>
                  <a:gd fmla="*/ 1023982 w 1944000" name="T10"/>
                  <a:gd fmla="*/ 1391 h 1944000" name="T11"/>
                  <a:gd fmla="*/ 1023982 w 1944000" name="T12"/>
                  <a:gd fmla="*/ 1391 h 1944000" name="T13"/>
                  <a:gd fmla="*/ 1943739 w 1944000" name="T14"/>
                  <a:gd fmla="*/ 994516 h 1944000" name="T15"/>
                  <a:gd fmla="*/ 978972 w 1944000" name="T16"/>
                  <a:gd fmla="*/ 1943975 h 1944000" name="T17"/>
                  <a:gd fmla="*/ 684 w 1944000" name="T18"/>
                  <a:gd fmla="*/ 1008453 h 19440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4000" stroke="0" w="1944000">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lnTo>
                      <a:pt x="972000" y="972000"/>
                    </a:lnTo>
                    <a:lnTo>
                      <a:pt x="1023982" y="1391"/>
                    </a:lnTo>
                    <a:close/>
                  </a:path>
                  <a:path fill="none" h="1944000" w="1944000">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path>
                </a:pathLst>
              </a:custGeom>
              <a:noFill/>
              <a:ln cap="rnd" cmpd="sng" w="66675">
                <a:solidFill>
                  <a:srgbClr val="1E6991"/>
                </a:solidFill>
                <a:round/>
              </a:ln>
              <a:extLst>
                <a:ext uri="{909E8E84-426E-40DD-AFC4-6F175D3DCCD1}">
                  <a14:hiddenFill>
                    <a:solidFill>
                      <a:srgbClr val="FFFFFF"/>
                    </a:solidFill>
                  </a14:hiddenFill>
                </a:ext>
              </a:extLst>
            </p:spPr>
            <p:txBody>
              <a:bodyPr anchor="ctr"/>
              <a:lstStyle/>
              <a:p>
                <a:endParaRPr altLang="en-US" lang="zh-CN"/>
              </a:p>
            </p:txBody>
          </p:sp>
        </p:grpSp>
        <p:grpSp>
          <p:nvGrpSpPr>
            <p:cNvPr id="13324" name="组合 10"/>
            <p:cNvGrpSpPr/>
            <p:nvPr/>
          </p:nvGrpSpPr>
          <p:grpSpPr>
            <a:xfrm>
              <a:off x="400573" y="356857"/>
              <a:ext cx="1128741" cy="1249058"/>
              <a:chExt cx="1128741" cy="1249058"/>
            </a:xfrm>
          </p:grpSpPr>
          <p:sp>
            <p:nvSpPr>
              <p:cNvPr id="13325" name="文本框 13"/>
              <p:cNvSpPr txBox="1">
                <a:spLocks noChangeArrowheads="1"/>
              </p:cNvSpPr>
              <p:nvPr/>
            </p:nvSpPr>
            <p:spPr bwMode="auto">
              <a:xfrm>
                <a:off x="70391" y="848948"/>
                <a:ext cx="1002072" cy="396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E6991"/>
                    </a:solidFill>
                    <a:latin charset="0" pitchFamily="34" typeface="Arial"/>
                    <a:cs charset="0" pitchFamily="34" typeface="Arial"/>
                  </a:rPr>
                  <a:t>75%</a:t>
                </a:r>
              </a:p>
            </p:txBody>
          </p:sp>
          <p:cxnSp>
            <p:nvCxnSpPr>
              <p:cNvPr id="13326" name="直接连接符 16"/>
              <p:cNvCxnSpPr>
                <a:cxnSpLocks noChangeShapeType="1"/>
              </p:cNvCxnSpPr>
              <p:nvPr/>
            </p:nvCxnSpPr>
            <p:spPr bwMode="auto">
              <a:xfrm>
                <a:off x="-338" y="716790"/>
                <a:ext cx="1129235" cy="0"/>
              </a:xfrm>
              <a:prstGeom prst="line">
                <a:avLst/>
              </a:prstGeom>
              <a:noFill/>
              <a:ln cap="rnd" cmpd="sng" w="22225">
                <a:solidFill>
                  <a:srgbClr val="183D67"/>
                </a:solidFill>
                <a:round/>
              </a:ln>
              <a:extLst>
                <a:ext uri="{909E8E84-426E-40DD-AFC4-6F175D3DCCD1}">
                  <a14:hiddenFill>
                    <a:noFill/>
                  </a14:hiddenFill>
                </a:ext>
              </a:extLst>
            </p:spPr>
          </p:cxnSp>
          <p:sp>
            <p:nvSpPr>
              <p:cNvPr id="13327" name="Freeform 311"/>
              <p:cNvSpPr>
                <a:spLocks noEditPoints="1"/>
              </p:cNvSpPr>
              <p:nvPr/>
            </p:nvSpPr>
            <p:spPr bwMode="auto">
              <a:xfrm>
                <a:off x="257982" y="0"/>
                <a:ext cx="612775" cy="527748"/>
              </a:xfrm>
              <a:custGeom>
                <a:gdLst>
                  <a:gd fmla="*/ 4 w 94" name="T0"/>
                  <a:gd fmla="*/ 19 h 81" name="T1"/>
                  <a:gd fmla="*/ 46 w 94" name="T2"/>
                  <a:gd fmla="*/ 19 h 81" name="T3"/>
                  <a:gd fmla="*/ 50 w 94" name="T4"/>
                  <a:gd fmla="*/ 17 h 81" name="T5"/>
                  <a:gd fmla="*/ 73 w 94" name="T6"/>
                  <a:gd fmla="*/ 0 h 81" name="T7"/>
                  <a:gd fmla="*/ 73 w 94" name="T8"/>
                  <a:gd fmla="*/ 33 h 81" name="T9"/>
                  <a:gd fmla="*/ 73 w 94" name="T10"/>
                  <a:gd fmla="*/ 66 h 81" name="T11"/>
                  <a:gd fmla="*/ 50 w 94" name="T12"/>
                  <a:gd fmla="*/ 50 h 81" name="T13"/>
                  <a:gd fmla="*/ 46 w 94" name="T14"/>
                  <a:gd fmla="*/ 47 h 81" name="T15"/>
                  <a:gd fmla="*/ 34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4 h 81" name="T39"/>
                  <a:gd fmla="*/ 87 w 94" name="T40"/>
                  <a:gd fmla="*/ 66 h 81" name="T41"/>
                  <a:gd fmla="*/ 78 w 94" name="T42"/>
                  <a:gd fmla="*/ 66 h 81" name="T43"/>
                  <a:gd fmla="*/ 78 w 94" name="T44"/>
                  <a:gd fmla="*/ 1 h 81" name="T45"/>
                  <a:gd fmla="*/ 87 w 94" name="T46"/>
                  <a:gd fmla="*/ 1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3328" name="矩形 20"/>
          <p:cNvSpPr>
            <a:spLocks noChangeArrowheads="1"/>
          </p:cNvSpPr>
          <p:nvPr/>
        </p:nvSpPr>
        <p:spPr bwMode="auto">
          <a:xfrm>
            <a:off x="2614613" y="2265363"/>
            <a:ext cx="321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200">
                <a:solidFill>
                  <a:schemeClr val="bg1"/>
                </a:solidFill>
                <a:latin charset="0" pitchFamily="34" typeface="Arial"/>
              </a:rPr>
              <a:t>Happiness is not about being immortal nor having food or rights in one's hand. It’s about having each tiny wish come true, or having something to eat when you are hungry or having someone's love when you need love. 　</a:t>
            </a:r>
          </a:p>
        </p:txBody>
      </p:sp>
      <p:sp>
        <p:nvSpPr>
          <p:cNvPr id="13329" name="文本框 21"/>
          <p:cNvSpPr txBox="1">
            <a:spLocks noChangeArrowheads="1"/>
          </p:cNvSpPr>
          <p:nvPr/>
        </p:nvSpPr>
        <p:spPr bwMode="auto">
          <a:xfrm>
            <a:off x="2614614" y="1998663"/>
            <a:ext cx="2455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13330" name="矩形 22"/>
          <p:cNvSpPr>
            <a:spLocks noChangeArrowheads="1"/>
          </p:cNvSpPr>
          <p:nvPr/>
        </p:nvSpPr>
        <p:spPr bwMode="auto">
          <a:xfrm>
            <a:off x="2614613" y="4808538"/>
            <a:ext cx="321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200">
                <a:solidFill>
                  <a:schemeClr val="bg1"/>
                </a:solidFill>
                <a:latin charset="0" pitchFamily="34" typeface="Arial"/>
              </a:rPr>
              <a:t>Happiness is not about being immortal nor having food or rights in one's hand. It’s about having each tiny wish come true, or having something to eat when you are hungry or having someone's love when you need love. 　</a:t>
            </a:r>
          </a:p>
        </p:txBody>
      </p:sp>
      <p:sp>
        <p:nvSpPr>
          <p:cNvPr id="13331" name="文本框 23"/>
          <p:cNvSpPr txBox="1">
            <a:spLocks noChangeArrowheads="1"/>
          </p:cNvSpPr>
          <p:nvPr/>
        </p:nvSpPr>
        <p:spPr bwMode="auto">
          <a:xfrm>
            <a:off x="2614614" y="4541838"/>
            <a:ext cx="2455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13332" name="矩形 24"/>
          <p:cNvSpPr>
            <a:spLocks noChangeArrowheads="1"/>
          </p:cNvSpPr>
          <p:nvPr/>
        </p:nvSpPr>
        <p:spPr bwMode="auto">
          <a:xfrm>
            <a:off x="8632824" y="2265363"/>
            <a:ext cx="321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200">
                <a:solidFill>
                  <a:schemeClr val="bg1"/>
                </a:solidFill>
                <a:latin charset="0" pitchFamily="34" typeface="Arial"/>
              </a:rPr>
              <a:t>Happiness is not about being immortal nor having food or rights in one's hand. It’s about having each tiny wish come true, or having something to eat when you are hungry or having someone's love when you need love. 　</a:t>
            </a:r>
          </a:p>
        </p:txBody>
      </p:sp>
      <p:sp>
        <p:nvSpPr>
          <p:cNvPr id="13333" name="文本框 25"/>
          <p:cNvSpPr txBox="1">
            <a:spLocks noChangeArrowheads="1"/>
          </p:cNvSpPr>
          <p:nvPr/>
        </p:nvSpPr>
        <p:spPr bwMode="auto">
          <a:xfrm>
            <a:off x="8632824" y="1998663"/>
            <a:ext cx="24542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13334" name="矩形 26"/>
          <p:cNvSpPr>
            <a:spLocks noChangeArrowheads="1"/>
          </p:cNvSpPr>
          <p:nvPr/>
        </p:nvSpPr>
        <p:spPr bwMode="auto">
          <a:xfrm>
            <a:off x="8632824" y="4808538"/>
            <a:ext cx="321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200">
                <a:solidFill>
                  <a:schemeClr val="bg1"/>
                </a:solidFill>
                <a:latin charset="0" pitchFamily="34" typeface="Arial"/>
              </a:rPr>
              <a:t>Happiness is not about being immortal nor having food or rights in one's hand. It’s about having each tiny wish come true, or having something to eat when you are hungry or having someone's love when you need love. 　</a:t>
            </a:r>
          </a:p>
        </p:txBody>
      </p:sp>
      <p:sp>
        <p:nvSpPr>
          <p:cNvPr id="13335" name="文本框 27"/>
          <p:cNvSpPr txBox="1">
            <a:spLocks noChangeArrowheads="1"/>
          </p:cNvSpPr>
          <p:nvPr/>
        </p:nvSpPr>
        <p:spPr bwMode="auto">
          <a:xfrm>
            <a:off x="8632824" y="4541838"/>
            <a:ext cx="24542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grpSp>
        <p:nvGrpSpPr>
          <p:cNvPr id="13336" name="组合 28"/>
          <p:cNvGrpSpPr/>
          <p:nvPr/>
        </p:nvGrpSpPr>
        <p:grpSpPr>
          <a:xfrm>
            <a:off x="6523038" y="1668463"/>
            <a:ext cx="1944687" cy="1943100"/>
            <a:chExt cx="1944000" cy="1944000"/>
          </a:xfrm>
        </p:grpSpPr>
        <p:grpSp>
          <p:nvGrpSpPr>
            <p:cNvPr id="13337" name="组合 29"/>
            <p:cNvGrpSpPr/>
            <p:nvPr/>
          </p:nvGrpSpPr>
          <p:grpSpPr>
            <a:xfrm>
              <a:off x="0" y="0"/>
              <a:ext cx="1944000" cy="1944000"/>
              <a:chExt cx="1944000" cy="1944000"/>
            </a:xfrm>
          </p:grpSpPr>
          <p:grpSp>
            <p:nvGrpSpPr>
              <p:cNvPr id="13338" name="组合 31"/>
              <p:cNvGrpSpPr/>
              <p:nvPr/>
            </p:nvGrpSpPr>
            <p:grpSpPr>
              <a:xfrm>
                <a:off x="0" y="0"/>
                <a:ext cx="1944000" cy="1944000"/>
                <a:chExt cx="1944000" cy="1944000"/>
              </a:xfrm>
            </p:grpSpPr>
            <p:sp>
              <p:nvSpPr>
                <p:cNvPr id="13339" name="椭圆 35"/>
                <p:cNvSpPr>
                  <a:spLocks noChangeArrowheads="1"/>
                </p:cNvSpPr>
                <p:nvPr/>
              </p:nvSpPr>
              <p:spPr bwMode="auto">
                <a:xfrm>
                  <a:off x="0" y="0"/>
                  <a:ext cx="1944000" cy="1944000"/>
                </a:xfrm>
                <a:prstGeom prst="ellipse">
                  <a:avLst/>
                </a:prstGeom>
                <a:solidFill>
                  <a:schemeClr val="bg1">
                    <a:alpha val="70000"/>
                  </a:schemeClr>
                </a:solidFill>
                <a:ln cmpd="sng" w="63500">
                  <a:solidFill>
                    <a:srgbClr val="D9D9D9"/>
                  </a:solidFill>
                  <a:round/>
                </a:ln>
              </p:spPr>
              <p:txBody>
                <a:bodyPr anchor="ctr"/>
                <a:lstStyle/>
                <a:p>
                  <a:pPr algn="ctr" eaLnBrk="1" hangingPunct="1"/>
                  <a:endParaRPr altLang="en-US" lang="zh-CN">
                    <a:solidFill>
                      <a:srgbClr val="FFFFFF"/>
                    </a:solidFill>
                  </a:endParaRPr>
                </a:p>
              </p:txBody>
            </p:sp>
            <p:sp>
              <p:nvSpPr>
                <p:cNvPr id="13340" name="弧形 36"/>
                <p:cNvSpPr/>
                <p:nvPr/>
              </p:nvSpPr>
              <p:spPr bwMode="auto">
                <a:xfrm>
                  <a:off x="0" y="0"/>
                  <a:ext cx="1944000" cy="1944000"/>
                </a:xfrm>
                <a:custGeom>
                  <a:gdLst>
                    <a:gd fmla="*/ 1023982 w 1944000" name="T0"/>
                    <a:gd fmla="*/ 1391 h 1944000" name="T1"/>
                    <a:gd fmla="*/ 1943972 w 1944000" name="T2"/>
                    <a:gd fmla="*/ 964657 h 1944000" name="T3"/>
                    <a:gd fmla="*/ 972000 w 1944000" name="T4"/>
                    <a:gd fmla="*/ 972000 h 1944000" name="T5"/>
                    <a:gd fmla="*/ 1023982 w 1944000" name="T6"/>
                    <a:gd fmla="*/ 1391 h 1944000" name="T7"/>
                    <a:gd fmla="*/ 1023982 w 1944000" name="T8"/>
                    <a:gd fmla="*/ 1391 h 1944000" name="T9"/>
                    <a:gd fmla="*/ 1943972 w 1944000" name="T10"/>
                    <a:gd fmla="*/ 964657 h 1944000" name="T11"/>
                  </a:gdLst>
                  <a:cxnLst>
                    <a:cxn ang="0">
                      <a:pos x="T0" y="T1"/>
                    </a:cxn>
                    <a:cxn ang="0">
                      <a:pos x="T2" y="T3"/>
                    </a:cxn>
                    <a:cxn ang="0">
                      <a:pos x="T4" y="T5"/>
                    </a:cxn>
                    <a:cxn ang="0">
                      <a:pos x="T6" y="T7"/>
                    </a:cxn>
                    <a:cxn ang="0">
                      <a:pos x="T8" y="T9"/>
                    </a:cxn>
                    <a:cxn ang="0">
                      <a:pos x="T10" y="T11"/>
                    </a:cxn>
                  </a:cxnLst>
                  <a:rect b="b" l="0" r="r" t="0"/>
                  <a:pathLst>
                    <a:path h="1944000" stroke="0" w="1944000">
                      <a:moveTo>
                        <a:pt x="1023982" y="1391"/>
                      </a:moveTo>
                      <a:cubicBezTo>
                        <a:pt x="1537033" y="28868"/>
                        <a:pt x="1940090" y="450885"/>
                        <a:pt x="1943972" y="964657"/>
                      </a:cubicBezTo>
                      <a:lnTo>
                        <a:pt x="972000" y="972000"/>
                      </a:lnTo>
                      <a:lnTo>
                        <a:pt x="1023982" y="1391"/>
                      </a:lnTo>
                      <a:close/>
                    </a:path>
                    <a:path fill="none" h="1944000" w="1944000">
                      <a:moveTo>
                        <a:pt x="1023982" y="1391"/>
                      </a:moveTo>
                      <a:cubicBezTo>
                        <a:pt x="1537033" y="28868"/>
                        <a:pt x="1940090" y="450885"/>
                        <a:pt x="1943972" y="964657"/>
                      </a:cubicBezTo>
                    </a:path>
                  </a:pathLst>
                </a:custGeom>
                <a:noFill/>
                <a:ln cap="rnd" cmpd="sng" w="66675">
                  <a:solidFill>
                    <a:srgbClr val="1E6991"/>
                  </a:solidFill>
                  <a:round/>
                </a:ln>
                <a:extLst>
                  <a:ext uri="{909E8E84-426E-40DD-AFC4-6F175D3DCCD1}">
                    <a14:hiddenFill>
                      <a:solidFill>
                        <a:srgbClr val="FFFFFF"/>
                      </a:solidFill>
                    </a14:hiddenFill>
                  </a:ext>
                </a:extLst>
              </p:spPr>
              <p:txBody>
                <a:bodyPr anchor="ctr"/>
                <a:lstStyle/>
                <a:p>
                  <a:endParaRPr altLang="en-US" lang="zh-CN"/>
                </a:p>
              </p:txBody>
            </p:sp>
          </p:grpSp>
          <p:grpSp>
            <p:nvGrpSpPr>
              <p:cNvPr id="13341" name="组合 32"/>
              <p:cNvGrpSpPr/>
              <p:nvPr/>
            </p:nvGrpSpPr>
            <p:grpSpPr>
              <a:xfrm>
                <a:off x="400573" y="1074071"/>
                <a:ext cx="1128741" cy="531844"/>
                <a:chExt cx="1128741" cy="531844"/>
              </a:xfrm>
            </p:grpSpPr>
            <p:sp>
              <p:nvSpPr>
                <p:cNvPr id="13342" name="文本框 33"/>
                <p:cNvSpPr txBox="1">
                  <a:spLocks noChangeArrowheads="1"/>
                </p:cNvSpPr>
                <p:nvPr/>
              </p:nvSpPr>
              <p:spPr bwMode="auto">
                <a:xfrm>
                  <a:off x="70390" y="131734"/>
                  <a:ext cx="1002072" cy="396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E6991"/>
                      </a:solidFill>
                      <a:latin charset="0" pitchFamily="34" typeface="Arial"/>
                      <a:cs charset="0" pitchFamily="34" typeface="Arial"/>
                    </a:rPr>
                    <a:t>15%</a:t>
                  </a:r>
                </a:p>
              </p:txBody>
            </p:sp>
            <p:cxnSp>
              <p:nvCxnSpPr>
                <p:cNvPr id="13343" name="直接连接符 34"/>
                <p:cNvCxnSpPr>
                  <a:cxnSpLocks noChangeShapeType="1"/>
                </p:cNvCxnSpPr>
                <p:nvPr/>
              </p:nvCxnSpPr>
              <p:spPr bwMode="auto">
                <a:xfrm>
                  <a:off x="-665" y="-424"/>
                  <a:ext cx="1129901" cy="0"/>
                </a:xfrm>
                <a:prstGeom prst="line">
                  <a:avLst/>
                </a:prstGeom>
                <a:noFill/>
                <a:ln cap="rnd" cmpd="sng" w="22225">
                  <a:solidFill>
                    <a:srgbClr val="1E6991"/>
                  </a:solidFill>
                  <a:round/>
                </a:ln>
                <a:extLst>
                  <a:ext uri="{909E8E84-426E-40DD-AFC4-6F175D3DCCD1}">
                    <a14:hiddenFill>
                      <a:noFill/>
                    </a14:hiddenFill>
                  </a:ext>
                </a:extLst>
              </p:spPr>
            </p:cxnSp>
          </p:grpSp>
        </p:grpSp>
        <p:sp>
          <p:nvSpPr>
            <p:cNvPr id="13344" name="Freeform 253"/>
            <p:cNvSpPr>
              <a:spLocks noEditPoints="1"/>
            </p:cNvSpPr>
            <p:nvPr/>
          </p:nvSpPr>
          <p:spPr bwMode="auto">
            <a:xfrm>
              <a:off x="682269" y="380683"/>
              <a:ext cx="657385" cy="536360"/>
            </a:xfrm>
            <a:custGeom>
              <a:gdLst>
                <a:gd fmla="*/ 86 w 108" name="T0"/>
                <a:gd fmla="*/ 88 h 88" name="T1"/>
                <a:gd fmla="*/ 83 w 108" name="T2"/>
                <a:gd fmla="*/ 44 h 88" name="T3"/>
                <a:gd fmla="*/ 79 w 108" name="T4"/>
                <a:gd fmla="*/ 70 h 88" name="T5"/>
                <a:gd fmla="*/ 108 w 108" name="T6"/>
                <a:gd fmla="*/ 0 h 88" name="T7"/>
                <a:gd fmla="*/ 91 w 108" name="T8"/>
                <a:gd fmla="*/ 33 h 88" name="T9"/>
                <a:gd fmla="*/ 80 w 108" name="T10"/>
                <a:gd fmla="*/ 24 h 88" name="T11"/>
                <a:gd fmla="*/ 67 w 108" name="T12"/>
                <a:gd fmla="*/ 67 h 88" name="T13"/>
                <a:gd fmla="*/ 36 w 108" name="T14"/>
                <a:gd fmla="*/ 72 h 88" name="T15"/>
                <a:gd fmla="*/ 19 w 108" name="T16"/>
                <a:gd fmla="*/ 62 h 88" name="T17"/>
                <a:gd fmla="*/ 0 w 108" name="T18"/>
                <a:gd fmla="*/ 55 h 88" name="T19"/>
                <a:gd fmla="*/ 24 w 108" name="T20"/>
                <a:gd fmla="*/ 48 h 88" name="T21"/>
                <a:gd fmla="*/ 30 w 108" name="T22"/>
                <a:gd fmla="*/ 57 h 88" name="T23"/>
                <a:gd fmla="*/ 43 w 108" name="T24"/>
                <a:gd fmla="*/ 29 h 88" name="T25"/>
                <a:gd fmla="*/ 65 w 108" name="T26"/>
                <a:gd fmla="*/ 50 h 88" name="T27"/>
                <a:gd fmla="*/ 68 w 108" name="T28"/>
                <a:gd fmla="*/ 18 h 88" name="T29"/>
                <a:gd fmla="*/ 77 w 108" name="T30"/>
                <a:gd fmla="*/ 11 h 88" name="T31"/>
                <a:gd fmla="*/ 90 w 108" name="T32"/>
                <a:gd fmla="*/ 0 h 88" name="T33"/>
                <a:gd fmla="*/ 22 w 108" name="T34"/>
                <a:gd fmla="*/ 88 h 88" name="T35"/>
                <a:gd fmla="*/ 28 w 108" name="T36"/>
                <a:gd fmla="*/ 80 h 88" name="T37"/>
                <a:gd fmla="*/ 22 w 108" name="T38"/>
                <a:gd fmla="*/ 78 h 88" name="T39"/>
                <a:gd fmla="*/ 10 w 108" name="T40"/>
                <a:gd fmla="*/ 88 h 88" name="T41"/>
                <a:gd fmla="*/ 17 w 108" name="T42"/>
                <a:gd fmla="*/ 71 h 88" name="T43"/>
                <a:gd fmla="*/ 10 w 108" name="T44"/>
                <a:gd fmla="*/ 72 h 88" name="T45"/>
                <a:gd fmla="*/ 33 w 108" name="T46"/>
                <a:gd fmla="*/ 88 h 88" name="T47"/>
                <a:gd fmla="*/ 40 w 108" name="T48"/>
                <a:gd fmla="*/ 78 h 88" name="T49"/>
                <a:gd fmla="*/ 33 w 108" name="T50"/>
                <a:gd fmla="*/ 80 h 88" name="T51"/>
                <a:gd fmla="*/ 45 w 108" name="T52"/>
                <a:gd fmla="*/ 88 h 88" name="T53"/>
                <a:gd fmla="*/ 51 w 108" name="T54"/>
                <a:gd fmla="*/ 62 h 88" name="T55"/>
                <a:gd fmla="*/ 45 w 108" name="T56"/>
                <a:gd fmla="*/ 68 h 88" name="T57"/>
                <a:gd fmla="*/ 56 w 108" name="T58"/>
                <a:gd fmla="*/ 88 h 88" name="T59"/>
                <a:gd fmla="*/ 63 w 108" name="T60"/>
                <a:gd fmla="*/ 73 h 88" name="T61"/>
                <a:gd fmla="*/ 56 w 108" name="T62"/>
                <a:gd fmla="*/ 88 h 88" name="T63"/>
                <a:gd fmla="*/ 74 w 108" name="T64"/>
                <a:gd fmla="*/ 88 h 88" name="T65"/>
                <a:gd fmla="*/ 68 w 108"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345" name="组合 37"/>
          <p:cNvGrpSpPr/>
          <p:nvPr/>
        </p:nvGrpSpPr>
        <p:grpSpPr>
          <a:xfrm>
            <a:off x="6523038" y="4211638"/>
            <a:ext cx="1944687" cy="1943100"/>
            <a:chExt cx="1944000" cy="1944000"/>
          </a:xfrm>
        </p:grpSpPr>
        <p:grpSp>
          <p:nvGrpSpPr>
            <p:cNvPr id="13346" name="组合 38"/>
            <p:cNvGrpSpPr/>
            <p:nvPr/>
          </p:nvGrpSpPr>
          <p:grpSpPr>
            <a:xfrm>
              <a:off x="0" y="0"/>
              <a:ext cx="1944000" cy="1944000"/>
              <a:chExt cx="1944000" cy="1944000"/>
            </a:xfrm>
          </p:grpSpPr>
          <p:sp>
            <p:nvSpPr>
              <p:cNvPr id="13347" name="椭圆 43"/>
              <p:cNvSpPr>
                <a:spLocks noChangeArrowheads="1"/>
              </p:cNvSpPr>
              <p:nvPr/>
            </p:nvSpPr>
            <p:spPr bwMode="auto">
              <a:xfrm>
                <a:off x="0" y="0"/>
                <a:ext cx="1944000" cy="1944000"/>
              </a:xfrm>
              <a:prstGeom prst="ellipse">
                <a:avLst/>
              </a:prstGeom>
              <a:solidFill>
                <a:schemeClr val="bg1">
                  <a:alpha val="70000"/>
                </a:schemeClr>
              </a:solidFill>
              <a:ln cmpd="sng" w="63500">
                <a:solidFill>
                  <a:srgbClr val="D9D9D9"/>
                </a:solidFill>
                <a:round/>
              </a:ln>
            </p:spPr>
            <p:txBody>
              <a:bodyPr anchor="ctr"/>
              <a:lstStyle/>
              <a:p>
                <a:pPr algn="ctr" eaLnBrk="1" hangingPunct="1"/>
                <a:endParaRPr altLang="en-US" lang="zh-CN">
                  <a:solidFill>
                    <a:srgbClr val="FFFFFF"/>
                  </a:solidFill>
                </a:endParaRPr>
              </a:p>
            </p:txBody>
          </p:sp>
          <p:sp>
            <p:nvSpPr>
              <p:cNvPr id="13348" name="弧形 44"/>
              <p:cNvSpPr/>
              <p:nvPr/>
            </p:nvSpPr>
            <p:spPr bwMode="auto">
              <a:xfrm>
                <a:off x="0" y="0"/>
                <a:ext cx="1944000" cy="1944000"/>
              </a:xfrm>
              <a:custGeom>
                <a:gdLst>
                  <a:gd fmla="*/ 1023982 w 1944000" name="T0"/>
                  <a:gd fmla="*/ 1391 h 1944000" name="T1"/>
                  <a:gd fmla="*/ 1901805 w 1944000" name="T2"/>
                  <a:gd fmla="*/ 688724 h 1944000" name="T3"/>
                  <a:gd fmla="*/ 1556335 w 1944000" name="T4"/>
                  <a:gd fmla="*/ 1748748 h 1944000" name="T5"/>
                  <a:gd fmla="*/ 442087 w 1944000" name="T6"/>
                  <a:gd fmla="*/ 1786849 h 1944000" name="T7"/>
                  <a:gd fmla="*/ 972000 w 1944000" name="T8"/>
                  <a:gd fmla="*/ 972000 h 1944000" name="T9"/>
                  <a:gd fmla="*/ 1023982 w 1944000" name="T10"/>
                  <a:gd fmla="*/ 1391 h 1944000" name="T11"/>
                  <a:gd fmla="*/ 1023982 w 1944000" name="T12"/>
                  <a:gd fmla="*/ 1391 h 1944000" name="T13"/>
                  <a:gd fmla="*/ 1901805 w 1944000" name="T14"/>
                  <a:gd fmla="*/ 688724 h 1944000" name="T15"/>
                  <a:gd fmla="*/ 1556335 w 1944000" name="T16"/>
                  <a:gd fmla="*/ 1748748 h 1944000" name="T17"/>
                  <a:gd fmla="*/ 442087 w 1944000" name="T18"/>
                  <a:gd fmla="*/ 1786849 h 19440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4000" stroke="0" w="1944000">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lnTo>
                      <a:pt x="972000" y="972000"/>
                    </a:lnTo>
                    <a:lnTo>
                      <a:pt x="1023982" y="1391"/>
                    </a:lnTo>
                    <a:close/>
                  </a:path>
                  <a:path fill="none" h="1944000" w="1944000">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path>
                </a:pathLst>
              </a:custGeom>
              <a:noFill/>
              <a:ln cap="rnd" cmpd="sng" w="66675">
                <a:solidFill>
                  <a:srgbClr val="1E6991"/>
                </a:solidFill>
                <a:round/>
              </a:ln>
              <a:extLst>
                <a:ext uri="{909E8E84-426E-40DD-AFC4-6F175D3DCCD1}">
                  <a14:hiddenFill>
                    <a:solidFill>
                      <a:srgbClr val="FFFFFF"/>
                    </a:solidFill>
                  </a14:hiddenFill>
                </a:ext>
              </a:extLst>
            </p:spPr>
            <p:txBody>
              <a:bodyPr anchor="ctr"/>
              <a:lstStyle/>
              <a:p>
                <a:endParaRPr altLang="en-US" lang="zh-CN"/>
              </a:p>
            </p:txBody>
          </p:sp>
        </p:grpSp>
        <p:grpSp>
          <p:nvGrpSpPr>
            <p:cNvPr id="13349" name="组合 39"/>
            <p:cNvGrpSpPr/>
            <p:nvPr/>
          </p:nvGrpSpPr>
          <p:grpSpPr>
            <a:xfrm>
              <a:off x="400573" y="1074071"/>
              <a:ext cx="1128741" cy="531844"/>
              <a:chExt cx="1128741" cy="531844"/>
            </a:xfrm>
          </p:grpSpPr>
          <p:sp>
            <p:nvSpPr>
              <p:cNvPr id="13350" name="文本框 41"/>
              <p:cNvSpPr txBox="1">
                <a:spLocks noChangeArrowheads="1"/>
              </p:cNvSpPr>
              <p:nvPr/>
            </p:nvSpPr>
            <p:spPr bwMode="auto">
              <a:xfrm>
                <a:off x="70390" y="131734"/>
                <a:ext cx="1002072" cy="396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E6991"/>
                    </a:solidFill>
                    <a:latin charset="0" pitchFamily="34" typeface="Arial"/>
                    <a:cs charset="0" pitchFamily="34" typeface="Arial"/>
                  </a:rPr>
                  <a:t>60%</a:t>
                </a:r>
              </a:p>
            </p:txBody>
          </p:sp>
          <p:cxnSp>
            <p:nvCxnSpPr>
              <p:cNvPr id="13351" name="直接连接符 42"/>
              <p:cNvCxnSpPr>
                <a:cxnSpLocks noChangeShapeType="1"/>
              </p:cNvCxnSpPr>
              <p:nvPr/>
            </p:nvCxnSpPr>
            <p:spPr bwMode="auto">
              <a:xfrm>
                <a:off x="-665" y="-424"/>
                <a:ext cx="1129901" cy="0"/>
              </a:xfrm>
              <a:prstGeom prst="line">
                <a:avLst/>
              </a:prstGeom>
              <a:noFill/>
              <a:ln cap="rnd" cmpd="sng" w="22225">
                <a:solidFill>
                  <a:srgbClr val="1E6991"/>
                </a:solidFill>
                <a:round/>
              </a:ln>
              <a:extLst>
                <a:ext uri="{909E8E84-426E-40DD-AFC4-6F175D3DCCD1}">
                  <a14:hiddenFill>
                    <a:noFill/>
                  </a14:hiddenFill>
                </a:ext>
              </a:extLst>
            </p:spPr>
          </p:cxnSp>
        </p:grpSp>
        <p:sp>
          <p:nvSpPr>
            <p:cNvPr id="13352" name="Freeform 298"/>
            <p:cNvSpPr>
              <a:spLocks noEditPoints="1"/>
            </p:cNvSpPr>
            <p:nvPr/>
          </p:nvSpPr>
          <p:spPr bwMode="auto">
            <a:xfrm>
              <a:off x="652753" y="442655"/>
              <a:ext cx="624379" cy="517106"/>
            </a:xfrm>
            <a:custGeom>
              <a:gdLst>
                <a:gd fmla="*/ 19 w 102" name="T0"/>
                <a:gd fmla="*/ 33 h 85" name="T1"/>
                <a:gd fmla="*/ 9 w 102" name="T2"/>
                <a:gd fmla="*/ 32 h 85" name="T3"/>
                <a:gd fmla="*/ 18 w 102" name="T4"/>
                <a:gd fmla="*/ 35 h 85" name="T5"/>
                <a:gd fmla="*/ 28 w 102" name="T6"/>
                <a:gd fmla="*/ 37 h 85" name="T7"/>
                <a:gd fmla="*/ 88 w 102" name="T8"/>
                <a:gd fmla="*/ 51 h 85" name="T9"/>
                <a:gd fmla="*/ 102 w 102" name="T10"/>
                <a:gd fmla="*/ 47 h 85" name="T11"/>
                <a:gd fmla="*/ 88 w 102" name="T12"/>
                <a:gd fmla="*/ 85 h 85" name="T13"/>
                <a:gd fmla="*/ 70 w 102" name="T14"/>
                <a:gd fmla="*/ 72 h 85" name="T15"/>
                <a:gd fmla="*/ 3 w 102" name="T16"/>
                <a:gd fmla="*/ 65 h 85" name="T17"/>
                <a:gd fmla="*/ 0 w 102" name="T18"/>
                <a:gd fmla="*/ 58 h 85" name="T19"/>
                <a:gd fmla="*/ 0 w 102" name="T20"/>
                <a:gd fmla="*/ 51 h 85" name="T21"/>
                <a:gd fmla="*/ 31 w 102" name="T22"/>
                <a:gd fmla="*/ 53 h 85" name="T23"/>
                <a:gd fmla="*/ 54 w 102" name="T24"/>
                <a:gd fmla="*/ 45 h 85" name="T25"/>
                <a:gd fmla="*/ 40 w 102" name="T26"/>
                <a:gd fmla="*/ 37 h 85" name="T27"/>
                <a:gd fmla="*/ 86 w 102" name="T28"/>
                <a:gd fmla="*/ 50 h 85" name="T29"/>
                <a:gd fmla="*/ 19 w 102" name="T30"/>
                <a:gd fmla="*/ 32 h 85" name="T31"/>
                <a:gd fmla="*/ 31 w 102" name="T32"/>
                <a:gd fmla="*/ 37 h 85" name="T33"/>
                <a:gd fmla="*/ 30 w 102" name="T34"/>
                <a:gd fmla="*/ 43 h 85" name="T35"/>
                <a:gd fmla="*/ 5 w 102" name="T36"/>
                <a:gd fmla="*/ 38 h 85" name="T37"/>
                <a:gd fmla="*/ 6 w 102" name="T38"/>
                <a:gd fmla="*/ 31 h 85" name="T39"/>
                <a:gd fmla="*/ 11 w 102" name="T40"/>
                <a:gd fmla="*/ 30 h 85" name="T41"/>
                <a:gd fmla="*/ 38 w 102" name="T42"/>
                <a:gd fmla="*/ 27 h 85" name="T43"/>
                <a:gd fmla="*/ 31 w 102" name="T44"/>
                <a:gd fmla="*/ 13 h 85" name="T45"/>
                <a:gd fmla="*/ 30 w 102" name="T46"/>
                <a:gd fmla="*/ 14 h 85" name="T47"/>
                <a:gd fmla="*/ 37 w 102" name="T48"/>
                <a:gd fmla="*/ 28 h 85" name="T49"/>
                <a:gd fmla="*/ 38 w 102" name="T50"/>
                <a:gd fmla="*/ 27 h 85" name="T51"/>
                <a:gd fmla="*/ 40 w 102" name="T52"/>
                <a:gd fmla="*/ 27 h 85" name="T53"/>
                <a:gd fmla="*/ 40 w 102" name="T54"/>
                <a:gd fmla="*/ 32 h 85" name="T55"/>
                <a:gd fmla="*/ 34 w 102" name="T56"/>
                <a:gd fmla="*/ 35 h 85" name="T57"/>
                <a:gd fmla="*/ 23 w 102" name="T58"/>
                <a:gd fmla="*/ 12 h 85" name="T59"/>
                <a:gd fmla="*/ 29 w 102" name="T60"/>
                <a:gd fmla="*/ 9 h 85" name="T61"/>
                <a:gd fmla="*/ 37 w 102" name="T62"/>
                <a:gd fmla="*/ 19 h 85" name="T63"/>
                <a:gd fmla="*/ 45 w 102" name="T64"/>
                <a:gd fmla="*/ 11 h 85" name="T65"/>
                <a:gd fmla="*/ 43 w 102" name="T66"/>
                <a:gd fmla="*/ 19 h 85" name="T67"/>
                <a:gd fmla="*/ 47 w 102" name="T68"/>
                <a:gd fmla="*/ 12 h 85" name="T69"/>
                <a:gd fmla="*/ 49 w 102" name="T70"/>
                <a:gd fmla="*/ 3 h 85" name="T71"/>
                <a:gd fmla="*/ 43 w 102" name="T72"/>
                <a:gd fmla="*/ 10 h 85" name="T73"/>
                <a:gd fmla="*/ 41 w 102" name="T74"/>
                <a:gd fmla="*/ 21 h 85" name="T75"/>
                <a:gd fmla="*/ 46 w 102" name="T76"/>
                <a:gd fmla="*/ 24 h 85" name="T77"/>
                <a:gd fmla="*/ 56 w 102" name="T78"/>
                <a:gd fmla="*/ 3 h 85" name="T79"/>
                <a:gd fmla="*/ 50 w 102" name="T80"/>
                <a:gd fmla="*/ 0 h 85" name="T81"/>
                <a:gd fmla="*/ 47 w 102" name="T82"/>
                <a:gd fmla="*/ 3 h 8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5" w="102">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353" name="组合 45"/>
          <p:cNvGrpSpPr/>
          <p:nvPr/>
        </p:nvGrpSpPr>
        <p:grpSpPr>
          <a:xfrm>
            <a:off x="506413" y="4211638"/>
            <a:ext cx="1943100" cy="1943100"/>
            <a:chExt cx="1944000" cy="1944000"/>
          </a:xfrm>
        </p:grpSpPr>
        <p:grpSp>
          <p:nvGrpSpPr>
            <p:cNvPr id="13354" name="组合 46"/>
            <p:cNvGrpSpPr/>
            <p:nvPr/>
          </p:nvGrpSpPr>
          <p:grpSpPr>
            <a:xfrm>
              <a:off x="0" y="0"/>
              <a:ext cx="1944000" cy="1944000"/>
              <a:chExt cx="1944000" cy="1944000"/>
            </a:xfrm>
          </p:grpSpPr>
          <p:sp>
            <p:nvSpPr>
              <p:cNvPr id="13355" name="椭圆 51"/>
              <p:cNvSpPr>
                <a:spLocks noChangeArrowheads="1"/>
              </p:cNvSpPr>
              <p:nvPr/>
            </p:nvSpPr>
            <p:spPr bwMode="auto">
              <a:xfrm>
                <a:off x="0" y="0"/>
                <a:ext cx="1944000" cy="1944000"/>
              </a:xfrm>
              <a:prstGeom prst="ellipse">
                <a:avLst/>
              </a:prstGeom>
              <a:solidFill>
                <a:schemeClr val="bg1">
                  <a:alpha val="70000"/>
                </a:schemeClr>
              </a:solidFill>
              <a:ln cmpd="sng" w="63500">
                <a:solidFill>
                  <a:srgbClr val="D9D9D9"/>
                </a:solidFill>
                <a:round/>
              </a:ln>
            </p:spPr>
            <p:txBody>
              <a:bodyPr anchor="ctr"/>
              <a:lstStyle/>
              <a:p>
                <a:pPr algn="ctr" eaLnBrk="1" hangingPunct="1"/>
                <a:endParaRPr altLang="en-US" lang="zh-CN">
                  <a:solidFill>
                    <a:srgbClr val="FFFFFF"/>
                  </a:solidFill>
                </a:endParaRPr>
              </a:p>
            </p:txBody>
          </p:sp>
          <p:sp>
            <p:nvSpPr>
              <p:cNvPr id="13356" name="弧形 52"/>
              <p:cNvSpPr/>
              <p:nvPr/>
            </p:nvSpPr>
            <p:spPr bwMode="auto">
              <a:xfrm>
                <a:off x="0" y="0"/>
                <a:ext cx="1944000" cy="1944000"/>
              </a:xfrm>
              <a:custGeom>
                <a:gdLst>
                  <a:gd fmla="*/ 1023982 w 1944000" name="T0"/>
                  <a:gd fmla="*/ 1391 h 1944000" name="T1"/>
                  <a:gd fmla="*/ 1943691 w 1944000" name="T2"/>
                  <a:gd fmla="*/ 996493 h 1944000" name="T3"/>
                  <a:gd fmla="*/ 975016 w 1944000" name="T4"/>
                  <a:gd fmla="*/ 1943996 h 1944000" name="T5"/>
                  <a:gd fmla="*/ 972000 w 1944000" name="T6"/>
                  <a:gd fmla="*/ 972000 h 1944000" name="T7"/>
                  <a:gd fmla="*/ 1023982 w 1944000" name="T8"/>
                  <a:gd fmla="*/ 1391 h 1944000" name="T9"/>
                  <a:gd fmla="*/ 1023982 w 1944000" name="T10"/>
                  <a:gd fmla="*/ 1391 h 1944000" name="T11"/>
                  <a:gd fmla="*/ 1943691 w 1944000" name="T12"/>
                  <a:gd fmla="*/ 996493 h 1944000" name="T13"/>
                  <a:gd fmla="*/ 975016 w 1944000" name="T14"/>
                  <a:gd fmla="*/ 1943996 h 1944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44000" stroke="0" w="1944000">
                    <a:moveTo>
                      <a:pt x="1023982" y="1391"/>
                    </a:moveTo>
                    <a:cubicBezTo>
                      <a:pt x="1549337" y="29527"/>
                      <a:pt x="1956948" y="470552"/>
                      <a:pt x="1943691" y="996493"/>
                    </a:cubicBezTo>
                    <a:cubicBezTo>
                      <a:pt x="1930434" y="1522434"/>
                      <a:pt x="1501122" y="1942363"/>
                      <a:pt x="975016" y="1943996"/>
                    </a:cubicBezTo>
                    <a:cubicBezTo>
                      <a:pt x="974011" y="1619997"/>
                      <a:pt x="973005" y="1295999"/>
                      <a:pt x="972000" y="972000"/>
                    </a:cubicBezTo>
                    <a:lnTo>
                      <a:pt x="1023982" y="1391"/>
                    </a:lnTo>
                    <a:close/>
                  </a:path>
                  <a:path fill="none" h="1944000" w="1944000">
                    <a:moveTo>
                      <a:pt x="1023982" y="1391"/>
                    </a:moveTo>
                    <a:cubicBezTo>
                      <a:pt x="1549337" y="29527"/>
                      <a:pt x="1956948" y="470552"/>
                      <a:pt x="1943691" y="996493"/>
                    </a:cubicBezTo>
                    <a:cubicBezTo>
                      <a:pt x="1930434" y="1522434"/>
                      <a:pt x="1501122" y="1942363"/>
                      <a:pt x="975016" y="1943996"/>
                    </a:cubicBezTo>
                  </a:path>
                </a:pathLst>
              </a:custGeom>
              <a:noFill/>
              <a:ln cap="rnd" cmpd="sng" w="66675">
                <a:solidFill>
                  <a:srgbClr val="1E6991"/>
                </a:solidFill>
                <a:round/>
              </a:ln>
              <a:extLst>
                <a:ext uri="{909E8E84-426E-40DD-AFC4-6F175D3DCCD1}">
                  <a14:hiddenFill>
                    <a:solidFill>
                      <a:srgbClr val="FFFFFF"/>
                    </a:solidFill>
                  </a14:hiddenFill>
                </a:ext>
              </a:extLst>
            </p:spPr>
            <p:txBody>
              <a:bodyPr anchor="ctr"/>
              <a:lstStyle/>
              <a:p>
                <a:endParaRPr altLang="en-US" lang="zh-CN"/>
              </a:p>
            </p:txBody>
          </p:sp>
        </p:grpSp>
        <p:grpSp>
          <p:nvGrpSpPr>
            <p:cNvPr id="13357" name="组合 47"/>
            <p:cNvGrpSpPr/>
            <p:nvPr/>
          </p:nvGrpSpPr>
          <p:grpSpPr>
            <a:xfrm>
              <a:off x="400573" y="1074071"/>
              <a:ext cx="1128741" cy="531844"/>
              <a:chExt cx="1128741" cy="531844"/>
            </a:xfrm>
          </p:grpSpPr>
          <p:sp>
            <p:nvSpPr>
              <p:cNvPr id="13358" name="文本框 49"/>
              <p:cNvSpPr txBox="1">
                <a:spLocks noChangeArrowheads="1"/>
              </p:cNvSpPr>
              <p:nvPr/>
            </p:nvSpPr>
            <p:spPr bwMode="auto">
              <a:xfrm>
                <a:off x="70391" y="131734"/>
                <a:ext cx="1002072" cy="396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E6991"/>
                    </a:solidFill>
                    <a:latin charset="0" pitchFamily="34" typeface="Arial"/>
                    <a:cs charset="0" pitchFamily="34" typeface="Arial"/>
                  </a:rPr>
                  <a:t>50%</a:t>
                </a:r>
              </a:p>
            </p:txBody>
          </p:sp>
          <p:cxnSp>
            <p:nvCxnSpPr>
              <p:cNvPr id="13359" name="直接连接符 50"/>
              <p:cNvCxnSpPr>
                <a:cxnSpLocks noChangeShapeType="1"/>
              </p:cNvCxnSpPr>
              <p:nvPr/>
            </p:nvCxnSpPr>
            <p:spPr bwMode="auto">
              <a:xfrm>
                <a:off x="-338" y="-424"/>
                <a:ext cx="1129235" cy="0"/>
              </a:xfrm>
              <a:prstGeom prst="line">
                <a:avLst/>
              </a:prstGeom>
              <a:noFill/>
              <a:ln cap="rnd" cmpd="sng" w="22225">
                <a:solidFill>
                  <a:srgbClr val="1E6991"/>
                </a:solidFill>
                <a:round/>
              </a:ln>
              <a:extLst>
                <a:ext uri="{909E8E84-426E-40DD-AFC4-6F175D3DCCD1}">
                  <a14:hiddenFill>
                    <a:noFill/>
                  </a14:hiddenFill>
                </a:ext>
              </a:extLst>
            </p:spPr>
          </p:cxnSp>
        </p:grpSp>
        <p:sp>
          <p:nvSpPr>
            <p:cNvPr id="13360" name="Freeform 320"/>
            <p:cNvSpPr>
              <a:spLocks noEditPoints="1"/>
            </p:cNvSpPr>
            <p:nvPr/>
          </p:nvSpPr>
          <p:spPr bwMode="auto">
            <a:xfrm>
              <a:off x="675110" y="415113"/>
              <a:ext cx="566616" cy="506104"/>
            </a:xfrm>
            <a:custGeom>
              <a:gdLst>
                <a:gd fmla="*/ 17 w 93" name="T0"/>
                <a:gd fmla="*/ 18 h 83" name="T1"/>
                <a:gd fmla="*/ 9 w 93" name="T2"/>
                <a:gd fmla="*/ 28 h 83" name="T3"/>
                <a:gd fmla="*/ 84 w 93" name="T4"/>
                <a:gd fmla="*/ 74 h 83" name="T5"/>
                <a:gd fmla="*/ 70 w 93" name="T6"/>
                <a:gd fmla="*/ 28 h 83" name="T7"/>
                <a:gd fmla="*/ 24 w 93" name="T8"/>
                <a:gd fmla="*/ 34 h 83" name="T9"/>
                <a:gd fmla="*/ 24 w 93" name="T10"/>
                <a:gd fmla="*/ 18 h 83" name="T11"/>
                <a:gd fmla="*/ 30 w 93" name="T12"/>
                <a:gd fmla="*/ 13 h 83" name="T13"/>
                <a:gd fmla="*/ 46 w 93" name="T14"/>
                <a:gd fmla="*/ 0 h 83" name="T15"/>
                <a:gd fmla="*/ 63 w 93" name="T16"/>
                <a:gd fmla="*/ 13 h 83" name="T17"/>
                <a:gd fmla="*/ 70 w 93" name="T18"/>
                <a:gd fmla="*/ 18 h 83" name="T19"/>
                <a:gd fmla="*/ 93 w 93" name="T20"/>
                <a:gd fmla="*/ 18 h 83" name="T21"/>
                <a:gd fmla="*/ 93 w 93" name="T22"/>
                <a:gd fmla="*/ 79 h 83" name="T23"/>
                <a:gd fmla="*/ 89 w 93" name="T24"/>
                <a:gd fmla="*/ 83 h 83" name="T25"/>
                <a:gd fmla="*/ 0 w 93" name="T26"/>
                <a:gd fmla="*/ 83 h 83" name="T27"/>
                <a:gd fmla="*/ 0 w 93" name="T28"/>
                <a:gd fmla="*/ 23 h 83" name="T29"/>
                <a:gd fmla="*/ 5 w 93" name="T30"/>
                <a:gd fmla="*/ 18 h 83" name="T31"/>
                <a:gd fmla="*/ 14 w 93" name="T32"/>
                <a:gd fmla="*/ 70 h 83" name="T33"/>
                <a:gd fmla="*/ 39 w 93" name="T34"/>
                <a:gd fmla="*/ 62 h 83" name="T35"/>
                <a:gd fmla="*/ 29 w 93" name="T36"/>
                <a:gd fmla="*/ 63 h 83" name="T37"/>
                <a:gd fmla="*/ 29 w 93" name="T38"/>
                <a:gd fmla="*/ 60 h 83" name="T39"/>
                <a:gd fmla="*/ 26 w 93" name="T40"/>
                <a:gd fmla="*/ 59 h 83" name="T41"/>
                <a:gd fmla="*/ 26 w 93" name="T42"/>
                <a:gd fmla="*/ 61 h 83" name="T43"/>
                <a:gd fmla="*/ 21 w 93" name="T44"/>
                <a:gd fmla="*/ 59 h 83" name="T45"/>
                <a:gd fmla="*/ 35 w 93" name="T46"/>
                <a:gd fmla="*/ 42 h 83" name="T47"/>
                <a:gd fmla="*/ 23 w 93" name="T48"/>
                <a:gd fmla="*/ 57 h 83" name="T49"/>
                <a:gd fmla="*/ 24 w 93" name="T50"/>
                <a:gd fmla="*/ 57 h 83" name="T51"/>
                <a:gd fmla="*/ 30 w 93" name="T52"/>
                <a:gd fmla="*/ 57 h 83" name="T53"/>
                <a:gd fmla="*/ 30 w 93" name="T54"/>
                <a:gd fmla="*/ 57 h 83" name="T55"/>
                <a:gd fmla="*/ 31 w 93" name="T56"/>
                <a:gd fmla="*/ 65 h 83" name="T57"/>
                <a:gd fmla="*/ 36 w 93" name="T58"/>
                <a:gd fmla="*/ 66 h 83" name="T59"/>
                <a:gd fmla="*/ 31 w 93" name="T60"/>
                <a:gd fmla="*/ 65 h 83" name="T61"/>
                <a:gd fmla="*/ 44 w 93" name="T62"/>
                <a:gd fmla="*/ 55 h 83" name="T63"/>
                <a:gd fmla="*/ 78 w 93" name="T64"/>
                <a:gd fmla="*/ 51 h 83" name="T65"/>
                <a:gd fmla="*/ 44 w 93" name="T66"/>
                <a:gd fmla="*/ 60 h 83" name="T67"/>
                <a:gd fmla="*/ 59 w 93" name="T68"/>
                <a:gd fmla="*/ 65 h 83" name="T69"/>
                <a:gd fmla="*/ 44 w 93" name="T70"/>
                <a:gd fmla="*/ 60 h 83" name="T71"/>
                <a:gd fmla="*/ 44 w 93" name="T72"/>
                <a:gd fmla="*/ 46 h 83" name="T73"/>
                <a:gd fmla="*/ 78 w 93" name="T74"/>
                <a:gd fmla="*/ 42 h 83" name="T75"/>
                <a:gd fmla="*/ 39 w 93" name="T76"/>
                <a:gd fmla="*/ 13 h 83" name="T77"/>
                <a:gd fmla="*/ 52 w 93" name="T78"/>
                <a:gd fmla="*/ 12 h 83" name="T79"/>
                <a:gd fmla="*/ 41 w 93" name="T80"/>
                <a:gd fmla="*/ 12 h 8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3" w="9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cxnSp>
        <p:nvCxnSpPr>
          <p:cNvPr id="13361" name="直接连接符 53"/>
          <p:cNvCxnSpPr>
            <a:cxnSpLocks noChangeShapeType="1"/>
          </p:cNvCxnSpPr>
          <p:nvPr/>
        </p:nvCxnSpPr>
        <p:spPr bwMode="auto">
          <a:xfrm flipV="1">
            <a:off x="377825" y="3889375"/>
            <a:ext cx="11436350" cy="0"/>
          </a:xfrm>
          <a:prstGeom prst="line">
            <a:avLst/>
          </a:prstGeom>
          <a:noFill/>
          <a:ln cmpd="sng" w="12700">
            <a:solidFill>
              <a:schemeClr val="bg1"/>
            </a:solidFill>
            <a:prstDash val="dash"/>
            <a:round/>
          </a:ln>
          <a:extLst>
            <a:ext uri="{909E8E84-426E-40DD-AFC4-6F175D3DCCD1}">
              <a14:hiddenFill>
                <a:noFill/>
              </a14:hiddenFill>
            </a:ext>
          </a:extLst>
        </p:spPr>
      </p:cxn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3320"/>
                                        </p:tgtEl>
                                        <p:attrNameLst>
                                          <p:attrName>style.visibility</p:attrName>
                                        </p:attrNameLst>
                                      </p:cBhvr>
                                      <p:to>
                                        <p:strVal val="visible"/>
                                      </p:to>
                                    </p:set>
                                    <p:anim calcmode="lin" valueType="num">
                                      <p:cBhvr>
                                        <p:cTn dur="500" fill="hold" id="7"/>
                                        <p:tgtEl>
                                          <p:spTgt spid="13320"/>
                                        </p:tgtEl>
                                        <p:attrNameLst>
                                          <p:attrName>ppt_w</p:attrName>
                                        </p:attrNameLst>
                                      </p:cBhvr>
                                      <p:tavLst>
                                        <p:tav tm="0">
                                          <p:val>
                                            <p:fltVal val="0"/>
                                          </p:val>
                                        </p:tav>
                                        <p:tav tm="100000">
                                          <p:val>
                                            <p:strVal val="#ppt_w"/>
                                          </p:val>
                                        </p:tav>
                                      </p:tavLst>
                                    </p:anim>
                                    <p:anim calcmode="lin" valueType="num">
                                      <p:cBhvr>
                                        <p:cTn dur="500" fill="hold" id="8"/>
                                        <p:tgtEl>
                                          <p:spTgt spid="13320"/>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13329"/>
                                        </p:tgtEl>
                                        <p:attrNameLst>
                                          <p:attrName>style.visibility</p:attrName>
                                        </p:attrNameLst>
                                      </p:cBhvr>
                                      <p:to>
                                        <p:strVal val="visible"/>
                                      </p:to>
                                    </p:set>
                                    <p:animEffect filter="wipe(down)" transition="in">
                                      <p:cBhvr>
                                        <p:cTn dur="500" id="12"/>
                                        <p:tgtEl>
                                          <p:spTgt spid="13329"/>
                                        </p:tgtEl>
                                      </p:cBhvr>
                                    </p:animEffect>
                                  </p:childTnLst>
                                </p:cTn>
                              </p:par>
                            </p:childTnLst>
                          </p:cTn>
                        </p:par>
                        <p:par>
                          <p:cTn fill="hold" id="13" nodeType="afterGroup">
                            <p:stCondLst>
                              <p:cond delay="1000"/>
                            </p:stCondLst>
                            <p:childTnLst>
                              <p:par>
                                <p:cTn fill="hold" grpId="0" id="14" nodeType="afterEffect" presetClass="entr" presetID="9" presetSubtype="0">
                                  <p:stCondLst>
                                    <p:cond delay="0"/>
                                  </p:stCondLst>
                                  <p:childTnLst>
                                    <p:set>
                                      <p:cBhvr>
                                        <p:cTn dur="1" fill="hold" id="15">
                                          <p:stCondLst>
                                            <p:cond delay="0"/>
                                          </p:stCondLst>
                                        </p:cTn>
                                        <p:tgtEl>
                                          <p:spTgt spid="13328"/>
                                        </p:tgtEl>
                                        <p:attrNameLst>
                                          <p:attrName>style.visibility</p:attrName>
                                        </p:attrNameLst>
                                      </p:cBhvr>
                                      <p:to>
                                        <p:strVal val="visible"/>
                                      </p:to>
                                    </p:set>
                                    <p:animEffect filter="dissolve" transition="in">
                                      <p:cBhvr>
                                        <p:cTn dur="500" id="16"/>
                                        <p:tgtEl>
                                          <p:spTgt spid="13328"/>
                                        </p:tgtEl>
                                      </p:cBhvr>
                                    </p:animEffect>
                                  </p:childTnLst>
                                </p:cTn>
                              </p:par>
                            </p:childTnLst>
                          </p:cTn>
                        </p:par>
                        <p:par>
                          <p:cTn fill="hold" id="17" nodeType="afterGroup">
                            <p:stCondLst>
                              <p:cond delay="1500"/>
                            </p:stCondLst>
                            <p:childTnLst>
                              <p:par>
                                <p:cTn fill="hold" id="18" nodeType="afterEffect" presetClass="entr" presetID="23" presetSubtype="16">
                                  <p:stCondLst>
                                    <p:cond delay="0"/>
                                  </p:stCondLst>
                                  <p:childTnLst>
                                    <p:set>
                                      <p:cBhvr>
                                        <p:cTn dur="1" fill="hold" id="19">
                                          <p:stCondLst>
                                            <p:cond delay="0"/>
                                          </p:stCondLst>
                                        </p:cTn>
                                        <p:tgtEl>
                                          <p:spTgt spid="13353"/>
                                        </p:tgtEl>
                                        <p:attrNameLst>
                                          <p:attrName>style.visibility</p:attrName>
                                        </p:attrNameLst>
                                      </p:cBhvr>
                                      <p:to>
                                        <p:strVal val="visible"/>
                                      </p:to>
                                    </p:set>
                                    <p:anim calcmode="lin" valueType="num">
                                      <p:cBhvr>
                                        <p:cTn dur="500" fill="hold" id="20"/>
                                        <p:tgtEl>
                                          <p:spTgt spid="13353"/>
                                        </p:tgtEl>
                                        <p:attrNameLst>
                                          <p:attrName>ppt_w</p:attrName>
                                        </p:attrNameLst>
                                      </p:cBhvr>
                                      <p:tavLst>
                                        <p:tav tm="0">
                                          <p:val>
                                            <p:fltVal val="0"/>
                                          </p:val>
                                        </p:tav>
                                        <p:tav tm="100000">
                                          <p:val>
                                            <p:strVal val="#ppt_w"/>
                                          </p:val>
                                        </p:tav>
                                      </p:tavLst>
                                    </p:anim>
                                    <p:anim calcmode="lin" valueType="num">
                                      <p:cBhvr>
                                        <p:cTn dur="500" fill="hold" id="21"/>
                                        <p:tgtEl>
                                          <p:spTgt spid="13353"/>
                                        </p:tgtEl>
                                        <p:attrNameLst>
                                          <p:attrName>ppt_h</p:attrName>
                                        </p:attrNameLst>
                                      </p:cBhvr>
                                      <p:tavLst>
                                        <p:tav tm="0">
                                          <p:val>
                                            <p:fltVal val="0"/>
                                          </p:val>
                                        </p:tav>
                                        <p:tav tm="100000">
                                          <p:val>
                                            <p:strVal val="#ppt_h"/>
                                          </p:val>
                                        </p:tav>
                                      </p:tavLst>
                                    </p:anim>
                                  </p:childTnLst>
                                </p:cTn>
                              </p:par>
                            </p:childTnLst>
                          </p:cTn>
                        </p:par>
                        <p:par>
                          <p:cTn fill="hold" id="22" nodeType="afterGroup">
                            <p:stCondLst>
                              <p:cond delay="2000"/>
                            </p:stCondLst>
                            <p:childTnLst>
                              <p:par>
                                <p:cTn fill="hold" grpId="0" id="23" nodeType="afterEffect" presetClass="entr" presetID="22" presetSubtype="4">
                                  <p:stCondLst>
                                    <p:cond delay="0"/>
                                  </p:stCondLst>
                                  <p:childTnLst>
                                    <p:set>
                                      <p:cBhvr>
                                        <p:cTn dur="1" fill="hold" id="24">
                                          <p:stCondLst>
                                            <p:cond delay="0"/>
                                          </p:stCondLst>
                                        </p:cTn>
                                        <p:tgtEl>
                                          <p:spTgt spid="13331"/>
                                        </p:tgtEl>
                                        <p:attrNameLst>
                                          <p:attrName>style.visibility</p:attrName>
                                        </p:attrNameLst>
                                      </p:cBhvr>
                                      <p:to>
                                        <p:strVal val="visible"/>
                                      </p:to>
                                    </p:set>
                                    <p:animEffect filter="wipe(down)" transition="in">
                                      <p:cBhvr>
                                        <p:cTn dur="500" id="25"/>
                                        <p:tgtEl>
                                          <p:spTgt spid="13331"/>
                                        </p:tgtEl>
                                      </p:cBhvr>
                                    </p:animEffect>
                                  </p:childTnLst>
                                </p:cTn>
                              </p:par>
                            </p:childTnLst>
                          </p:cTn>
                        </p:par>
                        <p:par>
                          <p:cTn fill="hold" id="26" nodeType="afterGroup">
                            <p:stCondLst>
                              <p:cond delay="2500"/>
                            </p:stCondLst>
                            <p:childTnLst>
                              <p:par>
                                <p:cTn fill="hold" grpId="0" id="27" nodeType="afterEffect" presetClass="entr" presetID="9" presetSubtype="0">
                                  <p:stCondLst>
                                    <p:cond delay="0"/>
                                  </p:stCondLst>
                                  <p:childTnLst>
                                    <p:set>
                                      <p:cBhvr>
                                        <p:cTn dur="1" fill="hold" id="28">
                                          <p:stCondLst>
                                            <p:cond delay="0"/>
                                          </p:stCondLst>
                                        </p:cTn>
                                        <p:tgtEl>
                                          <p:spTgt spid="13330"/>
                                        </p:tgtEl>
                                        <p:attrNameLst>
                                          <p:attrName>style.visibility</p:attrName>
                                        </p:attrNameLst>
                                      </p:cBhvr>
                                      <p:to>
                                        <p:strVal val="visible"/>
                                      </p:to>
                                    </p:set>
                                    <p:animEffect filter="dissolve" transition="in">
                                      <p:cBhvr>
                                        <p:cTn dur="500" id="29"/>
                                        <p:tgtEl>
                                          <p:spTgt spid="13330"/>
                                        </p:tgtEl>
                                      </p:cBhvr>
                                    </p:animEffect>
                                  </p:childTnLst>
                                </p:cTn>
                              </p:par>
                            </p:childTnLst>
                          </p:cTn>
                        </p:par>
                        <p:par>
                          <p:cTn fill="hold" id="30" nodeType="afterGroup">
                            <p:stCondLst>
                              <p:cond delay="3000"/>
                            </p:stCondLst>
                            <p:childTnLst>
                              <p:par>
                                <p:cTn fill="hold" id="31" nodeType="afterEffect" presetClass="entr" presetID="23" presetSubtype="16">
                                  <p:stCondLst>
                                    <p:cond delay="0"/>
                                  </p:stCondLst>
                                  <p:childTnLst>
                                    <p:set>
                                      <p:cBhvr>
                                        <p:cTn dur="1" fill="hold" id="32">
                                          <p:stCondLst>
                                            <p:cond delay="0"/>
                                          </p:stCondLst>
                                        </p:cTn>
                                        <p:tgtEl>
                                          <p:spTgt spid="13336"/>
                                        </p:tgtEl>
                                        <p:attrNameLst>
                                          <p:attrName>style.visibility</p:attrName>
                                        </p:attrNameLst>
                                      </p:cBhvr>
                                      <p:to>
                                        <p:strVal val="visible"/>
                                      </p:to>
                                    </p:set>
                                    <p:anim calcmode="lin" valueType="num">
                                      <p:cBhvr>
                                        <p:cTn dur="500" fill="hold" id="33"/>
                                        <p:tgtEl>
                                          <p:spTgt spid="13336"/>
                                        </p:tgtEl>
                                        <p:attrNameLst>
                                          <p:attrName>ppt_w</p:attrName>
                                        </p:attrNameLst>
                                      </p:cBhvr>
                                      <p:tavLst>
                                        <p:tav tm="0">
                                          <p:val>
                                            <p:fltVal val="0"/>
                                          </p:val>
                                        </p:tav>
                                        <p:tav tm="100000">
                                          <p:val>
                                            <p:strVal val="#ppt_w"/>
                                          </p:val>
                                        </p:tav>
                                      </p:tavLst>
                                    </p:anim>
                                    <p:anim calcmode="lin" valueType="num">
                                      <p:cBhvr>
                                        <p:cTn dur="500" fill="hold" id="34"/>
                                        <p:tgtEl>
                                          <p:spTgt spid="13336"/>
                                        </p:tgtEl>
                                        <p:attrNameLst>
                                          <p:attrName>ppt_h</p:attrName>
                                        </p:attrNameLst>
                                      </p:cBhvr>
                                      <p:tavLst>
                                        <p:tav tm="0">
                                          <p:val>
                                            <p:fltVal val="0"/>
                                          </p:val>
                                        </p:tav>
                                        <p:tav tm="100000">
                                          <p:val>
                                            <p:strVal val="#ppt_h"/>
                                          </p:val>
                                        </p:tav>
                                      </p:tavLst>
                                    </p:anim>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13333"/>
                                        </p:tgtEl>
                                        <p:attrNameLst>
                                          <p:attrName>style.visibility</p:attrName>
                                        </p:attrNameLst>
                                      </p:cBhvr>
                                      <p:to>
                                        <p:strVal val="visible"/>
                                      </p:to>
                                    </p:set>
                                    <p:animEffect filter="wipe(down)" transition="in">
                                      <p:cBhvr>
                                        <p:cTn dur="500" id="38"/>
                                        <p:tgtEl>
                                          <p:spTgt spid="13333"/>
                                        </p:tgtEl>
                                      </p:cBhvr>
                                    </p:animEffect>
                                  </p:childTnLst>
                                </p:cTn>
                              </p:par>
                            </p:childTnLst>
                          </p:cTn>
                        </p:par>
                        <p:par>
                          <p:cTn fill="hold" id="39" nodeType="afterGroup">
                            <p:stCondLst>
                              <p:cond delay="4000"/>
                            </p:stCondLst>
                            <p:childTnLst>
                              <p:par>
                                <p:cTn fill="hold" grpId="0" id="40" nodeType="afterEffect" presetClass="entr" presetID="9" presetSubtype="0">
                                  <p:stCondLst>
                                    <p:cond delay="0"/>
                                  </p:stCondLst>
                                  <p:childTnLst>
                                    <p:set>
                                      <p:cBhvr>
                                        <p:cTn dur="1" fill="hold" id="41">
                                          <p:stCondLst>
                                            <p:cond delay="0"/>
                                          </p:stCondLst>
                                        </p:cTn>
                                        <p:tgtEl>
                                          <p:spTgt spid="13332"/>
                                        </p:tgtEl>
                                        <p:attrNameLst>
                                          <p:attrName>style.visibility</p:attrName>
                                        </p:attrNameLst>
                                      </p:cBhvr>
                                      <p:to>
                                        <p:strVal val="visible"/>
                                      </p:to>
                                    </p:set>
                                    <p:animEffect filter="dissolve" transition="in">
                                      <p:cBhvr>
                                        <p:cTn dur="500" id="42"/>
                                        <p:tgtEl>
                                          <p:spTgt spid="13332"/>
                                        </p:tgtEl>
                                      </p:cBhvr>
                                    </p:animEffect>
                                  </p:childTnLst>
                                </p:cTn>
                              </p:par>
                            </p:childTnLst>
                          </p:cTn>
                        </p:par>
                        <p:par>
                          <p:cTn fill="hold" id="43" nodeType="afterGroup">
                            <p:stCondLst>
                              <p:cond delay="4500"/>
                            </p:stCondLst>
                            <p:childTnLst>
                              <p:par>
                                <p:cTn fill="hold" id="44" nodeType="afterEffect" presetClass="entr" presetID="23" presetSubtype="16">
                                  <p:stCondLst>
                                    <p:cond delay="0"/>
                                  </p:stCondLst>
                                  <p:childTnLst>
                                    <p:set>
                                      <p:cBhvr>
                                        <p:cTn dur="1" fill="hold" id="45">
                                          <p:stCondLst>
                                            <p:cond delay="0"/>
                                          </p:stCondLst>
                                        </p:cTn>
                                        <p:tgtEl>
                                          <p:spTgt spid="13345"/>
                                        </p:tgtEl>
                                        <p:attrNameLst>
                                          <p:attrName>style.visibility</p:attrName>
                                        </p:attrNameLst>
                                      </p:cBhvr>
                                      <p:to>
                                        <p:strVal val="visible"/>
                                      </p:to>
                                    </p:set>
                                    <p:anim calcmode="lin" valueType="num">
                                      <p:cBhvr>
                                        <p:cTn dur="500" fill="hold" id="46"/>
                                        <p:tgtEl>
                                          <p:spTgt spid="13345"/>
                                        </p:tgtEl>
                                        <p:attrNameLst>
                                          <p:attrName>ppt_w</p:attrName>
                                        </p:attrNameLst>
                                      </p:cBhvr>
                                      <p:tavLst>
                                        <p:tav tm="0">
                                          <p:val>
                                            <p:fltVal val="0"/>
                                          </p:val>
                                        </p:tav>
                                        <p:tav tm="100000">
                                          <p:val>
                                            <p:strVal val="#ppt_w"/>
                                          </p:val>
                                        </p:tav>
                                      </p:tavLst>
                                    </p:anim>
                                    <p:anim calcmode="lin" valueType="num">
                                      <p:cBhvr>
                                        <p:cTn dur="500" fill="hold" id="47"/>
                                        <p:tgtEl>
                                          <p:spTgt spid="13345"/>
                                        </p:tgtEl>
                                        <p:attrNameLst>
                                          <p:attrName>ppt_h</p:attrName>
                                        </p:attrNameLst>
                                      </p:cBhvr>
                                      <p:tavLst>
                                        <p:tav tm="0">
                                          <p:val>
                                            <p:fltVal val="0"/>
                                          </p:val>
                                        </p:tav>
                                        <p:tav tm="100000">
                                          <p:val>
                                            <p:strVal val="#ppt_h"/>
                                          </p:val>
                                        </p:tav>
                                      </p:tavLst>
                                    </p:anim>
                                  </p:childTnLst>
                                </p:cTn>
                              </p:par>
                            </p:childTnLst>
                          </p:cTn>
                        </p:par>
                        <p:par>
                          <p:cTn fill="hold" id="48" nodeType="afterGroup">
                            <p:stCondLst>
                              <p:cond delay="5000"/>
                            </p:stCondLst>
                            <p:childTnLst>
                              <p:par>
                                <p:cTn fill="hold" grpId="0" id="49" nodeType="afterEffect" presetClass="entr" presetID="22" presetSubtype="4">
                                  <p:stCondLst>
                                    <p:cond delay="0"/>
                                  </p:stCondLst>
                                  <p:childTnLst>
                                    <p:set>
                                      <p:cBhvr>
                                        <p:cTn dur="1" fill="hold" id="50">
                                          <p:stCondLst>
                                            <p:cond delay="0"/>
                                          </p:stCondLst>
                                        </p:cTn>
                                        <p:tgtEl>
                                          <p:spTgt spid="13335"/>
                                        </p:tgtEl>
                                        <p:attrNameLst>
                                          <p:attrName>style.visibility</p:attrName>
                                        </p:attrNameLst>
                                      </p:cBhvr>
                                      <p:to>
                                        <p:strVal val="visible"/>
                                      </p:to>
                                    </p:set>
                                    <p:animEffect filter="wipe(down)" transition="in">
                                      <p:cBhvr>
                                        <p:cTn dur="500" id="51"/>
                                        <p:tgtEl>
                                          <p:spTgt spid="13335"/>
                                        </p:tgtEl>
                                      </p:cBhvr>
                                    </p:animEffect>
                                  </p:childTnLst>
                                </p:cTn>
                              </p:par>
                            </p:childTnLst>
                          </p:cTn>
                        </p:par>
                        <p:par>
                          <p:cTn fill="hold" id="52" nodeType="afterGroup">
                            <p:stCondLst>
                              <p:cond delay="5500"/>
                            </p:stCondLst>
                            <p:childTnLst>
                              <p:par>
                                <p:cTn fill="hold" grpId="0" id="53" nodeType="afterEffect" presetClass="entr" presetID="9" presetSubtype="0">
                                  <p:stCondLst>
                                    <p:cond delay="0"/>
                                  </p:stCondLst>
                                  <p:childTnLst>
                                    <p:set>
                                      <p:cBhvr>
                                        <p:cTn dur="1" fill="hold" id="54">
                                          <p:stCondLst>
                                            <p:cond delay="0"/>
                                          </p:stCondLst>
                                        </p:cTn>
                                        <p:tgtEl>
                                          <p:spTgt spid="13334"/>
                                        </p:tgtEl>
                                        <p:attrNameLst>
                                          <p:attrName>style.visibility</p:attrName>
                                        </p:attrNameLst>
                                      </p:cBhvr>
                                      <p:to>
                                        <p:strVal val="visible"/>
                                      </p:to>
                                    </p:set>
                                    <p:animEffect filter="dissolve" transition="in">
                                      <p:cBhvr>
                                        <p:cTn dur="500" id="55"/>
                                        <p:tgtEl>
                                          <p:spTgt spid="13334"/>
                                        </p:tgtEl>
                                      </p:cBhvr>
                                    </p:animEffect>
                                  </p:childTnLst>
                                </p:cTn>
                              </p:par>
                            </p:childTnLst>
                          </p:cTn>
                        </p:par>
                        <p:par>
                          <p:cTn fill="hold" id="56" nodeType="afterGroup">
                            <p:stCondLst>
                              <p:cond delay="6000"/>
                            </p:stCondLst>
                            <p:childTnLst>
                              <p:par>
                                <p:cTn fill="hold" id="57" nodeType="afterEffect" presetClass="entr" presetID="16" presetSubtype="37">
                                  <p:stCondLst>
                                    <p:cond delay="0"/>
                                  </p:stCondLst>
                                  <p:childTnLst>
                                    <p:set>
                                      <p:cBhvr>
                                        <p:cTn dur="1" fill="hold" id="58">
                                          <p:stCondLst>
                                            <p:cond delay="0"/>
                                          </p:stCondLst>
                                        </p:cTn>
                                        <p:tgtEl>
                                          <p:spTgt spid="13361"/>
                                        </p:tgtEl>
                                        <p:attrNameLst>
                                          <p:attrName>style.visibility</p:attrName>
                                        </p:attrNameLst>
                                      </p:cBhvr>
                                      <p:to>
                                        <p:strVal val="visible"/>
                                      </p:to>
                                    </p:set>
                                    <p:animEffect filter="barn(outVertical)" transition="in">
                                      <p:cBhvr>
                                        <p:cTn dur="500" id="59"/>
                                        <p:tgtEl>
                                          <p:spTgt spid="133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28"/>
      <p:bldP grpId="0" spid="13329"/>
      <p:bldP grpId="0" spid="13330"/>
      <p:bldP grpId="0" spid="13331"/>
      <p:bldP grpId="0" spid="13332"/>
      <p:bldP grpId="0" spid="13333"/>
      <p:bldP grpId="0" spid="13334"/>
      <p:bldP grpId="0" spid="1333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4338"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4339"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4340"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4341"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02</a:t>
            </a:r>
          </a:p>
        </p:txBody>
      </p:sp>
      <p:cxnSp>
        <p:nvCxnSpPr>
          <p:cNvPr id="14342"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4343"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14344" name="组合 7"/>
          <p:cNvGrpSpPr/>
          <p:nvPr/>
        </p:nvGrpSpPr>
        <p:grpSpPr>
          <a:xfrm>
            <a:off x="392113" y="1503363"/>
            <a:ext cx="9020175" cy="4946650"/>
            <a:chExt cx="9019765" cy="4894521"/>
          </a:xfrm>
        </p:grpSpPr>
        <p:sp>
          <p:nvSpPr>
            <p:cNvPr id="14345" name="矩形 8"/>
            <p:cNvSpPr>
              <a:spLocks noChangeArrowheads="1"/>
            </p:cNvSpPr>
            <p:nvPr/>
          </p:nvSpPr>
          <p:spPr bwMode="auto">
            <a:xfrm>
              <a:off x="0" y="0"/>
              <a:ext cx="9019765" cy="4894521"/>
            </a:xfrm>
            <a:prstGeom prst="rect">
              <a:avLst/>
            </a:prstGeom>
            <a:solidFill>
              <a:srgbClr val="F2F2F2">
                <a:alpha val="12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aphicFrame>
          <p:nvGraphicFramePr>
            <p:cNvPr id="14346" name="图表 10"/>
            <p:cNvGraphicFramePr/>
            <p:nvPr/>
          </p:nvGraphicFramePr>
          <p:xfrm>
            <a:off x="27534" y="42507"/>
            <a:ext cx="8897336" cy="4872906"/>
          </p:xfrm>
          <a:graphic>
            <a:graphicData uri="http://schemas.openxmlformats.org/presentationml/2006/ole">
              <mc:AlternateContent>
                <mc:Choice xmlns:v="urn:schemas-microsoft-com:vml" Requires="v">
                  <p:oleObj imgH="4932091" imgW="8907028" progId="Excel.Chart.8" r:id="rId4" spid="_x0000_s1038">
                    <p:embed/>
                  </p:oleObj>
                </mc:Choice>
                <mc:Fallback>
                  <p:oleObj imgH="4932091" imgW="8907028"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27534" y="42507"/>
                          <a:ext cx="8897336" cy="4872906"/>
                        </a:xfrm>
                        <a:prstGeom prst="rect">
                          <a:avLst/>
                        </a:prstGeom>
                        <a:noFill/>
                        <a:ln>
                          <a:noFill/>
                        </a:ln>
                      </p:spPr>
                    </p:pic>
                  </p:oleObj>
                </mc:Fallback>
              </mc:AlternateContent>
            </a:graphicData>
          </a:graphic>
        </p:graphicFrame>
      </p:grpSp>
      <p:sp>
        <p:nvSpPr>
          <p:cNvPr id="14347" name="文本框 13"/>
          <p:cNvSpPr txBox="1">
            <a:spLocks noChangeArrowheads="1"/>
          </p:cNvSpPr>
          <p:nvPr/>
        </p:nvSpPr>
        <p:spPr bwMode="auto">
          <a:xfrm>
            <a:off x="600075" y="1165225"/>
            <a:ext cx="25923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lang="en-US" sz="1600">
                <a:solidFill>
                  <a:schemeClr val="bg1"/>
                </a:solidFill>
                <a:latin charset="0" pitchFamily="34" typeface="Arial"/>
                <a:cs charset="0" pitchFamily="34" typeface="Arial"/>
              </a:rPr>
              <a:t>ADD YOUR TITLE HERE</a:t>
            </a:r>
          </a:p>
        </p:txBody>
      </p:sp>
      <p:sp>
        <p:nvSpPr>
          <p:cNvPr id="14348" name="任意多边形 16"/>
          <p:cNvSpPr/>
          <p:nvPr/>
        </p:nvSpPr>
        <p:spPr bwMode="auto">
          <a:xfrm>
            <a:off x="392113" y="1236663"/>
            <a:ext cx="207962" cy="207962"/>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4349" name="直接连接符 17"/>
          <p:cNvCxnSpPr>
            <a:cxnSpLocks noChangeShapeType="1"/>
          </p:cNvCxnSpPr>
          <p:nvPr/>
        </p:nvCxnSpPr>
        <p:spPr bwMode="auto">
          <a:xfrm flipH="1">
            <a:off x="9571038" y="1519238"/>
            <a:ext cx="0" cy="1538287"/>
          </a:xfrm>
          <a:prstGeom prst="line">
            <a:avLst/>
          </a:prstGeom>
          <a:noFill/>
          <a:ln cmpd="sng" w="15875">
            <a:solidFill>
              <a:schemeClr val="bg1">
                <a:alpha val="50000"/>
              </a:schemeClr>
            </a:solidFill>
            <a:round/>
          </a:ln>
          <a:extLst>
            <a:ext uri="{909E8E84-426E-40DD-AFC4-6F175D3DCCD1}">
              <a14:hiddenFill>
                <a:noFill/>
              </a14:hiddenFill>
            </a:ext>
          </a:extLst>
        </p:spPr>
      </p:cxnSp>
      <p:sp>
        <p:nvSpPr>
          <p:cNvPr id="14350" name="矩形 18"/>
          <p:cNvSpPr>
            <a:spLocks noChangeArrowheads="1"/>
          </p:cNvSpPr>
          <p:nvPr/>
        </p:nvSpPr>
        <p:spPr bwMode="auto">
          <a:xfrm>
            <a:off x="9685339" y="1471613"/>
            <a:ext cx="223520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400">
                <a:solidFill>
                  <a:schemeClr val="bg1"/>
                </a:solidFill>
                <a:latin charset="0" pitchFamily="34" typeface="Arial"/>
              </a:rPr>
              <a:t>Don’t forget the things you once you owned. Treasure the things you can’t get. Don't give up the things that belong to you and keep those lost things in memory. 　</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4347"/>
                                        </p:tgtEl>
                                        <p:attrNameLst>
                                          <p:attrName>style.visibility</p:attrName>
                                        </p:attrNameLst>
                                      </p:cBhvr>
                                      <p:to>
                                        <p:strVal val="visible"/>
                                      </p:to>
                                    </p:set>
                                    <p:anim calcmode="lin" valueType="num">
                                      <p:cBhvr additive="base">
                                        <p:cTn dur="500" id="7"/>
                                        <p:tgtEl>
                                          <p:spTgt spid="14347"/>
                                        </p:tgtEl>
                                        <p:attrNameLst>
                                          <p:attrName>ppt_y</p:attrName>
                                        </p:attrNameLst>
                                      </p:cBhvr>
                                      <p:tavLst>
                                        <p:tav tm="0">
                                          <p:val>
                                            <p:strVal val="#ppt_y+#ppt_h*1.125000"/>
                                          </p:val>
                                        </p:tav>
                                        <p:tav tm="100000">
                                          <p:val>
                                            <p:strVal val="#ppt_y"/>
                                          </p:val>
                                        </p:tav>
                                      </p:tavLst>
                                    </p:anim>
                                    <p:animEffect filter="wipe(up)" transition="in">
                                      <p:cBhvr>
                                        <p:cTn dur="500" id="8"/>
                                        <p:tgtEl>
                                          <p:spTgt spid="14347"/>
                                        </p:tgtEl>
                                      </p:cBhvr>
                                    </p:animEffect>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4344"/>
                                        </p:tgtEl>
                                        <p:attrNameLst>
                                          <p:attrName>style.visibility</p:attrName>
                                        </p:attrNameLst>
                                      </p:cBhvr>
                                      <p:to>
                                        <p:strVal val="visible"/>
                                      </p:to>
                                    </p:set>
                                    <p:animEffect filter="fade" transition="in">
                                      <p:cBhvr>
                                        <p:cTn dur="500" id="12"/>
                                        <p:tgtEl>
                                          <p:spTgt spid="14344"/>
                                        </p:tgtEl>
                                      </p:cBhvr>
                                    </p:animEffect>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14349"/>
                                        </p:tgtEl>
                                        <p:attrNameLst>
                                          <p:attrName>style.visibility</p:attrName>
                                        </p:attrNameLst>
                                      </p:cBhvr>
                                      <p:to>
                                        <p:strVal val="visible"/>
                                      </p:to>
                                    </p:set>
                                    <p:animEffect filter="wipe(up)" transition="in">
                                      <p:cBhvr>
                                        <p:cTn dur="500" id="16"/>
                                        <p:tgtEl>
                                          <p:spTgt spid="14349"/>
                                        </p:tgtEl>
                                      </p:cBhvr>
                                    </p:animEffect>
                                  </p:childTnLst>
                                </p:cTn>
                              </p:par>
                            </p:childTnLst>
                          </p:cTn>
                        </p:par>
                        <p:par>
                          <p:cTn fill="hold" id="17" nodeType="afterGroup">
                            <p:stCondLst>
                              <p:cond delay="1500"/>
                            </p:stCondLst>
                            <p:childTnLst>
                              <p:par>
                                <p:cTn decel="100000" fill="hold" grpId="0" id="18" nodeType="afterEffect" presetClass="entr" presetID="50" presetSubtype="0">
                                  <p:stCondLst>
                                    <p:cond delay="0"/>
                                  </p:stCondLst>
                                  <p:iterate type="lt">
                                    <p:tmPct val="10000"/>
                                  </p:iterate>
                                  <p:childTnLst>
                                    <p:set>
                                      <p:cBhvr>
                                        <p:cTn dur="1" fill="hold" id="19">
                                          <p:stCondLst>
                                            <p:cond delay="0"/>
                                          </p:stCondLst>
                                        </p:cTn>
                                        <p:tgtEl>
                                          <p:spTgt spid="14350"/>
                                        </p:tgtEl>
                                        <p:attrNameLst>
                                          <p:attrName>style.visibility</p:attrName>
                                        </p:attrNameLst>
                                      </p:cBhvr>
                                      <p:to>
                                        <p:strVal val="visible"/>
                                      </p:to>
                                    </p:set>
                                    <p:anim calcmode="lin" valueType="num">
                                      <p:cBhvr>
                                        <p:cTn dur="500" fill="hold" id="20"/>
                                        <p:tgtEl>
                                          <p:spTgt spid="14350"/>
                                        </p:tgtEl>
                                        <p:attrNameLst>
                                          <p:attrName>ppt_w</p:attrName>
                                        </p:attrNameLst>
                                      </p:cBhvr>
                                      <p:tavLst>
                                        <p:tav tm="0">
                                          <p:val>
                                            <p:strVal val="#ppt_w+.3"/>
                                          </p:val>
                                        </p:tav>
                                        <p:tav tm="100000">
                                          <p:val>
                                            <p:strVal val="#ppt_w"/>
                                          </p:val>
                                        </p:tav>
                                      </p:tavLst>
                                    </p:anim>
                                    <p:anim calcmode="lin" valueType="num">
                                      <p:cBhvr>
                                        <p:cTn dur="500" fill="hold" id="21"/>
                                        <p:tgtEl>
                                          <p:spTgt spid="14350"/>
                                        </p:tgtEl>
                                        <p:attrNameLst>
                                          <p:attrName>ppt_h</p:attrName>
                                        </p:attrNameLst>
                                      </p:cBhvr>
                                      <p:tavLst>
                                        <p:tav tm="0">
                                          <p:val>
                                            <p:strVal val="#ppt_h"/>
                                          </p:val>
                                        </p:tav>
                                        <p:tav tm="100000">
                                          <p:val>
                                            <p:strVal val="#ppt_h"/>
                                          </p:val>
                                        </p:tav>
                                      </p:tavLst>
                                    </p:anim>
                                    <p:animEffect filter="fade" transition="in">
                                      <p:cBhvr>
                                        <p:cTn dur="500" id="22"/>
                                        <p:tgtEl>
                                          <p:spTgt spid="143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7"/>
      <p:bldP grpId="0" spid="1435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5362"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5363"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5364"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5365"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02</a:t>
            </a:r>
          </a:p>
        </p:txBody>
      </p:sp>
      <p:cxnSp>
        <p:nvCxnSpPr>
          <p:cNvPr id="15366"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5367"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5368" name="矩形 7"/>
          <p:cNvSpPr>
            <a:spLocks noChangeArrowheads="1"/>
          </p:cNvSpPr>
          <p:nvPr/>
        </p:nvSpPr>
        <p:spPr bwMode="auto">
          <a:xfrm>
            <a:off x="725488" y="1655763"/>
            <a:ext cx="515937" cy="1550987"/>
          </a:xfrm>
          <a:prstGeom prst="rect">
            <a:avLst/>
          </a:prstGeom>
          <a:solidFill>
            <a:srgbClr val="F2F2F2">
              <a:alpha val="8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69" name="矩形 8"/>
          <p:cNvSpPr>
            <a:spLocks noChangeArrowheads="1"/>
          </p:cNvSpPr>
          <p:nvPr/>
        </p:nvSpPr>
        <p:spPr bwMode="auto">
          <a:xfrm>
            <a:off x="1370013" y="1314450"/>
            <a:ext cx="515937" cy="1892300"/>
          </a:xfrm>
          <a:prstGeom prst="rect">
            <a:avLst/>
          </a:prstGeom>
          <a:solidFill>
            <a:srgbClr val="1E699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0" name="矩形 10"/>
          <p:cNvSpPr>
            <a:spLocks noChangeArrowheads="1"/>
          </p:cNvSpPr>
          <p:nvPr/>
        </p:nvSpPr>
        <p:spPr bwMode="auto">
          <a:xfrm>
            <a:off x="2016125" y="1524000"/>
            <a:ext cx="515938" cy="16827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1" name="矩形 13"/>
          <p:cNvSpPr>
            <a:spLocks noChangeArrowheads="1"/>
          </p:cNvSpPr>
          <p:nvPr/>
        </p:nvSpPr>
        <p:spPr bwMode="auto">
          <a:xfrm>
            <a:off x="3649663" y="2054225"/>
            <a:ext cx="515937" cy="1152525"/>
          </a:xfrm>
          <a:prstGeom prst="rect">
            <a:avLst/>
          </a:prstGeom>
          <a:solidFill>
            <a:srgbClr val="F2F2F2">
              <a:alpha val="8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2" name="矩形 16"/>
          <p:cNvSpPr>
            <a:spLocks noChangeArrowheads="1"/>
          </p:cNvSpPr>
          <p:nvPr/>
        </p:nvSpPr>
        <p:spPr bwMode="auto">
          <a:xfrm>
            <a:off x="4295775" y="1655763"/>
            <a:ext cx="515938" cy="1550987"/>
          </a:xfrm>
          <a:prstGeom prst="rect">
            <a:avLst/>
          </a:prstGeom>
          <a:solidFill>
            <a:srgbClr val="1E699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3" name="矩形 17"/>
          <p:cNvSpPr>
            <a:spLocks noChangeArrowheads="1"/>
          </p:cNvSpPr>
          <p:nvPr/>
        </p:nvSpPr>
        <p:spPr bwMode="auto">
          <a:xfrm>
            <a:off x="4940300" y="1314450"/>
            <a:ext cx="515938" cy="1892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4" name="矩形 18"/>
          <p:cNvSpPr>
            <a:spLocks noChangeArrowheads="1"/>
          </p:cNvSpPr>
          <p:nvPr/>
        </p:nvSpPr>
        <p:spPr bwMode="auto">
          <a:xfrm>
            <a:off x="6575425" y="1524000"/>
            <a:ext cx="515938" cy="1682750"/>
          </a:xfrm>
          <a:prstGeom prst="rect">
            <a:avLst/>
          </a:prstGeom>
          <a:solidFill>
            <a:srgbClr val="F2F2F2">
              <a:alpha val="8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5" name="矩形 19"/>
          <p:cNvSpPr>
            <a:spLocks noChangeArrowheads="1"/>
          </p:cNvSpPr>
          <p:nvPr/>
        </p:nvSpPr>
        <p:spPr bwMode="auto">
          <a:xfrm>
            <a:off x="7219950" y="1655763"/>
            <a:ext cx="515938" cy="1550987"/>
          </a:xfrm>
          <a:prstGeom prst="rect">
            <a:avLst/>
          </a:prstGeom>
          <a:solidFill>
            <a:srgbClr val="1E699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6" name="矩形 20"/>
          <p:cNvSpPr>
            <a:spLocks noChangeArrowheads="1"/>
          </p:cNvSpPr>
          <p:nvPr/>
        </p:nvSpPr>
        <p:spPr bwMode="auto">
          <a:xfrm>
            <a:off x="7866063" y="1314450"/>
            <a:ext cx="515937" cy="1892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7" name="矩形 21"/>
          <p:cNvSpPr>
            <a:spLocks noChangeArrowheads="1"/>
          </p:cNvSpPr>
          <p:nvPr/>
        </p:nvSpPr>
        <p:spPr bwMode="auto">
          <a:xfrm>
            <a:off x="9499600" y="1524000"/>
            <a:ext cx="515938" cy="1682750"/>
          </a:xfrm>
          <a:prstGeom prst="rect">
            <a:avLst/>
          </a:prstGeom>
          <a:solidFill>
            <a:srgbClr val="F2F2F2">
              <a:alpha val="89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8" name="矩形 22"/>
          <p:cNvSpPr>
            <a:spLocks noChangeArrowheads="1"/>
          </p:cNvSpPr>
          <p:nvPr/>
        </p:nvSpPr>
        <p:spPr bwMode="auto">
          <a:xfrm>
            <a:off x="10145713" y="1155700"/>
            <a:ext cx="515937" cy="2051050"/>
          </a:xfrm>
          <a:prstGeom prst="rect">
            <a:avLst/>
          </a:prstGeom>
          <a:solidFill>
            <a:srgbClr val="1E699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79" name="矩形 23"/>
          <p:cNvSpPr>
            <a:spLocks noChangeArrowheads="1"/>
          </p:cNvSpPr>
          <p:nvPr/>
        </p:nvSpPr>
        <p:spPr bwMode="auto">
          <a:xfrm>
            <a:off x="10790238" y="1314450"/>
            <a:ext cx="515937" cy="1892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cxnSp>
        <p:nvCxnSpPr>
          <p:cNvPr id="15380" name="直接连接符 24"/>
          <p:cNvCxnSpPr>
            <a:cxnSpLocks noChangeShapeType="1"/>
          </p:cNvCxnSpPr>
          <p:nvPr/>
        </p:nvCxnSpPr>
        <p:spPr bwMode="auto">
          <a:xfrm>
            <a:off x="495300" y="3324225"/>
            <a:ext cx="2266950" cy="0"/>
          </a:xfrm>
          <a:prstGeom prst="line">
            <a:avLst/>
          </a:prstGeom>
          <a:noFill/>
          <a:ln cmpd="sng" w="12700">
            <a:solidFill>
              <a:schemeClr val="bg1">
                <a:alpha val="50000"/>
              </a:schemeClr>
            </a:solidFill>
            <a:round/>
          </a:ln>
          <a:extLst>
            <a:ext uri="{909E8E84-426E-40DD-AFC4-6F175D3DCCD1}">
              <a14:hiddenFill>
                <a:noFill/>
              </a14:hiddenFill>
            </a:ext>
          </a:extLst>
        </p:spPr>
      </p:cxnSp>
      <p:cxnSp>
        <p:nvCxnSpPr>
          <p:cNvPr id="15381" name="直接连接符 25"/>
          <p:cNvCxnSpPr>
            <a:cxnSpLocks noChangeShapeType="1"/>
          </p:cNvCxnSpPr>
          <p:nvPr/>
        </p:nvCxnSpPr>
        <p:spPr bwMode="auto">
          <a:xfrm>
            <a:off x="3419475" y="3324225"/>
            <a:ext cx="2266950" cy="0"/>
          </a:xfrm>
          <a:prstGeom prst="line">
            <a:avLst/>
          </a:prstGeom>
          <a:noFill/>
          <a:ln cmpd="sng" w="12700">
            <a:solidFill>
              <a:schemeClr val="bg1">
                <a:alpha val="50000"/>
              </a:schemeClr>
            </a:solidFill>
            <a:round/>
          </a:ln>
          <a:extLst>
            <a:ext uri="{909E8E84-426E-40DD-AFC4-6F175D3DCCD1}">
              <a14:hiddenFill>
                <a:noFill/>
              </a14:hiddenFill>
            </a:ext>
          </a:extLst>
        </p:spPr>
      </p:cxnSp>
      <p:cxnSp>
        <p:nvCxnSpPr>
          <p:cNvPr id="15382" name="直接连接符 26"/>
          <p:cNvCxnSpPr>
            <a:cxnSpLocks noChangeShapeType="1"/>
          </p:cNvCxnSpPr>
          <p:nvPr/>
        </p:nvCxnSpPr>
        <p:spPr bwMode="auto">
          <a:xfrm>
            <a:off x="6345238" y="3324225"/>
            <a:ext cx="2266950" cy="0"/>
          </a:xfrm>
          <a:prstGeom prst="line">
            <a:avLst/>
          </a:prstGeom>
          <a:noFill/>
          <a:ln cmpd="sng" w="12700">
            <a:solidFill>
              <a:schemeClr val="bg1">
                <a:alpha val="50000"/>
              </a:schemeClr>
            </a:solidFill>
            <a:round/>
          </a:ln>
          <a:extLst>
            <a:ext uri="{909E8E84-426E-40DD-AFC4-6F175D3DCCD1}">
              <a14:hiddenFill>
                <a:noFill/>
              </a14:hiddenFill>
            </a:ext>
          </a:extLst>
        </p:spPr>
      </p:cxnSp>
      <p:cxnSp>
        <p:nvCxnSpPr>
          <p:cNvPr id="15383" name="直接连接符 27"/>
          <p:cNvCxnSpPr>
            <a:cxnSpLocks noChangeShapeType="1"/>
          </p:cNvCxnSpPr>
          <p:nvPr/>
        </p:nvCxnSpPr>
        <p:spPr bwMode="auto">
          <a:xfrm>
            <a:off x="9269413" y="3324225"/>
            <a:ext cx="2266950" cy="0"/>
          </a:xfrm>
          <a:prstGeom prst="line">
            <a:avLst/>
          </a:prstGeom>
          <a:noFill/>
          <a:ln cmpd="sng" w="12700">
            <a:solidFill>
              <a:schemeClr val="bg1">
                <a:alpha val="50000"/>
              </a:schemeClr>
            </a:solidFill>
            <a:round/>
          </a:ln>
          <a:extLst>
            <a:ext uri="{909E8E84-426E-40DD-AFC4-6F175D3DCCD1}">
              <a14:hiddenFill>
                <a:noFill/>
              </a14:hiddenFill>
            </a:ext>
          </a:extLst>
        </p:spPr>
      </p:cxnSp>
      <p:grpSp>
        <p:nvGrpSpPr>
          <p:cNvPr id="15384" name="组合 28"/>
          <p:cNvGrpSpPr/>
          <p:nvPr/>
        </p:nvGrpSpPr>
        <p:grpSpPr>
          <a:xfrm>
            <a:off x="412750" y="3343275"/>
            <a:ext cx="2430463" cy="1727200"/>
            <a:chExt cx="2430702" cy="1726112"/>
          </a:xfrm>
        </p:grpSpPr>
        <p:sp>
          <p:nvSpPr>
            <p:cNvPr id="15385" name="文本框 34"/>
            <p:cNvSpPr txBox="1">
              <a:spLocks noChangeArrowheads="1"/>
            </p:cNvSpPr>
            <p:nvPr/>
          </p:nvSpPr>
          <p:spPr bwMode="auto">
            <a:xfrm>
              <a:off x="278749" y="0"/>
              <a:ext cx="1862638" cy="3350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600">
                  <a:solidFill>
                    <a:schemeClr val="bg1"/>
                  </a:solidFill>
                  <a:latin charset="0" pitchFamily="34" typeface="Arial"/>
                  <a:cs charset="0" pitchFamily="34" typeface="Arial"/>
                </a:rPr>
                <a:t>ADD YOUR TITLE</a:t>
              </a:r>
            </a:p>
          </p:txBody>
        </p:sp>
        <p:sp>
          <p:nvSpPr>
            <p:cNvPr id="15386" name="矩形 36"/>
            <p:cNvSpPr>
              <a:spLocks noChangeArrowheads="1"/>
            </p:cNvSpPr>
            <p:nvPr/>
          </p:nvSpPr>
          <p:spPr bwMode="auto">
            <a:xfrm>
              <a:off x="0" y="279561"/>
              <a:ext cx="2430702" cy="143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100">
                  <a:solidFill>
                    <a:schemeClr val="bg1"/>
                  </a:solidFill>
                  <a:latin charset="0" pitchFamily="34" typeface="Arial"/>
                  <a:cs charset="0" pitchFamily="34" typeface="Arial"/>
                </a:rPr>
                <a:t>Always believe that good things are possible, and remember that mistakes can be lessons that lead to discoveries. Take your fear and transform it into trust; learn to rise above anxiety and doubt. Turn your "worry hours" into "productive hours". </a:t>
              </a:r>
            </a:p>
          </p:txBody>
        </p:sp>
      </p:grpSp>
      <p:grpSp>
        <p:nvGrpSpPr>
          <p:cNvPr id="15387" name="组合 31"/>
          <p:cNvGrpSpPr/>
          <p:nvPr/>
        </p:nvGrpSpPr>
        <p:grpSpPr>
          <a:xfrm>
            <a:off x="3317875" y="3343275"/>
            <a:ext cx="2430463" cy="1727200"/>
            <a:chExt cx="2430702" cy="1726112"/>
          </a:xfrm>
        </p:grpSpPr>
        <p:sp>
          <p:nvSpPr>
            <p:cNvPr id="15388" name="文本框 39"/>
            <p:cNvSpPr txBox="1">
              <a:spLocks noChangeArrowheads="1"/>
            </p:cNvSpPr>
            <p:nvPr/>
          </p:nvSpPr>
          <p:spPr bwMode="auto">
            <a:xfrm>
              <a:off x="278750" y="0"/>
              <a:ext cx="1862638" cy="3350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600">
                  <a:solidFill>
                    <a:schemeClr val="bg1"/>
                  </a:solidFill>
                  <a:latin charset="0" pitchFamily="34" typeface="Arial"/>
                  <a:cs charset="0" pitchFamily="34" typeface="Arial"/>
                </a:rPr>
                <a:t>ADD YOUR TITLE</a:t>
              </a:r>
            </a:p>
          </p:txBody>
        </p:sp>
        <p:sp>
          <p:nvSpPr>
            <p:cNvPr id="15389" name="矩形 40"/>
            <p:cNvSpPr>
              <a:spLocks noChangeArrowheads="1"/>
            </p:cNvSpPr>
            <p:nvPr/>
          </p:nvSpPr>
          <p:spPr bwMode="auto">
            <a:xfrm>
              <a:off x="0" y="279561"/>
              <a:ext cx="2430702" cy="143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100">
                  <a:solidFill>
                    <a:schemeClr val="bg1"/>
                  </a:solidFill>
                  <a:latin charset="0" pitchFamily="34" typeface="Arial"/>
                  <a:cs charset="0" pitchFamily="34" typeface="Arial"/>
                </a:rPr>
                <a:t>Always believe that good things are possible, and remember that mistakes can be lessons that lead to discoveries. Take your fear and transform it into trust; learn to rise above anxiety and doubt. Turn your "worry hours" into "productive hours". </a:t>
              </a:r>
            </a:p>
          </p:txBody>
        </p:sp>
      </p:grpSp>
      <p:grpSp>
        <p:nvGrpSpPr>
          <p:cNvPr id="15390" name="组合 34"/>
          <p:cNvGrpSpPr/>
          <p:nvPr/>
        </p:nvGrpSpPr>
        <p:grpSpPr>
          <a:xfrm>
            <a:off x="6223000" y="3343275"/>
            <a:ext cx="2430463" cy="1727200"/>
            <a:chExt cx="2430702" cy="1726112"/>
          </a:xfrm>
        </p:grpSpPr>
        <p:sp>
          <p:nvSpPr>
            <p:cNvPr id="15391" name="文本框 42"/>
            <p:cNvSpPr txBox="1">
              <a:spLocks noChangeArrowheads="1"/>
            </p:cNvSpPr>
            <p:nvPr/>
          </p:nvSpPr>
          <p:spPr bwMode="auto">
            <a:xfrm>
              <a:off x="278750" y="0"/>
              <a:ext cx="1862638" cy="3350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600">
                  <a:solidFill>
                    <a:schemeClr val="bg1"/>
                  </a:solidFill>
                  <a:latin charset="0" pitchFamily="34" typeface="Arial"/>
                  <a:cs charset="0" pitchFamily="34" typeface="Arial"/>
                </a:rPr>
                <a:t>ADD YOUR TITLE</a:t>
              </a:r>
            </a:p>
          </p:txBody>
        </p:sp>
        <p:sp>
          <p:nvSpPr>
            <p:cNvPr id="15392" name="矩形 43"/>
            <p:cNvSpPr>
              <a:spLocks noChangeArrowheads="1"/>
            </p:cNvSpPr>
            <p:nvPr/>
          </p:nvSpPr>
          <p:spPr bwMode="auto">
            <a:xfrm>
              <a:off x="0" y="279561"/>
              <a:ext cx="2430702" cy="143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100">
                  <a:solidFill>
                    <a:schemeClr val="bg1"/>
                  </a:solidFill>
                  <a:latin charset="0" pitchFamily="34" typeface="Arial"/>
                  <a:cs charset="0" pitchFamily="34" typeface="Arial"/>
                </a:rPr>
                <a:t>Always believe that good things are possible, and remember that mistakes can be lessons that lead to discoveries. Take your fear and transform it into trust; learn to rise above anxiety and doubt. Turn your "worry hours" into "productive hours". </a:t>
              </a:r>
            </a:p>
          </p:txBody>
        </p:sp>
      </p:grpSp>
      <p:grpSp>
        <p:nvGrpSpPr>
          <p:cNvPr id="15393" name="组合 37"/>
          <p:cNvGrpSpPr/>
          <p:nvPr/>
        </p:nvGrpSpPr>
        <p:grpSpPr>
          <a:xfrm>
            <a:off x="9128125" y="3343275"/>
            <a:ext cx="2430463" cy="1727200"/>
            <a:chExt cx="2430702" cy="1726112"/>
          </a:xfrm>
        </p:grpSpPr>
        <p:sp>
          <p:nvSpPr>
            <p:cNvPr id="15394" name="文本框 45"/>
            <p:cNvSpPr txBox="1">
              <a:spLocks noChangeArrowheads="1"/>
            </p:cNvSpPr>
            <p:nvPr/>
          </p:nvSpPr>
          <p:spPr bwMode="auto">
            <a:xfrm>
              <a:off x="278750" y="0"/>
              <a:ext cx="1862638" cy="3350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600">
                  <a:solidFill>
                    <a:schemeClr val="bg1"/>
                  </a:solidFill>
                  <a:latin charset="0" pitchFamily="34" typeface="Arial"/>
                  <a:cs charset="0" pitchFamily="34" typeface="Arial"/>
                </a:rPr>
                <a:t>ADD YOUR TITLE</a:t>
              </a:r>
            </a:p>
          </p:txBody>
        </p:sp>
        <p:sp>
          <p:nvSpPr>
            <p:cNvPr id="15395" name="矩形 46"/>
            <p:cNvSpPr>
              <a:spLocks noChangeArrowheads="1"/>
            </p:cNvSpPr>
            <p:nvPr/>
          </p:nvSpPr>
          <p:spPr bwMode="auto">
            <a:xfrm>
              <a:off x="-1" y="279561"/>
              <a:ext cx="2430702" cy="143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100">
                  <a:solidFill>
                    <a:schemeClr val="bg1"/>
                  </a:solidFill>
                  <a:latin charset="0" pitchFamily="34" typeface="Arial"/>
                  <a:cs charset="0" pitchFamily="34" typeface="Arial"/>
                </a:rPr>
                <a:t>Always believe that good things are possible, and remember that mistakes can be lessons that lead to discoveries. Take your fear and transform it into trust; learn to rise above anxiety and doubt. Turn your "worry hours" into "productive hours". </a:t>
              </a:r>
            </a:p>
          </p:txBody>
        </p:sp>
      </p:grpSp>
      <p:grpSp>
        <p:nvGrpSpPr>
          <p:cNvPr id="15396" name="组合 40"/>
          <p:cNvGrpSpPr/>
          <p:nvPr/>
        </p:nvGrpSpPr>
        <p:grpSpPr>
          <a:xfrm>
            <a:off x="0" y="5146675"/>
            <a:ext cx="12192000" cy="1314450"/>
            <a:chExt cx="12192000" cy="1314745"/>
          </a:xfrm>
        </p:grpSpPr>
        <p:sp>
          <p:nvSpPr>
            <p:cNvPr id="15397" name="矩形 41"/>
            <p:cNvSpPr>
              <a:spLocks noChangeArrowheads="1"/>
            </p:cNvSpPr>
            <p:nvPr/>
          </p:nvSpPr>
          <p:spPr bwMode="auto">
            <a:xfrm>
              <a:off x="0" y="0"/>
              <a:ext cx="12192000" cy="1314745"/>
            </a:xfrm>
            <a:prstGeom prst="rect">
              <a:avLst/>
            </a:prstGeom>
            <a:solidFill>
              <a:schemeClr val="bg1">
                <a:alpha val="5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404040"/>
                </a:solidFill>
              </a:endParaRPr>
            </a:p>
          </p:txBody>
        </p:sp>
        <p:grpSp>
          <p:nvGrpSpPr>
            <p:cNvPr id="15398" name="组合 67"/>
            <p:cNvGrpSpPr/>
            <p:nvPr/>
          </p:nvGrpSpPr>
          <p:grpSpPr>
            <a:xfrm>
              <a:off x="448852" y="168104"/>
              <a:ext cx="11294297" cy="897200"/>
              <a:chExt cx="11294297" cy="897200"/>
            </a:xfrm>
          </p:grpSpPr>
          <p:grpSp>
            <p:nvGrpSpPr>
              <p:cNvPr id="15399" name="组合 43"/>
              <p:cNvGrpSpPr/>
              <p:nvPr/>
            </p:nvGrpSpPr>
            <p:grpSpPr>
              <a:xfrm>
                <a:off x="0" y="0"/>
                <a:ext cx="897200" cy="897200"/>
                <a:chExt cx="897200" cy="897200"/>
              </a:xfrm>
            </p:grpSpPr>
            <p:sp>
              <p:nvSpPr>
                <p:cNvPr id="15400" name="椭圆 59"/>
                <p:cNvSpPr>
                  <a:spLocks noChangeArrowheads="1"/>
                </p:cNvSpPr>
                <p:nvPr/>
              </p:nvSpPr>
              <p:spPr bwMode="auto">
                <a:xfrm>
                  <a:off x="411" y="209"/>
                  <a:ext cx="896937" cy="897139"/>
                </a:xfrm>
                <a:prstGeom prst="ellipse">
                  <a:avLst/>
                </a:prstGeom>
                <a:solidFill>
                  <a:srgbClr val="DCDFE2"/>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404040"/>
                    </a:solidFill>
                  </a:endParaRPr>
                </a:p>
              </p:txBody>
            </p:sp>
            <p:sp>
              <p:nvSpPr>
                <p:cNvPr id="15401" name="Freeform 286"/>
                <p:cNvSpPr>
                  <a:spLocks noEditPoints="1"/>
                </p:cNvSpPr>
                <p:nvPr/>
              </p:nvSpPr>
              <p:spPr bwMode="auto">
                <a:xfrm>
                  <a:off x="282986" y="301902"/>
                  <a:ext cx="331787" cy="293754"/>
                </a:xfrm>
                <a:custGeom>
                  <a:gdLst>
                    <a:gd fmla="*/ 0 w 94" name="T0"/>
                    <a:gd fmla="*/ 58 h 84" name="T1"/>
                    <a:gd fmla="*/ 24 w 94" name="T2"/>
                    <a:gd fmla="*/ 58 h 84" name="T3"/>
                    <a:gd fmla="*/ 24 w 94" name="T4"/>
                    <a:gd fmla="*/ 84 h 84" name="T5"/>
                    <a:gd fmla="*/ 0 w 94" name="T6"/>
                    <a:gd fmla="*/ 84 h 84" name="T7"/>
                    <a:gd fmla="*/ 0 w 94" name="T8"/>
                    <a:gd fmla="*/ 58 h 84" name="T9"/>
                    <a:gd fmla="*/ 62 w 94" name="T10"/>
                    <a:gd fmla="*/ 7 h 84" name="T11"/>
                    <a:gd fmla="*/ 55 w 94" name="T12"/>
                    <a:gd fmla="*/ 20 h 84" name="T13"/>
                    <a:gd fmla="*/ 48 w 94" name="T14"/>
                    <a:gd fmla="*/ 32 h 84" name="T15"/>
                    <a:gd fmla="*/ 43 w 94" name="T16"/>
                    <a:gd fmla="*/ 24 h 84" name="T17"/>
                    <a:gd fmla="*/ 6 w 94" name="T18"/>
                    <a:gd fmla="*/ 46 h 84" name="T19"/>
                    <a:gd fmla="*/ 1 w 94" name="T20"/>
                    <a:gd fmla="*/ 38 h 84" name="T21"/>
                    <a:gd fmla="*/ 38 w 94" name="T22"/>
                    <a:gd fmla="*/ 16 h 84" name="T23"/>
                    <a:gd fmla="*/ 33 w 94" name="T24"/>
                    <a:gd fmla="*/ 8 h 84" name="T25"/>
                    <a:gd fmla="*/ 47 w 94" name="T26"/>
                    <a:gd fmla="*/ 8 h 84" name="T27"/>
                    <a:gd fmla="*/ 62 w 94" name="T28"/>
                    <a:gd fmla="*/ 7 h 84" name="T29"/>
                    <a:gd fmla="*/ 78 w 94" name="T30"/>
                    <a:gd fmla="*/ 0 h 84" name="T31"/>
                    <a:gd fmla="*/ 68 w 94" name="T32"/>
                    <a:gd fmla="*/ 9 h 84" name="T33"/>
                    <a:gd fmla="*/ 78 w 94" name="T34"/>
                    <a:gd fmla="*/ 19 h 84" name="T35"/>
                    <a:gd fmla="*/ 87 w 94" name="T36"/>
                    <a:gd fmla="*/ 9 h 84" name="T37"/>
                    <a:gd fmla="*/ 78 w 94" name="T38"/>
                    <a:gd fmla="*/ 0 h 84" name="T39"/>
                    <a:gd fmla="*/ 61 w 94" name="T40"/>
                    <a:gd fmla="*/ 46 h 84" name="T41"/>
                    <a:gd fmla="*/ 67 w 94" name="T42"/>
                    <a:gd fmla="*/ 50 h 84" name="T43"/>
                    <a:gd fmla="*/ 66 w 94" name="T44"/>
                    <a:gd fmla="*/ 84 h 84" name="T45"/>
                    <a:gd fmla="*/ 74 w 94" name="T46"/>
                    <a:gd fmla="*/ 84 h 84" name="T47"/>
                    <a:gd fmla="*/ 76 w 94" name="T48"/>
                    <a:gd fmla="*/ 55 h 84" name="T49"/>
                    <a:gd fmla="*/ 79 w 94" name="T50"/>
                    <a:gd fmla="*/ 55 h 84" name="T51"/>
                    <a:gd fmla="*/ 81 w 94" name="T52"/>
                    <a:gd fmla="*/ 84 h 84" name="T53"/>
                    <a:gd fmla="*/ 89 w 94" name="T54"/>
                    <a:gd fmla="*/ 84 h 84" name="T55"/>
                    <a:gd fmla="*/ 88 w 94" name="T56"/>
                    <a:gd fmla="*/ 50 h 84" name="T57"/>
                    <a:gd fmla="*/ 94 w 94" name="T58"/>
                    <a:gd fmla="*/ 46 h 84" name="T59"/>
                    <a:gd fmla="*/ 89 w 94" name="T60"/>
                    <a:gd fmla="*/ 21 h 84" name="T61"/>
                    <a:gd fmla="*/ 66 w 94" name="T62"/>
                    <a:gd fmla="*/ 21 h 84" name="T63"/>
                    <a:gd fmla="*/ 61 w 94" name="T64"/>
                    <a:gd fmla="*/ 46 h 84" name="T65"/>
                    <a:gd fmla="*/ 32 w 94" name="T66"/>
                    <a:gd fmla="*/ 44 h 84" name="T67"/>
                    <a:gd fmla="*/ 32 w 94" name="T68"/>
                    <a:gd fmla="*/ 84 h 84" name="T69"/>
                    <a:gd fmla="*/ 55 w 94" name="T70"/>
                    <a:gd fmla="*/ 84 h 84" name="T71"/>
                    <a:gd fmla="*/ 55 w 94" name="T72"/>
                    <a:gd fmla="*/ 44 h 84" name="T73"/>
                    <a:gd fmla="*/ 32 w 94" name="T74"/>
                    <a:gd fmla="*/ 44 h 8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4" w="9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402" name="组合 54"/>
              <p:cNvGrpSpPr/>
              <p:nvPr/>
            </p:nvGrpSpPr>
            <p:grpSpPr>
              <a:xfrm>
                <a:off x="7698336" y="0"/>
                <a:ext cx="897200" cy="897200"/>
                <a:chExt cx="897200" cy="897200"/>
              </a:xfrm>
            </p:grpSpPr>
            <p:sp>
              <p:nvSpPr>
                <p:cNvPr id="15403" name="椭圆 57"/>
                <p:cNvSpPr>
                  <a:spLocks noChangeArrowheads="1"/>
                </p:cNvSpPr>
                <p:nvPr/>
              </p:nvSpPr>
              <p:spPr bwMode="auto">
                <a:xfrm>
                  <a:off x="-138" y="209"/>
                  <a:ext cx="896938" cy="89713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404040"/>
                    </a:solidFill>
                  </a:endParaRPr>
                </a:p>
              </p:txBody>
            </p:sp>
            <p:sp>
              <p:nvSpPr>
                <p:cNvPr id="15404" name="Freeform 285"/>
                <p:cNvSpPr>
                  <a:spLocks noEditPoints="1"/>
                </p:cNvSpPr>
                <p:nvPr/>
              </p:nvSpPr>
              <p:spPr bwMode="auto">
                <a:xfrm>
                  <a:off x="269737" y="254266"/>
                  <a:ext cx="357188" cy="389025"/>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405" name="组合 55"/>
              <p:cNvGrpSpPr/>
              <p:nvPr/>
            </p:nvGrpSpPr>
            <p:grpSpPr>
              <a:xfrm>
                <a:off x="3849168" y="0"/>
                <a:ext cx="897200" cy="897200"/>
                <a:chExt cx="897200" cy="897200"/>
              </a:xfrm>
            </p:grpSpPr>
            <p:sp>
              <p:nvSpPr>
                <p:cNvPr id="15406" name="椭圆 55"/>
                <p:cNvSpPr>
                  <a:spLocks noChangeArrowheads="1"/>
                </p:cNvSpPr>
                <p:nvPr/>
              </p:nvSpPr>
              <p:spPr bwMode="auto">
                <a:xfrm>
                  <a:off x="-657" y="209"/>
                  <a:ext cx="898525" cy="897139"/>
                </a:xfrm>
                <a:prstGeom prst="ellipse">
                  <a:avLst/>
                </a:prstGeom>
                <a:solidFill>
                  <a:srgbClr val="1E699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404040"/>
                    </a:solidFill>
                  </a:endParaRPr>
                </a:p>
              </p:txBody>
            </p:sp>
            <p:sp>
              <p:nvSpPr>
                <p:cNvPr id="15407" name="Freeform 295"/>
                <p:cNvSpPr>
                  <a:spLocks noEditPoints="1"/>
                </p:cNvSpPr>
                <p:nvPr/>
              </p:nvSpPr>
              <p:spPr bwMode="auto">
                <a:xfrm>
                  <a:off x="254930" y="295550"/>
                  <a:ext cx="387350" cy="306457"/>
                </a:xfrm>
                <a:custGeom>
                  <a:gdLst>
                    <a:gd fmla="*/ 199 w 244" name="T0"/>
                    <a:gd fmla="*/ 31 h 193" name="T1"/>
                    <a:gd fmla="*/ 235 w 244" name="T2"/>
                    <a:gd fmla="*/ 31 h 193" name="T3"/>
                    <a:gd fmla="*/ 244 w 244" name="T4"/>
                    <a:gd fmla="*/ 42 h 193" name="T5"/>
                    <a:gd fmla="*/ 244 w 244" name="T6"/>
                    <a:gd fmla="*/ 137 h 193" name="T7"/>
                    <a:gd fmla="*/ 235 w 244" name="T8"/>
                    <a:gd fmla="*/ 146 h 193" name="T9"/>
                    <a:gd fmla="*/ 91 w 244" name="T10"/>
                    <a:gd fmla="*/ 146 h 193" name="T11"/>
                    <a:gd fmla="*/ 82 w 244" name="T12"/>
                    <a:gd fmla="*/ 137 h 193" name="T13"/>
                    <a:gd fmla="*/ 82 w 244" name="T14"/>
                    <a:gd fmla="*/ 42 h 193" name="T15"/>
                    <a:gd fmla="*/ 84 w 244" name="T16"/>
                    <a:gd fmla="*/ 38 h 193" name="T17"/>
                    <a:gd fmla="*/ 64 w 244" name="T18"/>
                    <a:gd fmla="*/ 38 h 193" name="T19"/>
                    <a:gd fmla="*/ 60 w 244" name="T20"/>
                    <a:gd fmla="*/ 24 h 193" name="T21"/>
                    <a:gd fmla="*/ 197 w 244" name="T22"/>
                    <a:gd fmla="*/ 24 h 193" name="T23"/>
                    <a:gd fmla="*/ 199 w 244" name="T24"/>
                    <a:gd fmla="*/ 31 h 193" name="T25"/>
                    <a:gd fmla="*/ 0 w 244" name="T26"/>
                    <a:gd fmla="*/ 66 h 193" name="T27"/>
                    <a:gd fmla="*/ 46 w 244" name="T28"/>
                    <a:gd fmla="*/ 66 h 193" name="T29"/>
                    <a:gd fmla="*/ 51 w 244" name="T30"/>
                    <a:gd fmla="*/ 80 h 193" name="T31"/>
                    <a:gd fmla="*/ 4 w 244" name="T32"/>
                    <a:gd fmla="*/ 80 h 193" name="T33"/>
                    <a:gd fmla="*/ 0 w 244" name="T34"/>
                    <a:gd fmla="*/ 66 h 193" name="T35"/>
                    <a:gd fmla="*/ 0 w 244" name="T36"/>
                    <a:gd fmla="*/ 111 h 193" name="T37"/>
                    <a:gd fmla="*/ 2 w 244" name="T38"/>
                    <a:gd fmla="*/ 120 h 193" name="T39"/>
                    <a:gd fmla="*/ 73 w 244" name="T40"/>
                    <a:gd fmla="*/ 120 h 193" name="T41"/>
                    <a:gd fmla="*/ 71 w 244" name="T42"/>
                    <a:gd fmla="*/ 111 h 193" name="T43"/>
                    <a:gd fmla="*/ 0 w 244" name="T44"/>
                    <a:gd fmla="*/ 111 h 193" name="T45"/>
                    <a:gd fmla="*/ 75 w 244" name="T46"/>
                    <a:gd fmla="*/ 186 h 193" name="T47"/>
                    <a:gd fmla="*/ 146 w 244" name="T48"/>
                    <a:gd fmla="*/ 186 h 193" name="T49"/>
                    <a:gd fmla="*/ 148 w 244" name="T50"/>
                    <a:gd fmla="*/ 193 h 193" name="T51"/>
                    <a:gd fmla="*/ 77 w 244" name="T52"/>
                    <a:gd fmla="*/ 193 h 193" name="T53"/>
                    <a:gd fmla="*/ 75 w 244" name="T54"/>
                    <a:gd fmla="*/ 186 h 193" name="T55"/>
                    <a:gd fmla="*/ 6 w 244" name="T56"/>
                    <a:gd fmla="*/ 164 h 193" name="T57"/>
                    <a:gd fmla="*/ 142 w 244" name="T58"/>
                    <a:gd fmla="*/ 164 h 193" name="T59"/>
                    <a:gd fmla="*/ 146 w 244" name="T60"/>
                    <a:gd fmla="*/ 177 h 193" name="T61"/>
                    <a:gd fmla="*/ 9 w 244" name="T62"/>
                    <a:gd fmla="*/ 177 h 193" name="T63"/>
                    <a:gd fmla="*/ 6 w 244" name="T64"/>
                    <a:gd fmla="*/ 164 h 193" name="T65"/>
                    <a:gd fmla="*/ 9 w 244" name="T66"/>
                    <a:gd fmla="*/ 0 h 193" name="T67"/>
                    <a:gd fmla="*/ 146 w 244" name="T68"/>
                    <a:gd fmla="*/ 0 h 193" name="T69"/>
                    <a:gd fmla="*/ 151 w 244" name="T70"/>
                    <a:gd fmla="*/ 15 h 193" name="T71"/>
                    <a:gd fmla="*/ 13 w 244" name="T72"/>
                    <a:gd fmla="*/ 15 h 193" name="T73"/>
                    <a:gd fmla="*/ 9 w 244" name="T74"/>
                    <a:gd fmla="*/ 0 h 193" name="T75"/>
                    <a:gd fmla="*/ 208 w 244" name="T76"/>
                    <a:gd fmla="*/ 126 h 193" name="T77"/>
                    <a:gd fmla="*/ 177 w 244" name="T78"/>
                    <a:gd fmla="*/ 102 h 193" name="T79"/>
                    <a:gd fmla="*/ 168 w 244" name="T80"/>
                    <a:gd fmla="*/ 109 h 193" name="T81"/>
                    <a:gd fmla="*/ 162 w 244" name="T82"/>
                    <a:gd fmla="*/ 113 h 193" name="T83"/>
                    <a:gd fmla="*/ 157 w 244" name="T84"/>
                    <a:gd fmla="*/ 109 h 193" name="T85"/>
                    <a:gd fmla="*/ 148 w 244" name="T86"/>
                    <a:gd fmla="*/ 102 h 193" name="T87"/>
                    <a:gd fmla="*/ 115 w 244" name="T88"/>
                    <a:gd fmla="*/ 126 h 193" name="T89"/>
                    <a:gd fmla="*/ 208 w 244" name="T90"/>
                    <a:gd fmla="*/ 126 h 193" name="T91"/>
                    <a:gd fmla="*/ 100 w 244" name="T92"/>
                    <a:gd fmla="*/ 118 h 193" name="T93"/>
                    <a:gd fmla="*/ 133 w 244" name="T94"/>
                    <a:gd fmla="*/ 89 h 193" name="T95"/>
                    <a:gd fmla="*/ 100 w 244" name="T96"/>
                    <a:gd fmla="*/ 62 h 193" name="T97"/>
                    <a:gd fmla="*/ 100 w 244" name="T98"/>
                    <a:gd fmla="*/ 118 h 193" name="T99"/>
                    <a:gd fmla="*/ 115 w 244" name="T100"/>
                    <a:gd fmla="*/ 51 h 193" name="T101"/>
                    <a:gd fmla="*/ 162 w 244" name="T102"/>
                    <a:gd fmla="*/ 89 h 193" name="T103"/>
                    <a:gd fmla="*/ 208 w 244" name="T104"/>
                    <a:gd fmla="*/ 51 h 193" name="T105"/>
                    <a:gd fmla="*/ 115 w 244" name="T106"/>
                    <a:gd fmla="*/ 51 h 193" name="T107"/>
                    <a:gd fmla="*/ 224 w 244" name="T108"/>
                    <a:gd fmla="*/ 62 h 193" name="T109"/>
                    <a:gd fmla="*/ 191 w 244" name="T110"/>
                    <a:gd fmla="*/ 89 h 193" name="T111"/>
                    <a:gd fmla="*/ 224 w 244" name="T112"/>
                    <a:gd fmla="*/ 118 h 193" name="T113"/>
                    <a:gd fmla="*/ 224 w 244" name="T114"/>
                    <a:gd fmla="*/ 62 h 19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3" w="244">
                      <a:moveTo>
                        <a:pt x="199" y="31"/>
                      </a:moveTo>
                      <a:lnTo>
                        <a:pt x="235" y="31"/>
                      </a:lnTo>
                      <a:lnTo>
                        <a:pt x="244" y="42"/>
                      </a:lnTo>
                      <a:lnTo>
                        <a:pt x="244" y="137"/>
                      </a:lnTo>
                      <a:lnTo>
                        <a:pt x="235" y="146"/>
                      </a:lnTo>
                      <a:lnTo>
                        <a:pt x="91" y="146"/>
                      </a:lnTo>
                      <a:lnTo>
                        <a:pt x="82" y="137"/>
                      </a:lnTo>
                      <a:lnTo>
                        <a:pt x="82" y="42"/>
                      </a:lnTo>
                      <a:lnTo>
                        <a:pt x="84" y="38"/>
                      </a:lnTo>
                      <a:lnTo>
                        <a:pt x="64" y="38"/>
                      </a:lnTo>
                      <a:lnTo>
                        <a:pt x="60" y="24"/>
                      </a:lnTo>
                      <a:lnTo>
                        <a:pt x="197" y="24"/>
                      </a:lnTo>
                      <a:lnTo>
                        <a:pt x="199" y="31"/>
                      </a:lnTo>
                      <a:close/>
                      <a:moveTo>
                        <a:pt x="0" y="66"/>
                      </a:moveTo>
                      <a:lnTo>
                        <a:pt x="46" y="66"/>
                      </a:lnTo>
                      <a:lnTo>
                        <a:pt x="51" y="80"/>
                      </a:lnTo>
                      <a:lnTo>
                        <a:pt x="4" y="80"/>
                      </a:lnTo>
                      <a:lnTo>
                        <a:pt x="0" y="66"/>
                      </a:lnTo>
                      <a:close/>
                      <a:moveTo>
                        <a:pt x="0" y="111"/>
                      </a:moveTo>
                      <a:lnTo>
                        <a:pt x="2" y="120"/>
                      </a:lnTo>
                      <a:lnTo>
                        <a:pt x="73" y="120"/>
                      </a:lnTo>
                      <a:lnTo>
                        <a:pt x="71" y="111"/>
                      </a:lnTo>
                      <a:lnTo>
                        <a:pt x="0" y="111"/>
                      </a:lnTo>
                      <a:close/>
                      <a:moveTo>
                        <a:pt x="75" y="186"/>
                      </a:moveTo>
                      <a:lnTo>
                        <a:pt x="146" y="186"/>
                      </a:lnTo>
                      <a:lnTo>
                        <a:pt x="148" y="193"/>
                      </a:lnTo>
                      <a:lnTo>
                        <a:pt x="77" y="193"/>
                      </a:lnTo>
                      <a:lnTo>
                        <a:pt x="75" y="186"/>
                      </a:lnTo>
                      <a:close/>
                      <a:moveTo>
                        <a:pt x="6" y="164"/>
                      </a:moveTo>
                      <a:lnTo>
                        <a:pt x="142" y="164"/>
                      </a:lnTo>
                      <a:lnTo>
                        <a:pt x="146" y="177"/>
                      </a:lnTo>
                      <a:lnTo>
                        <a:pt x="9" y="177"/>
                      </a:lnTo>
                      <a:lnTo>
                        <a:pt x="6" y="164"/>
                      </a:lnTo>
                      <a:close/>
                      <a:moveTo>
                        <a:pt x="9" y="0"/>
                      </a:moveTo>
                      <a:lnTo>
                        <a:pt x="146" y="0"/>
                      </a:lnTo>
                      <a:lnTo>
                        <a:pt x="151" y="15"/>
                      </a:lnTo>
                      <a:lnTo>
                        <a:pt x="13" y="15"/>
                      </a:lnTo>
                      <a:lnTo>
                        <a:pt x="9" y="0"/>
                      </a:lnTo>
                      <a:close/>
                      <a:moveTo>
                        <a:pt x="208" y="126"/>
                      </a:moveTo>
                      <a:lnTo>
                        <a:pt x="177" y="102"/>
                      </a:lnTo>
                      <a:lnTo>
                        <a:pt x="168" y="109"/>
                      </a:lnTo>
                      <a:lnTo>
                        <a:pt x="162" y="113"/>
                      </a:lnTo>
                      <a:lnTo>
                        <a:pt x="157" y="109"/>
                      </a:lnTo>
                      <a:lnTo>
                        <a:pt x="148" y="102"/>
                      </a:lnTo>
                      <a:lnTo>
                        <a:pt x="115" y="126"/>
                      </a:lnTo>
                      <a:lnTo>
                        <a:pt x="208" y="126"/>
                      </a:lnTo>
                      <a:close/>
                      <a:moveTo>
                        <a:pt x="100" y="118"/>
                      </a:moveTo>
                      <a:lnTo>
                        <a:pt x="133" y="89"/>
                      </a:lnTo>
                      <a:lnTo>
                        <a:pt x="100" y="62"/>
                      </a:lnTo>
                      <a:lnTo>
                        <a:pt x="100" y="118"/>
                      </a:lnTo>
                      <a:close/>
                      <a:moveTo>
                        <a:pt x="115" y="51"/>
                      </a:moveTo>
                      <a:lnTo>
                        <a:pt x="162" y="89"/>
                      </a:lnTo>
                      <a:lnTo>
                        <a:pt x="208" y="51"/>
                      </a:lnTo>
                      <a:lnTo>
                        <a:pt x="115" y="51"/>
                      </a:lnTo>
                      <a:close/>
                      <a:moveTo>
                        <a:pt x="224" y="62"/>
                      </a:moveTo>
                      <a:lnTo>
                        <a:pt x="191" y="89"/>
                      </a:lnTo>
                      <a:lnTo>
                        <a:pt x="224" y="118"/>
                      </a:lnTo>
                      <a:lnTo>
                        <a:pt x="224" y="6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408" name="组合 60"/>
              <p:cNvGrpSpPr/>
              <p:nvPr/>
            </p:nvGrpSpPr>
            <p:grpSpPr>
              <a:xfrm>
                <a:off x="911575" y="34938"/>
                <a:ext cx="2679604" cy="827324"/>
                <a:chExt cx="2679604" cy="827324"/>
              </a:xfrm>
            </p:grpSpPr>
            <p:sp>
              <p:nvSpPr>
                <p:cNvPr id="15409" name="文本框 57"/>
                <p:cNvSpPr txBox="1">
                  <a:spLocks noChangeArrowheads="1"/>
                </p:cNvSpPr>
                <p:nvPr/>
              </p:nvSpPr>
              <p:spPr bwMode="auto">
                <a:xfrm>
                  <a:off x="61" y="204"/>
                  <a:ext cx="1654492" cy="30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400">
                      <a:solidFill>
                        <a:srgbClr val="404040"/>
                      </a:solidFill>
                      <a:latin charset="0" pitchFamily="34" typeface="Arial"/>
                      <a:cs charset="0" pitchFamily="34" typeface="Arial"/>
                    </a:rPr>
                    <a:t>ADD YOUR TITLE</a:t>
                  </a:r>
                </a:p>
              </p:txBody>
            </p:sp>
            <p:sp>
              <p:nvSpPr>
                <p:cNvPr id="15410" name="矩形 59"/>
                <p:cNvSpPr>
                  <a:spLocks noChangeArrowheads="1"/>
                </p:cNvSpPr>
                <p:nvPr/>
              </p:nvSpPr>
              <p:spPr bwMode="auto">
                <a:xfrm>
                  <a:off x="61" y="243146"/>
                  <a:ext cx="2679700" cy="57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800">
                      <a:solidFill>
                        <a:srgbClr val="404040"/>
                      </a:solidFill>
                      <a:latin charset="0" pitchFamily="34" typeface="Arial"/>
                      <a:cs charset="0" pitchFamily="34" typeface="Arial"/>
                    </a:rPr>
                    <a:t>Take the energy that you have wasted and direct it toward every worthwhile effort that you can be involved in. You will see beautiful things happen when you allow yourself to experience the joys of life.</a:t>
                  </a:r>
                </a:p>
              </p:txBody>
            </p:sp>
          </p:grpSp>
          <p:grpSp>
            <p:nvGrpSpPr>
              <p:cNvPr id="15411" name="组合 61"/>
              <p:cNvGrpSpPr/>
              <p:nvPr/>
            </p:nvGrpSpPr>
            <p:grpSpPr>
              <a:xfrm>
                <a:off x="4782108" y="34938"/>
                <a:ext cx="2679604" cy="827324"/>
                <a:chExt cx="2679604" cy="827324"/>
              </a:xfrm>
            </p:grpSpPr>
            <p:sp>
              <p:nvSpPr>
                <p:cNvPr id="15412" name="文本框 62"/>
                <p:cNvSpPr txBox="1">
                  <a:spLocks noChangeArrowheads="1"/>
                </p:cNvSpPr>
                <p:nvPr/>
              </p:nvSpPr>
              <p:spPr bwMode="auto">
                <a:xfrm>
                  <a:off x="-148" y="204"/>
                  <a:ext cx="1654492" cy="30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400">
                      <a:solidFill>
                        <a:srgbClr val="404040"/>
                      </a:solidFill>
                      <a:latin charset="0" pitchFamily="34" typeface="Arial"/>
                      <a:cs charset="0" pitchFamily="34" typeface="Arial"/>
                    </a:rPr>
                    <a:t>ADD YOUR TITLE</a:t>
                  </a:r>
                </a:p>
              </p:txBody>
            </p:sp>
            <p:sp>
              <p:nvSpPr>
                <p:cNvPr id="15413" name="矩形 63"/>
                <p:cNvSpPr>
                  <a:spLocks noChangeArrowheads="1"/>
                </p:cNvSpPr>
                <p:nvPr/>
              </p:nvSpPr>
              <p:spPr bwMode="auto">
                <a:xfrm>
                  <a:off x="-146" y="243146"/>
                  <a:ext cx="2679700" cy="57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800">
                      <a:solidFill>
                        <a:srgbClr val="404040"/>
                      </a:solidFill>
                      <a:latin charset="0" pitchFamily="34" typeface="Arial"/>
                      <a:cs charset="0" pitchFamily="34" typeface="Arial"/>
                    </a:rPr>
                    <a:t>Take the energy that you have wasted and direct it toward every worthwhile effort that you can be involved in. You will see beautiful things happen when you allow yourself to experience the joys of life.</a:t>
                  </a:r>
                </a:p>
              </p:txBody>
            </p:sp>
          </p:grpSp>
          <p:grpSp>
            <p:nvGrpSpPr>
              <p:cNvPr id="15414" name="组合 64"/>
              <p:cNvGrpSpPr/>
              <p:nvPr/>
            </p:nvGrpSpPr>
            <p:grpSpPr>
              <a:xfrm>
                <a:off x="8614693" y="34938"/>
                <a:ext cx="2679604" cy="827324"/>
                <a:chExt cx="2679604" cy="827324"/>
              </a:xfrm>
            </p:grpSpPr>
            <p:sp>
              <p:nvSpPr>
                <p:cNvPr id="15415" name="文本框 65"/>
                <p:cNvSpPr txBox="1">
                  <a:spLocks noChangeArrowheads="1"/>
                </p:cNvSpPr>
                <p:nvPr/>
              </p:nvSpPr>
              <p:spPr bwMode="auto">
                <a:xfrm>
                  <a:off x="-506" y="204"/>
                  <a:ext cx="1654492" cy="30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2pPr indent="-285750" marL="742950"/>
                </a:lstStyle>
                <a:p>
                  <a:pPr eaLnBrk="1" hangingPunct="1"/>
                  <a:r>
                    <a:rPr lang="en-US" sz="1400">
                      <a:solidFill>
                        <a:srgbClr val="404040"/>
                      </a:solidFill>
                      <a:latin charset="0" pitchFamily="34" typeface="Arial"/>
                      <a:cs charset="0" pitchFamily="34" typeface="Arial"/>
                    </a:rPr>
                    <a:t>ADD YOUR TITLE</a:t>
                  </a:r>
                </a:p>
              </p:txBody>
            </p:sp>
            <p:sp>
              <p:nvSpPr>
                <p:cNvPr id="15416" name="矩形 66"/>
                <p:cNvSpPr>
                  <a:spLocks noChangeArrowheads="1"/>
                </p:cNvSpPr>
                <p:nvPr/>
              </p:nvSpPr>
              <p:spPr bwMode="auto">
                <a:xfrm>
                  <a:off x="-507" y="243146"/>
                  <a:ext cx="2679700" cy="57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800">
                      <a:solidFill>
                        <a:srgbClr val="404040"/>
                      </a:solidFill>
                      <a:latin charset="0" pitchFamily="34" typeface="Arial"/>
                      <a:cs charset="0" pitchFamily="34" typeface="Arial"/>
                    </a:rPr>
                    <a:t>Take the energy that you have wasted and direct it toward every worthwhile effort that you can be involved in. You will see beautiful things happen when you allow yourself to experience the joys of life.</a:t>
                  </a:r>
                </a:p>
              </p:txBody>
            </p:sp>
          </p:gr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368"/>
                                        </p:tgtEl>
                                        <p:attrNameLst>
                                          <p:attrName>style.visibility</p:attrName>
                                        </p:attrNameLst>
                                      </p:cBhvr>
                                      <p:to>
                                        <p:strVal val="visible"/>
                                      </p:to>
                                    </p:set>
                                    <p:animEffect filter="wipe(down)" transition="in">
                                      <p:cBhvr>
                                        <p:cTn dur="500" id="7"/>
                                        <p:tgtEl>
                                          <p:spTgt spid="15368"/>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371"/>
                                        </p:tgtEl>
                                        <p:attrNameLst>
                                          <p:attrName>style.visibility</p:attrName>
                                        </p:attrNameLst>
                                      </p:cBhvr>
                                      <p:to>
                                        <p:strVal val="visible"/>
                                      </p:to>
                                    </p:set>
                                    <p:animEffect filter="wipe(down)" transition="in">
                                      <p:cBhvr>
                                        <p:cTn dur="500" id="10"/>
                                        <p:tgtEl>
                                          <p:spTgt spid="15371"/>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5374"/>
                                        </p:tgtEl>
                                        <p:attrNameLst>
                                          <p:attrName>style.visibility</p:attrName>
                                        </p:attrNameLst>
                                      </p:cBhvr>
                                      <p:to>
                                        <p:strVal val="visible"/>
                                      </p:to>
                                    </p:set>
                                    <p:animEffect filter="wipe(down)" transition="in">
                                      <p:cBhvr>
                                        <p:cTn dur="500" id="13"/>
                                        <p:tgtEl>
                                          <p:spTgt spid="15374"/>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5377"/>
                                        </p:tgtEl>
                                        <p:attrNameLst>
                                          <p:attrName>style.visibility</p:attrName>
                                        </p:attrNameLst>
                                      </p:cBhvr>
                                      <p:to>
                                        <p:strVal val="visible"/>
                                      </p:to>
                                    </p:set>
                                    <p:animEffect filter="wipe(down)" transition="in">
                                      <p:cBhvr>
                                        <p:cTn dur="500" id="16"/>
                                        <p:tgtEl>
                                          <p:spTgt spid="15377"/>
                                        </p:tgtEl>
                                      </p:cBhvr>
                                    </p:animEffect>
                                  </p:childTnLst>
                                </p:cTn>
                              </p:par>
                              <p:par>
                                <p:cTn fill="hold" grpId="0" id="17" nodeType="withEffect" presetClass="entr" presetID="22" presetSubtype="4">
                                  <p:stCondLst>
                                    <p:cond delay="250"/>
                                  </p:stCondLst>
                                  <p:childTnLst>
                                    <p:set>
                                      <p:cBhvr>
                                        <p:cTn dur="1" fill="hold" id="18">
                                          <p:stCondLst>
                                            <p:cond delay="0"/>
                                          </p:stCondLst>
                                        </p:cTn>
                                        <p:tgtEl>
                                          <p:spTgt spid="15369"/>
                                        </p:tgtEl>
                                        <p:attrNameLst>
                                          <p:attrName>style.visibility</p:attrName>
                                        </p:attrNameLst>
                                      </p:cBhvr>
                                      <p:to>
                                        <p:strVal val="visible"/>
                                      </p:to>
                                    </p:set>
                                    <p:animEffect filter="wipe(down)" transition="in">
                                      <p:cBhvr>
                                        <p:cTn dur="500" id="19"/>
                                        <p:tgtEl>
                                          <p:spTgt spid="15369"/>
                                        </p:tgtEl>
                                      </p:cBhvr>
                                    </p:animEffect>
                                  </p:childTnLst>
                                </p:cTn>
                              </p:par>
                              <p:par>
                                <p:cTn fill="hold" grpId="0" id="20" nodeType="withEffect" presetClass="entr" presetID="22" presetSubtype="4">
                                  <p:stCondLst>
                                    <p:cond delay="250"/>
                                  </p:stCondLst>
                                  <p:childTnLst>
                                    <p:set>
                                      <p:cBhvr>
                                        <p:cTn dur="1" fill="hold" id="21">
                                          <p:stCondLst>
                                            <p:cond delay="0"/>
                                          </p:stCondLst>
                                        </p:cTn>
                                        <p:tgtEl>
                                          <p:spTgt spid="15372"/>
                                        </p:tgtEl>
                                        <p:attrNameLst>
                                          <p:attrName>style.visibility</p:attrName>
                                        </p:attrNameLst>
                                      </p:cBhvr>
                                      <p:to>
                                        <p:strVal val="visible"/>
                                      </p:to>
                                    </p:set>
                                    <p:animEffect filter="wipe(down)" transition="in">
                                      <p:cBhvr>
                                        <p:cTn dur="500" id="22"/>
                                        <p:tgtEl>
                                          <p:spTgt spid="15372"/>
                                        </p:tgtEl>
                                      </p:cBhvr>
                                    </p:animEffect>
                                  </p:childTnLst>
                                </p:cTn>
                              </p:par>
                              <p:par>
                                <p:cTn fill="hold" grpId="0" id="23" nodeType="withEffect" presetClass="entr" presetID="22" presetSubtype="4">
                                  <p:stCondLst>
                                    <p:cond delay="250"/>
                                  </p:stCondLst>
                                  <p:childTnLst>
                                    <p:set>
                                      <p:cBhvr>
                                        <p:cTn dur="1" fill="hold" id="24">
                                          <p:stCondLst>
                                            <p:cond delay="0"/>
                                          </p:stCondLst>
                                        </p:cTn>
                                        <p:tgtEl>
                                          <p:spTgt spid="15375"/>
                                        </p:tgtEl>
                                        <p:attrNameLst>
                                          <p:attrName>style.visibility</p:attrName>
                                        </p:attrNameLst>
                                      </p:cBhvr>
                                      <p:to>
                                        <p:strVal val="visible"/>
                                      </p:to>
                                    </p:set>
                                    <p:animEffect filter="wipe(down)" transition="in">
                                      <p:cBhvr>
                                        <p:cTn dur="500" id="25"/>
                                        <p:tgtEl>
                                          <p:spTgt spid="15375"/>
                                        </p:tgtEl>
                                      </p:cBhvr>
                                    </p:animEffect>
                                  </p:childTnLst>
                                </p:cTn>
                              </p:par>
                              <p:par>
                                <p:cTn fill="hold" grpId="0" id="26" nodeType="withEffect" presetClass="entr" presetID="22" presetSubtype="4">
                                  <p:stCondLst>
                                    <p:cond delay="250"/>
                                  </p:stCondLst>
                                  <p:childTnLst>
                                    <p:set>
                                      <p:cBhvr>
                                        <p:cTn dur="1" fill="hold" id="27">
                                          <p:stCondLst>
                                            <p:cond delay="0"/>
                                          </p:stCondLst>
                                        </p:cTn>
                                        <p:tgtEl>
                                          <p:spTgt spid="15378"/>
                                        </p:tgtEl>
                                        <p:attrNameLst>
                                          <p:attrName>style.visibility</p:attrName>
                                        </p:attrNameLst>
                                      </p:cBhvr>
                                      <p:to>
                                        <p:strVal val="visible"/>
                                      </p:to>
                                    </p:set>
                                    <p:animEffect filter="wipe(down)" transition="in">
                                      <p:cBhvr>
                                        <p:cTn dur="500" id="28"/>
                                        <p:tgtEl>
                                          <p:spTgt spid="15378"/>
                                        </p:tgtEl>
                                      </p:cBhvr>
                                    </p:animEffect>
                                  </p:childTnLst>
                                </p:cTn>
                              </p:par>
                              <p:par>
                                <p:cTn fill="hold" grpId="0" id="29" nodeType="withEffect" presetClass="entr" presetID="22" presetSubtype="4">
                                  <p:stCondLst>
                                    <p:cond delay="500"/>
                                  </p:stCondLst>
                                  <p:childTnLst>
                                    <p:set>
                                      <p:cBhvr>
                                        <p:cTn dur="1" fill="hold" id="30">
                                          <p:stCondLst>
                                            <p:cond delay="0"/>
                                          </p:stCondLst>
                                        </p:cTn>
                                        <p:tgtEl>
                                          <p:spTgt spid="15370"/>
                                        </p:tgtEl>
                                        <p:attrNameLst>
                                          <p:attrName>style.visibility</p:attrName>
                                        </p:attrNameLst>
                                      </p:cBhvr>
                                      <p:to>
                                        <p:strVal val="visible"/>
                                      </p:to>
                                    </p:set>
                                    <p:animEffect filter="wipe(down)" transition="in">
                                      <p:cBhvr>
                                        <p:cTn dur="500" id="31"/>
                                        <p:tgtEl>
                                          <p:spTgt spid="15370"/>
                                        </p:tgtEl>
                                      </p:cBhvr>
                                    </p:animEffect>
                                  </p:childTnLst>
                                </p:cTn>
                              </p:par>
                              <p:par>
                                <p:cTn fill="hold" grpId="0" id="32" nodeType="withEffect" presetClass="entr" presetID="22" presetSubtype="4">
                                  <p:stCondLst>
                                    <p:cond delay="500"/>
                                  </p:stCondLst>
                                  <p:childTnLst>
                                    <p:set>
                                      <p:cBhvr>
                                        <p:cTn dur="1" fill="hold" id="33">
                                          <p:stCondLst>
                                            <p:cond delay="0"/>
                                          </p:stCondLst>
                                        </p:cTn>
                                        <p:tgtEl>
                                          <p:spTgt spid="15373"/>
                                        </p:tgtEl>
                                        <p:attrNameLst>
                                          <p:attrName>style.visibility</p:attrName>
                                        </p:attrNameLst>
                                      </p:cBhvr>
                                      <p:to>
                                        <p:strVal val="visible"/>
                                      </p:to>
                                    </p:set>
                                    <p:animEffect filter="wipe(down)" transition="in">
                                      <p:cBhvr>
                                        <p:cTn dur="500" id="34"/>
                                        <p:tgtEl>
                                          <p:spTgt spid="15373"/>
                                        </p:tgtEl>
                                      </p:cBhvr>
                                    </p:animEffect>
                                  </p:childTnLst>
                                </p:cTn>
                              </p:par>
                              <p:par>
                                <p:cTn fill="hold" grpId="0" id="35" nodeType="withEffect" presetClass="entr" presetID="22" presetSubtype="4">
                                  <p:stCondLst>
                                    <p:cond delay="500"/>
                                  </p:stCondLst>
                                  <p:childTnLst>
                                    <p:set>
                                      <p:cBhvr>
                                        <p:cTn dur="1" fill="hold" id="36">
                                          <p:stCondLst>
                                            <p:cond delay="0"/>
                                          </p:stCondLst>
                                        </p:cTn>
                                        <p:tgtEl>
                                          <p:spTgt spid="15376"/>
                                        </p:tgtEl>
                                        <p:attrNameLst>
                                          <p:attrName>style.visibility</p:attrName>
                                        </p:attrNameLst>
                                      </p:cBhvr>
                                      <p:to>
                                        <p:strVal val="visible"/>
                                      </p:to>
                                    </p:set>
                                    <p:animEffect filter="wipe(down)" transition="in">
                                      <p:cBhvr>
                                        <p:cTn dur="500" id="37"/>
                                        <p:tgtEl>
                                          <p:spTgt spid="15376"/>
                                        </p:tgtEl>
                                      </p:cBhvr>
                                    </p:animEffect>
                                  </p:childTnLst>
                                </p:cTn>
                              </p:par>
                              <p:par>
                                <p:cTn fill="hold" grpId="0" id="38" nodeType="withEffect" presetClass="entr" presetID="22" presetSubtype="4">
                                  <p:stCondLst>
                                    <p:cond delay="500"/>
                                  </p:stCondLst>
                                  <p:childTnLst>
                                    <p:set>
                                      <p:cBhvr>
                                        <p:cTn dur="1" fill="hold" id="39">
                                          <p:stCondLst>
                                            <p:cond delay="0"/>
                                          </p:stCondLst>
                                        </p:cTn>
                                        <p:tgtEl>
                                          <p:spTgt spid="15379"/>
                                        </p:tgtEl>
                                        <p:attrNameLst>
                                          <p:attrName>style.visibility</p:attrName>
                                        </p:attrNameLst>
                                      </p:cBhvr>
                                      <p:to>
                                        <p:strVal val="visible"/>
                                      </p:to>
                                    </p:set>
                                    <p:animEffect filter="wipe(down)" transition="in">
                                      <p:cBhvr>
                                        <p:cTn dur="500" id="40"/>
                                        <p:tgtEl>
                                          <p:spTgt spid="15379"/>
                                        </p:tgtEl>
                                      </p:cBhvr>
                                    </p:animEffect>
                                  </p:childTnLst>
                                </p:cTn>
                              </p:par>
                            </p:childTnLst>
                          </p:cTn>
                        </p:par>
                        <p:par>
                          <p:cTn fill="hold" id="41" nodeType="afterGroup">
                            <p:stCondLst>
                              <p:cond delay="1000"/>
                            </p:stCondLst>
                            <p:childTnLst>
                              <p:par>
                                <p:cTn fill="hold" id="42" nodeType="afterEffect" presetClass="entr" presetID="16" presetSubtype="37">
                                  <p:stCondLst>
                                    <p:cond delay="0"/>
                                  </p:stCondLst>
                                  <p:childTnLst>
                                    <p:set>
                                      <p:cBhvr>
                                        <p:cTn dur="1" fill="hold" id="43">
                                          <p:stCondLst>
                                            <p:cond delay="0"/>
                                          </p:stCondLst>
                                        </p:cTn>
                                        <p:tgtEl>
                                          <p:spTgt spid="15380"/>
                                        </p:tgtEl>
                                        <p:attrNameLst>
                                          <p:attrName>style.visibility</p:attrName>
                                        </p:attrNameLst>
                                      </p:cBhvr>
                                      <p:to>
                                        <p:strVal val="visible"/>
                                      </p:to>
                                    </p:set>
                                    <p:animEffect filter="barn(outVertical)" transition="in">
                                      <p:cBhvr>
                                        <p:cTn dur="500" id="44"/>
                                        <p:tgtEl>
                                          <p:spTgt spid="15380"/>
                                        </p:tgtEl>
                                      </p:cBhvr>
                                    </p:animEffect>
                                  </p:childTnLst>
                                </p:cTn>
                              </p:par>
                              <p:par>
                                <p:cTn fill="hold" id="45" nodeType="withEffect" presetClass="entr" presetID="16" presetSubtype="37">
                                  <p:stCondLst>
                                    <p:cond delay="0"/>
                                  </p:stCondLst>
                                  <p:childTnLst>
                                    <p:set>
                                      <p:cBhvr>
                                        <p:cTn dur="1" fill="hold" id="46">
                                          <p:stCondLst>
                                            <p:cond delay="0"/>
                                          </p:stCondLst>
                                        </p:cTn>
                                        <p:tgtEl>
                                          <p:spTgt spid="15381"/>
                                        </p:tgtEl>
                                        <p:attrNameLst>
                                          <p:attrName>style.visibility</p:attrName>
                                        </p:attrNameLst>
                                      </p:cBhvr>
                                      <p:to>
                                        <p:strVal val="visible"/>
                                      </p:to>
                                    </p:set>
                                    <p:animEffect filter="barn(outVertical)" transition="in">
                                      <p:cBhvr>
                                        <p:cTn dur="500" id="47"/>
                                        <p:tgtEl>
                                          <p:spTgt spid="15381"/>
                                        </p:tgtEl>
                                      </p:cBhvr>
                                    </p:animEffect>
                                  </p:childTnLst>
                                </p:cTn>
                              </p:par>
                              <p:par>
                                <p:cTn fill="hold" id="48" nodeType="withEffect" presetClass="entr" presetID="16" presetSubtype="37">
                                  <p:stCondLst>
                                    <p:cond delay="0"/>
                                  </p:stCondLst>
                                  <p:childTnLst>
                                    <p:set>
                                      <p:cBhvr>
                                        <p:cTn dur="1" fill="hold" id="49">
                                          <p:stCondLst>
                                            <p:cond delay="0"/>
                                          </p:stCondLst>
                                        </p:cTn>
                                        <p:tgtEl>
                                          <p:spTgt spid="15382"/>
                                        </p:tgtEl>
                                        <p:attrNameLst>
                                          <p:attrName>style.visibility</p:attrName>
                                        </p:attrNameLst>
                                      </p:cBhvr>
                                      <p:to>
                                        <p:strVal val="visible"/>
                                      </p:to>
                                    </p:set>
                                    <p:animEffect filter="barn(outVertical)" transition="in">
                                      <p:cBhvr>
                                        <p:cTn dur="500" id="50"/>
                                        <p:tgtEl>
                                          <p:spTgt spid="15382"/>
                                        </p:tgtEl>
                                      </p:cBhvr>
                                    </p:animEffect>
                                  </p:childTnLst>
                                </p:cTn>
                              </p:par>
                              <p:par>
                                <p:cTn fill="hold" id="51" nodeType="withEffect" presetClass="entr" presetID="16" presetSubtype="37">
                                  <p:stCondLst>
                                    <p:cond delay="0"/>
                                  </p:stCondLst>
                                  <p:childTnLst>
                                    <p:set>
                                      <p:cBhvr>
                                        <p:cTn dur="1" fill="hold" id="52">
                                          <p:stCondLst>
                                            <p:cond delay="0"/>
                                          </p:stCondLst>
                                        </p:cTn>
                                        <p:tgtEl>
                                          <p:spTgt spid="15383"/>
                                        </p:tgtEl>
                                        <p:attrNameLst>
                                          <p:attrName>style.visibility</p:attrName>
                                        </p:attrNameLst>
                                      </p:cBhvr>
                                      <p:to>
                                        <p:strVal val="visible"/>
                                      </p:to>
                                    </p:set>
                                    <p:animEffect filter="barn(outVertical)" transition="in">
                                      <p:cBhvr>
                                        <p:cTn dur="500" id="53"/>
                                        <p:tgtEl>
                                          <p:spTgt spid="15383"/>
                                        </p:tgtEl>
                                      </p:cBhvr>
                                    </p:animEffect>
                                  </p:childTnLst>
                                </p:cTn>
                              </p:par>
                            </p:childTnLst>
                          </p:cTn>
                        </p:par>
                        <p:par>
                          <p:cTn fill="hold" id="54" nodeType="afterGroup">
                            <p:stCondLst>
                              <p:cond delay="1500"/>
                            </p:stCondLst>
                            <p:childTnLst>
                              <p:par>
                                <p:cTn fill="hold" id="55" nodeType="afterEffect" presetClass="entr" presetID="10" presetSubtype="0">
                                  <p:stCondLst>
                                    <p:cond delay="0"/>
                                  </p:stCondLst>
                                  <p:childTnLst>
                                    <p:set>
                                      <p:cBhvr>
                                        <p:cTn dur="1" fill="hold" id="56">
                                          <p:stCondLst>
                                            <p:cond delay="0"/>
                                          </p:stCondLst>
                                        </p:cTn>
                                        <p:tgtEl>
                                          <p:spTgt spid="15384"/>
                                        </p:tgtEl>
                                        <p:attrNameLst>
                                          <p:attrName>style.visibility</p:attrName>
                                        </p:attrNameLst>
                                      </p:cBhvr>
                                      <p:to>
                                        <p:strVal val="visible"/>
                                      </p:to>
                                    </p:set>
                                    <p:animEffect filter="fade" transition="in">
                                      <p:cBhvr>
                                        <p:cTn dur="500" id="57"/>
                                        <p:tgtEl>
                                          <p:spTgt spid="15384"/>
                                        </p:tgtEl>
                                      </p:cBhvr>
                                    </p:animEffect>
                                  </p:childTnLst>
                                </p:cTn>
                              </p:par>
                              <p:par>
                                <p:cTn fill="hold" id="58" nodeType="withEffect" presetClass="entr" presetID="10" presetSubtype="0">
                                  <p:stCondLst>
                                    <p:cond delay="0"/>
                                  </p:stCondLst>
                                  <p:childTnLst>
                                    <p:set>
                                      <p:cBhvr>
                                        <p:cTn dur="1" fill="hold" id="59">
                                          <p:stCondLst>
                                            <p:cond delay="0"/>
                                          </p:stCondLst>
                                        </p:cTn>
                                        <p:tgtEl>
                                          <p:spTgt spid="15387"/>
                                        </p:tgtEl>
                                        <p:attrNameLst>
                                          <p:attrName>style.visibility</p:attrName>
                                        </p:attrNameLst>
                                      </p:cBhvr>
                                      <p:to>
                                        <p:strVal val="visible"/>
                                      </p:to>
                                    </p:set>
                                    <p:animEffect filter="fade" transition="in">
                                      <p:cBhvr>
                                        <p:cTn dur="500" id="60"/>
                                        <p:tgtEl>
                                          <p:spTgt spid="15387"/>
                                        </p:tgtEl>
                                      </p:cBhvr>
                                    </p:animEffect>
                                  </p:childTnLst>
                                </p:cTn>
                              </p:par>
                              <p:par>
                                <p:cTn fill="hold" id="61" nodeType="withEffect" presetClass="entr" presetID="10" presetSubtype="0">
                                  <p:stCondLst>
                                    <p:cond delay="0"/>
                                  </p:stCondLst>
                                  <p:childTnLst>
                                    <p:set>
                                      <p:cBhvr>
                                        <p:cTn dur="1" fill="hold" id="62">
                                          <p:stCondLst>
                                            <p:cond delay="0"/>
                                          </p:stCondLst>
                                        </p:cTn>
                                        <p:tgtEl>
                                          <p:spTgt spid="15390"/>
                                        </p:tgtEl>
                                        <p:attrNameLst>
                                          <p:attrName>style.visibility</p:attrName>
                                        </p:attrNameLst>
                                      </p:cBhvr>
                                      <p:to>
                                        <p:strVal val="visible"/>
                                      </p:to>
                                    </p:set>
                                    <p:animEffect filter="fade" transition="in">
                                      <p:cBhvr>
                                        <p:cTn dur="500" id="63"/>
                                        <p:tgtEl>
                                          <p:spTgt spid="15390"/>
                                        </p:tgtEl>
                                      </p:cBhvr>
                                    </p:animEffect>
                                  </p:childTnLst>
                                </p:cTn>
                              </p:par>
                              <p:par>
                                <p:cTn fill="hold" id="64" nodeType="withEffect" presetClass="entr" presetID="10" presetSubtype="0">
                                  <p:stCondLst>
                                    <p:cond delay="0"/>
                                  </p:stCondLst>
                                  <p:childTnLst>
                                    <p:set>
                                      <p:cBhvr>
                                        <p:cTn dur="1" fill="hold" id="65">
                                          <p:stCondLst>
                                            <p:cond delay="0"/>
                                          </p:stCondLst>
                                        </p:cTn>
                                        <p:tgtEl>
                                          <p:spTgt spid="15393"/>
                                        </p:tgtEl>
                                        <p:attrNameLst>
                                          <p:attrName>style.visibility</p:attrName>
                                        </p:attrNameLst>
                                      </p:cBhvr>
                                      <p:to>
                                        <p:strVal val="visible"/>
                                      </p:to>
                                    </p:set>
                                    <p:animEffect filter="fade" transition="in">
                                      <p:cBhvr>
                                        <p:cTn dur="500" id="66"/>
                                        <p:tgtEl>
                                          <p:spTgt spid="15393"/>
                                        </p:tgtEl>
                                      </p:cBhvr>
                                    </p:animEffect>
                                  </p:childTnLst>
                                </p:cTn>
                              </p:par>
                            </p:childTnLst>
                          </p:cTn>
                        </p:par>
                        <p:par>
                          <p:cTn fill="hold" id="67" nodeType="afterGroup">
                            <p:stCondLst>
                              <p:cond delay="2000"/>
                            </p:stCondLst>
                            <p:childTnLst>
                              <p:par>
                                <p:cTn fill="hold" id="68" nodeType="afterEffect" presetClass="entr" presetID="22" presetSubtype="1">
                                  <p:stCondLst>
                                    <p:cond delay="0"/>
                                  </p:stCondLst>
                                  <p:childTnLst>
                                    <p:set>
                                      <p:cBhvr>
                                        <p:cTn dur="1" fill="hold" id="69">
                                          <p:stCondLst>
                                            <p:cond delay="0"/>
                                          </p:stCondLst>
                                        </p:cTn>
                                        <p:tgtEl>
                                          <p:spTgt spid="15396"/>
                                        </p:tgtEl>
                                        <p:attrNameLst>
                                          <p:attrName>style.visibility</p:attrName>
                                        </p:attrNameLst>
                                      </p:cBhvr>
                                      <p:to>
                                        <p:strVal val="visible"/>
                                      </p:to>
                                    </p:set>
                                    <p:animEffect filter="wipe(up)" transition="in">
                                      <p:cBhvr>
                                        <p:cTn dur="750" id="70"/>
                                        <p:tgtEl>
                                          <p:spTgt spid="153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8"/>
      <p:bldP grpId="0" spid="15369"/>
      <p:bldP grpId="0" spid="15370"/>
      <p:bldP grpId="0" spid="15371"/>
      <p:bldP grpId="0" spid="15372"/>
      <p:bldP grpId="0" spid="15373"/>
      <p:bldP grpId="0" spid="15374"/>
      <p:bldP grpId="0" spid="15375"/>
      <p:bldP grpId="0" spid="15376"/>
      <p:bldP grpId="0" spid="15377"/>
      <p:bldP grpId="0" spid="15378"/>
      <p:bldP grpId="0" spid="1537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grpSp>
        <p:nvGrpSpPr>
          <p:cNvPr id="16386" name="组合 40"/>
          <p:cNvGrpSpPr/>
          <p:nvPr/>
        </p:nvGrpSpPr>
        <p:grpSpPr>
          <a:xfrm>
            <a:off x="-136525" y="474663"/>
            <a:ext cx="12411075" cy="5784850"/>
            <a:chExt cx="12410868" cy="5784745"/>
          </a:xfrm>
        </p:grpSpPr>
        <p:sp>
          <p:nvSpPr>
            <p:cNvPr id="16387" name="等腰三角形 33"/>
            <p:cNvSpPr>
              <a:spLocks noChangeArrowheads="1"/>
            </p:cNvSpPr>
            <p:nvPr/>
          </p:nvSpPr>
          <p:spPr bwMode="auto">
            <a:xfrm rot="1831200">
              <a:off x="11606019" y="731824"/>
              <a:ext cx="804849" cy="27463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88" name="等腰三角形 34"/>
            <p:cNvSpPr>
              <a:spLocks noChangeArrowheads="1"/>
            </p:cNvSpPr>
            <p:nvPr/>
          </p:nvSpPr>
          <p:spPr bwMode="auto">
            <a:xfrm rot="18237800">
              <a:off x="10656709" y="3382899"/>
              <a:ext cx="306381" cy="163510"/>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89" name="等腰三角形 35"/>
            <p:cNvSpPr>
              <a:spLocks noChangeArrowheads="1"/>
            </p:cNvSpPr>
            <p:nvPr/>
          </p:nvSpPr>
          <p:spPr bwMode="auto">
            <a:xfrm rot="19833912">
              <a:off x="10036008" y="1762093"/>
              <a:ext cx="246059" cy="196846"/>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6390" name="图片 36"/>
            <p:cNvPicPr>
              <a:picLocks noChangeArrowheads="1" noChangeAspect="1"/>
            </p:cNvPicPr>
            <p:nvPr/>
          </p:nvPicPr>
          <p:blipFill>
            <a:blip r:embed="rId2">
              <a:extLst>
                <a:ext uri="{28A0092B-C50C-407E-A947-70E740481C1C}">
                  <a14:useLocalDpi/>
                </a:ext>
              </a:extLst>
            </a:blip>
            <a:stretch>
              <a:fillRect/>
            </a:stretch>
          </p:blipFill>
          <p:spPr bwMode="auto">
            <a:xfrm>
              <a:off x="3812380" y="51278"/>
              <a:ext cx="835224" cy="518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1" name="等腰三角形 37"/>
            <p:cNvSpPr>
              <a:spLocks noChangeArrowheads="1"/>
            </p:cNvSpPr>
            <p:nvPr/>
          </p:nvSpPr>
          <p:spPr bwMode="auto">
            <a:xfrm rot="18848016">
              <a:off x="268282" y="5257703"/>
              <a:ext cx="785799" cy="268284"/>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92" name="等腰三角形 38"/>
            <p:cNvSpPr>
              <a:spLocks noChangeArrowheads="1"/>
            </p:cNvSpPr>
            <p:nvPr/>
          </p:nvSpPr>
          <p:spPr bwMode="auto">
            <a:xfrm rot="10359249">
              <a:off x="2101815" y="2806649"/>
              <a:ext cx="339719" cy="446079"/>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93" name="等腰三角形 39"/>
            <p:cNvSpPr>
              <a:spLocks noChangeArrowheads="1"/>
            </p:cNvSpPr>
            <p:nvPr/>
          </p:nvSpPr>
          <p:spPr bwMode="auto">
            <a:xfrm rot="1831200">
              <a:off x="0" y="0"/>
              <a:ext cx="584190" cy="200021"/>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16394" name="矩形 19"/>
          <p:cNvSpPr>
            <a:spLocks noChangeArrowheads="1"/>
          </p:cNvSpPr>
          <p:nvPr/>
        </p:nvSpPr>
        <p:spPr bwMode="auto">
          <a:xfrm>
            <a:off x="0" y="2066925"/>
            <a:ext cx="12192000" cy="2949575"/>
          </a:xfrm>
          <a:prstGeom prst="rect">
            <a:avLst/>
          </a:prstGeom>
          <a:blipFill dpi="0" rotWithShape="1">
            <a:blip r:embed="rId3">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95" name="矩形 21"/>
          <p:cNvSpPr>
            <a:spLocks noChangeArrowheads="1"/>
          </p:cNvSpPr>
          <p:nvPr/>
        </p:nvSpPr>
        <p:spPr bwMode="auto">
          <a:xfrm>
            <a:off x="0" y="2066925"/>
            <a:ext cx="12192000" cy="2949575"/>
          </a:xfrm>
          <a:prstGeom prst="rect">
            <a:avLst/>
          </a:prstGeom>
          <a:solidFill>
            <a:schemeClr val="bg1">
              <a:alpha val="14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6396" name="文本框 22"/>
          <p:cNvPicPr>
            <a:picLocks noChangeArrowheads="1"/>
          </p:cNvPicPr>
          <p:nvPr/>
        </p:nvPicPr>
        <p:blipFill>
          <a:blip r:embed="rId4">
            <a:extLst>
              <a:ext uri="{28A0092B-C50C-407E-A947-70E740481C1C}">
                <a14:useLocalDpi/>
              </a:ext>
            </a:extLst>
          </a:blip>
          <a:stretch>
            <a:fillRect/>
          </a:stretch>
        </p:blipFill>
        <p:spPr bwMode="auto">
          <a:xfrm>
            <a:off x="30163" y="622300"/>
            <a:ext cx="1779587" cy="1073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16397" name="文本框 23"/>
          <p:cNvPicPr>
            <a:picLocks noChangeArrowheads="1"/>
          </p:cNvPicPr>
          <p:nvPr/>
        </p:nvPicPr>
        <p:blipFill>
          <a:blip r:embed="rId5">
            <a:extLst>
              <a:ext uri="{28A0092B-C50C-407E-A947-70E740481C1C}">
                <a14:useLocalDpi/>
              </a:ext>
            </a:extLst>
          </a:blip>
          <a:stretch>
            <a:fillRect/>
          </a:stretch>
        </p:blipFill>
        <p:spPr bwMode="auto">
          <a:xfrm>
            <a:off x="255588" y="1481138"/>
            <a:ext cx="1792287" cy="5429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16398" name="直接连接符 25"/>
          <p:cNvCxnSpPr>
            <a:cxnSpLocks noChangeShapeType="1"/>
          </p:cNvCxnSpPr>
          <p:nvPr/>
        </p:nvCxnSpPr>
        <p:spPr bwMode="auto">
          <a:xfrm>
            <a:off x="407988" y="1485900"/>
            <a:ext cx="1473200" cy="0"/>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6399" name="矩形 26"/>
          <p:cNvSpPr>
            <a:spLocks noChangeArrowheads="1"/>
          </p:cNvSpPr>
          <p:nvPr/>
        </p:nvSpPr>
        <p:spPr bwMode="auto">
          <a:xfrm>
            <a:off x="7361239" y="5214938"/>
            <a:ext cx="4510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lang="en-US" sz="1200">
                <a:solidFill>
                  <a:srgbClr val="FFFFFF"/>
                </a:solidFill>
                <a:latin charset="0" pitchFamily="34" typeface="Arial"/>
                <a:cs charset="0" pitchFamily="34" typeface="Arial"/>
              </a:rPr>
              <a:t>Your life can be enhanced, and your happiness enriched, when you choose to change your perspective. </a:t>
            </a:r>
          </a:p>
        </p:txBody>
      </p:sp>
      <p:cxnSp>
        <p:nvCxnSpPr>
          <p:cNvPr id="16400" name="直接连接符 30"/>
          <p:cNvCxnSpPr>
            <a:cxnSpLocks noChangeShapeType="1"/>
          </p:cNvCxnSpPr>
          <p:nvPr/>
        </p:nvCxnSpPr>
        <p:spPr bwMode="auto">
          <a:xfrm>
            <a:off x="0" y="2066925"/>
            <a:ext cx="12192000" cy="0"/>
          </a:xfrm>
          <a:prstGeom prst="line">
            <a:avLst/>
          </a:prstGeom>
          <a:noFill/>
          <a:ln cmpd="sng" w="6350">
            <a:solidFill>
              <a:schemeClr val="bg1">
                <a:alpha val="50000"/>
              </a:schemeClr>
            </a:solidFill>
            <a:round/>
          </a:ln>
          <a:extLst>
            <a:ext uri="{909E8E84-426E-40DD-AFC4-6F175D3DCCD1}">
              <a14:hiddenFill>
                <a:noFill/>
              </a14:hiddenFill>
            </a:ext>
          </a:extLst>
        </p:spPr>
      </p:cxnSp>
      <p:cxnSp>
        <p:nvCxnSpPr>
          <p:cNvPr id="16401" name="直接连接符 31"/>
          <p:cNvCxnSpPr>
            <a:cxnSpLocks noChangeShapeType="1"/>
          </p:cNvCxnSpPr>
          <p:nvPr/>
        </p:nvCxnSpPr>
        <p:spPr bwMode="auto">
          <a:xfrm>
            <a:off x="0" y="5016500"/>
            <a:ext cx="12192000" cy="0"/>
          </a:xfrm>
          <a:prstGeom prst="line">
            <a:avLst/>
          </a:prstGeom>
          <a:noFill/>
          <a:ln cmpd="sng" w="6350">
            <a:solidFill>
              <a:schemeClr val="bg1">
                <a:alpha val="50000"/>
              </a:schemeClr>
            </a:solidFill>
            <a:round/>
          </a:ln>
          <a:extLst>
            <a:ext uri="{909E8E84-426E-40DD-AFC4-6F175D3DCCD1}">
              <a14:hiddenFill>
                <a:noFill/>
              </a14:hiddenFill>
            </a:ext>
          </a:extLst>
        </p:spPr>
      </p:cxnSp>
      <p:grpSp>
        <p:nvGrpSpPr>
          <p:cNvPr id="16402" name="组合 5"/>
          <p:cNvGrpSpPr/>
          <p:nvPr/>
        </p:nvGrpSpPr>
        <p:grpSpPr>
          <a:xfrm>
            <a:off x="0" y="2414588"/>
            <a:ext cx="12192000" cy="1479550"/>
            <a:chExt cx="12192000" cy="1480457"/>
          </a:xfrm>
        </p:grpSpPr>
        <p:sp>
          <p:nvSpPr>
            <p:cNvPr id="16403" name="弧形 44"/>
            <p:cNvSpPr/>
            <p:nvPr/>
          </p:nvSpPr>
          <p:spPr bwMode="auto">
            <a:xfrm>
              <a:off x="5356225" y="0"/>
              <a:ext cx="1479550" cy="1480457"/>
            </a:xfrm>
            <a:custGeom>
              <a:gdLst>
                <a:gd fmla="*/ 0 w 1479550" name="T0"/>
                <a:gd fmla="*/ 740228 h 1480457" name="T1"/>
                <a:gd fmla="*/ 739775 w 1479550" name="T2"/>
                <a:gd fmla="*/ 0 h 1480457" name="T3"/>
                <a:gd fmla="*/ 1479550 w 1479550" name="T4"/>
                <a:gd fmla="*/ 740229 h 1480457" name="T5"/>
                <a:gd fmla="*/ 739775 w 1479550" name="T6"/>
                <a:gd fmla="*/ 740229 h 1480457" name="T7"/>
                <a:gd fmla="*/ 0 w 1479550" name="T8"/>
                <a:gd fmla="*/ 740228 h 1480457" name="T9"/>
                <a:gd fmla="*/ 0 w 1479550" name="T10"/>
                <a:gd fmla="*/ 740228 h 1480457" name="T11"/>
                <a:gd fmla="*/ 739775 w 1479550" name="T12"/>
                <a:gd fmla="*/ 0 h 1480457" name="T13"/>
                <a:gd fmla="*/ 1479550 w 1479550" name="T14"/>
                <a:gd fmla="*/ 740229 h 14804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0457" stroke="0" w="1479550">
                  <a:moveTo>
                    <a:pt x="0" y="740228"/>
                  </a:moveTo>
                  <a:cubicBezTo>
                    <a:pt x="0" y="331411"/>
                    <a:pt x="331209" y="0"/>
                    <a:pt x="739775" y="0"/>
                  </a:cubicBezTo>
                  <a:cubicBezTo>
                    <a:pt x="1148341" y="0"/>
                    <a:pt x="1479550" y="331412"/>
                    <a:pt x="1479550" y="740229"/>
                  </a:cubicBezTo>
                  <a:lnTo>
                    <a:pt x="739775" y="740229"/>
                  </a:lnTo>
                  <a:lnTo>
                    <a:pt x="0" y="740228"/>
                  </a:lnTo>
                  <a:close/>
                </a:path>
                <a:path fill="none" h="1480457" w="1479550">
                  <a:moveTo>
                    <a:pt x="0" y="740228"/>
                  </a:moveTo>
                  <a:cubicBezTo>
                    <a:pt x="0" y="331411"/>
                    <a:pt x="331209" y="0"/>
                    <a:pt x="739775" y="0"/>
                  </a:cubicBezTo>
                  <a:cubicBezTo>
                    <a:pt x="1148341" y="0"/>
                    <a:pt x="1479550" y="331412"/>
                    <a:pt x="1479550" y="740229"/>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cxnSp>
          <p:nvCxnSpPr>
            <p:cNvPr id="16404" name="直接连接符 48"/>
            <p:cNvCxnSpPr>
              <a:cxnSpLocks noChangeShapeType="1"/>
            </p:cNvCxnSpPr>
            <p:nvPr/>
          </p:nvCxnSpPr>
          <p:spPr bwMode="auto">
            <a:xfrm>
              <a:off x="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16405" name="直接连接符 49"/>
            <p:cNvCxnSpPr>
              <a:cxnSpLocks noChangeShapeType="1"/>
            </p:cNvCxnSpPr>
            <p:nvPr/>
          </p:nvCxnSpPr>
          <p:spPr bwMode="auto">
            <a:xfrm>
              <a:off x="683895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grpSp>
      <p:grpSp>
        <p:nvGrpSpPr>
          <p:cNvPr id="16406" name="组合 74"/>
          <p:cNvGrpSpPr/>
          <p:nvPr/>
        </p:nvGrpSpPr>
        <p:grpSpPr>
          <a:xfrm>
            <a:off x="5475288" y="2524125"/>
            <a:ext cx="1247775" cy="1249363"/>
            <a:chExt cx="1248318" cy="1248318"/>
          </a:xfrm>
        </p:grpSpPr>
        <p:sp>
          <p:nvSpPr>
            <p:cNvPr id="1640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6408" name="文本框 61"/>
            <p:cNvSpPr txBox="1">
              <a:spLocks noChangeArrowheads="1"/>
            </p:cNvSpPr>
            <p:nvPr/>
          </p:nvSpPr>
          <p:spPr bwMode="auto">
            <a:xfrm>
              <a:off x="169699"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03</a:t>
              </a:r>
            </a:p>
          </p:txBody>
        </p:sp>
      </p:grpSp>
      <p:grpSp>
        <p:nvGrpSpPr>
          <p:cNvPr id="16409" name="组合 4"/>
          <p:cNvGrpSpPr/>
          <p:nvPr/>
        </p:nvGrpSpPr>
        <p:grpSpPr>
          <a:xfrm>
            <a:off x="4976813" y="3844925"/>
            <a:ext cx="2260600" cy="887413"/>
            <a:chExt cx="2261776" cy="887718"/>
          </a:xfrm>
        </p:grpSpPr>
        <p:sp>
          <p:nvSpPr>
            <p:cNvPr id="16410" name="文本框 66"/>
            <p:cNvSpPr txBox="1">
              <a:spLocks noChangeArrowheads="1"/>
            </p:cNvSpPr>
            <p:nvPr/>
          </p:nvSpPr>
          <p:spPr bwMode="auto">
            <a:xfrm>
              <a:off x="0"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16411" name="矩形 70"/>
            <p:cNvSpPr>
              <a:spLocks noChangeArrowheads="1"/>
            </p:cNvSpPr>
            <p:nvPr/>
          </p:nvSpPr>
          <p:spPr bwMode="auto">
            <a:xfrm>
              <a:off x="3892"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6406"/>
                                        </p:tgtEl>
                                        <p:attrNameLst>
                                          <p:attrName>style.visibility</p:attrName>
                                        </p:attrNameLst>
                                      </p:cBhvr>
                                      <p:to>
                                        <p:strVal val="visible"/>
                                      </p:to>
                                    </p:set>
                                    <p:anim calcmode="lin" valueType="num">
                                      <p:cBhvr>
                                        <p:cTn dur="500" fill="hold" id="7"/>
                                        <p:tgtEl>
                                          <p:spTgt spid="16406"/>
                                        </p:tgtEl>
                                        <p:attrNameLst>
                                          <p:attrName>ppt_w</p:attrName>
                                        </p:attrNameLst>
                                      </p:cBhvr>
                                      <p:tavLst>
                                        <p:tav tm="0">
                                          <p:val>
                                            <p:fltVal val="0"/>
                                          </p:val>
                                        </p:tav>
                                        <p:tav tm="100000">
                                          <p:val>
                                            <p:strVal val="#ppt_w"/>
                                          </p:val>
                                        </p:tav>
                                      </p:tavLst>
                                    </p:anim>
                                    <p:anim calcmode="lin" valueType="num">
                                      <p:cBhvr>
                                        <p:cTn dur="500" fill="hold" id="8"/>
                                        <p:tgtEl>
                                          <p:spTgt spid="16406"/>
                                        </p:tgtEl>
                                        <p:attrNameLst>
                                          <p:attrName>ppt_h</p:attrName>
                                        </p:attrNameLst>
                                      </p:cBhvr>
                                      <p:tavLst>
                                        <p:tav tm="0">
                                          <p:val>
                                            <p:fltVal val="0"/>
                                          </p:val>
                                        </p:tav>
                                        <p:tav tm="100000">
                                          <p:val>
                                            <p:strVal val="#ppt_h"/>
                                          </p:val>
                                        </p:tav>
                                      </p:tavLst>
                                    </p:anim>
                                  </p:childTnLst>
                                </p:cTn>
                              </p:par>
                              <p:par>
                                <p:cTn fill="hold" id="9" nodeType="withEffect" presetClass="entr" presetID="12" presetSubtype="1">
                                  <p:stCondLst>
                                    <p:cond delay="0"/>
                                  </p:stCondLst>
                                  <p:childTnLst>
                                    <p:set>
                                      <p:cBhvr>
                                        <p:cTn dur="1" fill="hold" id="10">
                                          <p:stCondLst>
                                            <p:cond delay="0"/>
                                          </p:stCondLst>
                                        </p:cTn>
                                        <p:tgtEl>
                                          <p:spTgt spid="16409"/>
                                        </p:tgtEl>
                                        <p:attrNameLst>
                                          <p:attrName>style.visibility</p:attrName>
                                        </p:attrNameLst>
                                      </p:cBhvr>
                                      <p:to>
                                        <p:strVal val="visible"/>
                                      </p:to>
                                    </p:set>
                                    <p:anim calcmode="lin" valueType="num">
                                      <p:cBhvr additive="base">
                                        <p:cTn dur="500" id="11"/>
                                        <p:tgtEl>
                                          <p:spTgt spid="16409"/>
                                        </p:tgtEl>
                                        <p:attrNameLst>
                                          <p:attrName>ppt_y</p:attrName>
                                        </p:attrNameLst>
                                      </p:cBhvr>
                                      <p:tavLst>
                                        <p:tav tm="0">
                                          <p:val>
                                            <p:strVal val="#ppt_y-#ppt_h*1.125000"/>
                                          </p:val>
                                        </p:tav>
                                        <p:tav tm="100000">
                                          <p:val>
                                            <p:strVal val="#ppt_y"/>
                                          </p:val>
                                        </p:tav>
                                      </p:tavLst>
                                    </p:anim>
                                    <p:animEffect filter="wipe(down)" transition="in">
                                      <p:cBhvr>
                                        <p:cTn dur="500" id="12"/>
                                        <p:tgtEl>
                                          <p:spTgt spid="16409"/>
                                        </p:tgtEl>
                                      </p:cBhvr>
                                    </p:animEffect>
                                  </p:childTnLst>
                                </p:cTn>
                              </p:par>
                            </p:childTnLst>
                          </p:cTn>
                        </p:par>
                        <p:par>
                          <p:cTn fill="hold" id="13" nodeType="afterGroup">
                            <p:stCondLst>
                              <p:cond delay="500"/>
                            </p:stCondLst>
                            <p:childTnLst>
                              <p:par>
                                <p:cTn fill="hold" id="14" nodeType="afterEffect" presetClass="entr" presetID="16" presetSubtype="37">
                                  <p:stCondLst>
                                    <p:cond delay="0"/>
                                  </p:stCondLst>
                                  <p:childTnLst>
                                    <p:set>
                                      <p:cBhvr>
                                        <p:cTn dur="1" fill="hold" id="15">
                                          <p:stCondLst>
                                            <p:cond delay="0"/>
                                          </p:stCondLst>
                                        </p:cTn>
                                        <p:tgtEl>
                                          <p:spTgt spid="16402"/>
                                        </p:tgtEl>
                                        <p:attrNameLst>
                                          <p:attrName>style.visibility</p:attrName>
                                        </p:attrNameLst>
                                      </p:cBhvr>
                                      <p:to>
                                        <p:strVal val="visible"/>
                                      </p:to>
                                    </p:set>
                                    <p:animEffect filter="barn(outVertical)" transition="in">
                                      <p:cBhvr>
                                        <p:cTn dur="500" id="16"/>
                                        <p:tgtEl>
                                          <p:spTgt spid="164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0">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7410"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7411"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7412"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7413"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03</a:t>
            </a:r>
          </a:p>
        </p:txBody>
      </p:sp>
      <p:cxnSp>
        <p:nvCxnSpPr>
          <p:cNvPr id="17414"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7415"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17416" name="直接连接符 4"/>
          <p:cNvCxnSpPr>
            <a:cxnSpLocks noChangeShapeType="1"/>
            <a:endCxn id="17420" idx="2"/>
          </p:cNvCxnSpPr>
          <p:nvPr/>
        </p:nvCxnSpPr>
        <p:spPr bwMode="auto">
          <a:xfrm flipV="1">
            <a:off x="998538" y="4421188"/>
            <a:ext cx="2692400" cy="647700"/>
          </a:xfrm>
          <a:prstGeom prst="line">
            <a:avLst/>
          </a:prstGeom>
          <a:noFill/>
          <a:ln cmpd="sng" w="12700">
            <a:solidFill>
              <a:schemeClr val="bg1"/>
            </a:solidFill>
            <a:round/>
          </a:ln>
          <a:extLst>
            <a:ext uri="{909E8E84-426E-40DD-AFC4-6F175D3DCCD1}">
              <a14:hiddenFill>
                <a:noFill/>
              </a14:hiddenFill>
            </a:ext>
          </a:extLst>
        </p:spPr>
      </p:cxnSp>
      <p:cxnSp>
        <p:nvCxnSpPr>
          <p:cNvPr id="17417" name="直接连接符 17"/>
          <p:cNvCxnSpPr>
            <a:cxnSpLocks noChangeShapeType="1"/>
          </p:cNvCxnSpPr>
          <p:nvPr/>
        </p:nvCxnSpPr>
        <p:spPr bwMode="auto">
          <a:xfrm flipV="1">
            <a:off x="3833813" y="2873375"/>
            <a:ext cx="2759075" cy="1539875"/>
          </a:xfrm>
          <a:prstGeom prst="line">
            <a:avLst/>
          </a:prstGeom>
          <a:noFill/>
          <a:ln cmpd="sng" w="12700">
            <a:solidFill>
              <a:schemeClr val="bg1"/>
            </a:solidFill>
            <a:round/>
          </a:ln>
          <a:extLst>
            <a:ext uri="{909E8E84-426E-40DD-AFC4-6F175D3DCCD1}">
              <a14:hiddenFill>
                <a:noFill/>
              </a14:hiddenFill>
            </a:ext>
          </a:extLst>
        </p:spPr>
      </p:cxnSp>
      <p:cxnSp>
        <p:nvCxnSpPr>
          <p:cNvPr id="17418" name="直接连接符 21"/>
          <p:cNvCxnSpPr>
            <a:cxnSpLocks noChangeShapeType="1"/>
          </p:cNvCxnSpPr>
          <p:nvPr/>
        </p:nvCxnSpPr>
        <p:spPr bwMode="auto">
          <a:xfrm flipV="1">
            <a:off x="6759575" y="2279650"/>
            <a:ext cx="2728913" cy="533400"/>
          </a:xfrm>
          <a:prstGeom prst="line">
            <a:avLst/>
          </a:prstGeom>
          <a:noFill/>
          <a:ln cmpd="sng" w="12700">
            <a:solidFill>
              <a:schemeClr val="bg1"/>
            </a:solidFill>
            <a:round/>
          </a:ln>
          <a:extLst>
            <a:ext uri="{909E8E84-426E-40DD-AFC4-6F175D3DCCD1}">
              <a14:hiddenFill>
                <a:noFill/>
              </a14:hiddenFill>
            </a:ext>
          </a:extLst>
        </p:spPr>
      </p:cxnSp>
      <p:sp>
        <p:nvSpPr>
          <p:cNvPr id="17419" name="椭圆 2"/>
          <p:cNvSpPr>
            <a:spLocks noChangeArrowheads="1"/>
          </p:cNvSpPr>
          <p:nvPr/>
        </p:nvSpPr>
        <p:spPr bwMode="auto">
          <a:xfrm>
            <a:off x="819150" y="5005388"/>
            <a:ext cx="206375" cy="206375"/>
          </a:xfrm>
          <a:prstGeom prst="ellipse">
            <a:avLst/>
          </a:prstGeom>
          <a:solidFill>
            <a:srgbClr val="1E6991"/>
          </a:solidFill>
          <a:ln cmpd="sng" w="34925">
            <a:solidFill>
              <a:schemeClr val="bg1"/>
            </a:solidFill>
            <a:round/>
          </a:ln>
        </p:spPr>
        <p:txBody>
          <a:bodyPr anchor="ctr"/>
          <a:lstStyle/>
          <a:p>
            <a:pPr algn="ctr" eaLnBrk="1" hangingPunct="1"/>
            <a:endParaRPr altLang="en-US" lang="zh-CN">
              <a:solidFill>
                <a:srgbClr val="FFFFFF"/>
              </a:solidFill>
            </a:endParaRPr>
          </a:p>
        </p:txBody>
      </p:sp>
      <p:sp>
        <p:nvSpPr>
          <p:cNvPr id="17420" name="椭圆 10"/>
          <p:cNvSpPr>
            <a:spLocks noChangeArrowheads="1"/>
          </p:cNvSpPr>
          <p:nvPr/>
        </p:nvSpPr>
        <p:spPr bwMode="auto">
          <a:xfrm>
            <a:off x="3690938" y="4318000"/>
            <a:ext cx="206375" cy="207963"/>
          </a:xfrm>
          <a:prstGeom prst="ellipse">
            <a:avLst/>
          </a:prstGeom>
          <a:solidFill>
            <a:srgbClr val="1E6991"/>
          </a:solidFill>
          <a:ln cmpd="sng" w="34925">
            <a:solidFill>
              <a:schemeClr val="bg1"/>
            </a:solidFill>
            <a:round/>
          </a:ln>
        </p:spPr>
        <p:txBody>
          <a:bodyPr anchor="ctr"/>
          <a:lstStyle/>
          <a:p>
            <a:pPr algn="ctr" eaLnBrk="1" hangingPunct="1"/>
            <a:endParaRPr altLang="en-US" lang="zh-CN">
              <a:solidFill>
                <a:srgbClr val="FFFFFF"/>
              </a:solidFill>
            </a:endParaRPr>
          </a:p>
        </p:txBody>
      </p:sp>
      <p:sp>
        <p:nvSpPr>
          <p:cNvPr id="17421" name="椭圆 13"/>
          <p:cNvSpPr>
            <a:spLocks noChangeArrowheads="1"/>
          </p:cNvSpPr>
          <p:nvPr/>
        </p:nvSpPr>
        <p:spPr bwMode="auto">
          <a:xfrm>
            <a:off x="6562725" y="2736850"/>
            <a:ext cx="206375" cy="206375"/>
          </a:xfrm>
          <a:prstGeom prst="ellipse">
            <a:avLst/>
          </a:prstGeom>
          <a:solidFill>
            <a:srgbClr val="1E6991"/>
          </a:solidFill>
          <a:ln cmpd="sng" w="34925">
            <a:solidFill>
              <a:schemeClr val="bg1"/>
            </a:solidFill>
            <a:round/>
          </a:ln>
        </p:spPr>
        <p:txBody>
          <a:bodyPr anchor="ctr"/>
          <a:lstStyle/>
          <a:p>
            <a:pPr algn="ctr" eaLnBrk="1" hangingPunct="1"/>
            <a:endParaRPr altLang="en-US" lang="zh-CN">
              <a:solidFill>
                <a:srgbClr val="FFFFFF"/>
              </a:solidFill>
            </a:endParaRPr>
          </a:p>
        </p:txBody>
      </p:sp>
      <p:sp>
        <p:nvSpPr>
          <p:cNvPr id="17422" name="椭圆 16"/>
          <p:cNvSpPr>
            <a:spLocks noChangeArrowheads="1"/>
          </p:cNvSpPr>
          <p:nvPr/>
        </p:nvSpPr>
        <p:spPr bwMode="auto">
          <a:xfrm>
            <a:off x="9434513" y="2195513"/>
            <a:ext cx="206375" cy="206375"/>
          </a:xfrm>
          <a:prstGeom prst="ellipse">
            <a:avLst/>
          </a:prstGeom>
          <a:solidFill>
            <a:srgbClr val="1E6991"/>
          </a:solidFill>
          <a:ln cmpd="sng" w="34925">
            <a:solidFill>
              <a:schemeClr val="bg1"/>
            </a:solidFill>
            <a:round/>
          </a:ln>
        </p:spPr>
        <p:txBody>
          <a:bodyPr anchor="ctr"/>
          <a:lstStyle/>
          <a:p>
            <a:pPr algn="ctr" eaLnBrk="1" hangingPunct="1"/>
            <a:endParaRPr altLang="en-US" lang="zh-CN">
              <a:solidFill>
                <a:srgbClr val="FFFFFF"/>
              </a:solidFill>
            </a:endParaRPr>
          </a:p>
        </p:txBody>
      </p:sp>
      <p:sp>
        <p:nvSpPr>
          <p:cNvPr id="17423" name="任意多边形 48"/>
          <p:cNvSpPr/>
          <p:nvPr/>
        </p:nvSpPr>
        <p:spPr bwMode="auto">
          <a:xfrm>
            <a:off x="998538" y="5254625"/>
            <a:ext cx="2133600" cy="347663"/>
          </a:xfrm>
          <a:custGeom>
            <a:gdLst>
              <a:gd fmla="*/ 0 w 2133600" name="T0"/>
              <a:gd fmla="*/ 0 h 348343" name="T1"/>
              <a:gd fmla="*/ 348343 w 2133600" name="T2"/>
              <a:gd fmla="*/ 348343 h 348343" name="T3"/>
              <a:gd fmla="*/ 2133600 w 2133600" name="T4"/>
              <a:gd fmla="*/ 348343 h 348343" name="T5"/>
            </a:gdLst>
            <a:cxnLst>
              <a:cxn ang="0">
                <a:pos x="T0" y="T1"/>
              </a:cxn>
              <a:cxn ang="0">
                <a:pos x="T2" y="T3"/>
              </a:cxn>
              <a:cxn ang="0">
                <a:pos x="T4" y="T5"/>
              </a:cxn>
            </a:cxnLst>
            <a:rect b="b" l="0" r="r" t="0"/>
            <a:pathLst>
              <a:path h="348343" w="2133600">
                <a:moveTo>
                  <a:pt x="0" y="0"/>
                </a:moveTo>
                <a:lnTo>
                  <a:pt x="348343" y="348343"/>
                </a:lnTo>
                <a:lnTo>
                  <a:pt x="2133600" y="348343"/>
                </a:ln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17424" name="任意多边形 49"/>
          <p:cNvSpPr/>
          <p:nvPr/>
        </p:nvSpPr>
        <p:spPr bwMode="auto">
          <a:xfrm>
            <a:off x="3870325" y="4579938"/>
            <a:ext cx="2133600" cy="349250"/>
          </a:xfrm>
          <a:custGeom>
            <a:gdLst>
              <a:gd fmla="*/ 0 w 2133600" name="T0"/>
              <a:gd fmla="*/ 0 h 348343" name="T1"/>
              <a:gd fmla="*/ 348343 w 2133600" name="T2"/>
              <a:gd fmla="*/ 348343 h 348343" name="T3"/>
              <a:gd fmla="*/ 2133600 w 2133600" name="T4"/>
              <a:gd fmla="*/ 348343 h 348343" name="T5"/>
            </a:gdLst>
            <a:cxnLst>
              <a:cxn ang="0">
                <a:pos x="T0" y="T1"/>
              </a:cxn>
              <a:cxn ang="0">
                <a:pos x="T2" y="T3"/>
              </a:cxn>
              <a:cxn ang="0">
                <a:pos x="T4" y="T5"/>
              </a:cxn>
            </a:cxnLst>
            <a:rect b="b" l="0" r="r" t="0"/>
            <a:pathLst>
              <a:path h="348343" w="2133600">
                <a:moveTo>
                  <a:pt x="0" y="0"/>
                </a:moveTo>
                <a:lnTo>
                  <a:pt x="348343" y="348343"/>
                </a:lnTo>
                <a:lnTo>
                  <a:pt x="2133600" y="348343"/>
                </a:ln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17425" name="任意多边形 50"/>
          <p:cNvSpPr/>
          <p:nvPr/>
        </p:nvSpPr>
        <p:spPr bwMode="auto">
          <a:xfrm>
            <a:off x="6769100" y="3009900"/>
            <a:ext cx="2133600" cy="349250"/>
          </a:xfrm>
          <a:custGeom>
            <a:gdLst>
              <a:gd fmla="*/ 0 w 2133600" name="T0"/>
              <a:gd fmla="*/ 0 h 348343" name="T1"/>
              <a:gd fmla="*/ 348343 w 2133600" name="T2"/>
              <a:gd fmla="*/ 348343 h 348343" name="T3"/>
              <a:gd fmla="*/ 2133600 w 2133600" name="T4"/>
              <a:gd fmla="*/ 348343 h 348343" name="T5"/>
            </a:gdLst>
            <a:cxnLst>
              <a:cxn ang="0">
                <a:pos x="T0" y="T1"/>
              </a:cxn>
              <a:cxn ang="0">
                <a:pos x="T2" y="T3"/>
              </a:cxn>
              <a:cxn ang="0">
                <a:pos x="T4" y="T5"/>
              </a:cxn>
            </a:cxnLst>
            <a:rect b="b" l="0" r="r" t="0"/>
            <a:pathLst>
              <a:path h="348343" w="2133600">
                <a:moveTo>
                  <a:pt x="0" y="0"/>
                </a:moveTo>
                <a:lnTo>
                  <a:pt x="348343" y="348343"/>
                </a:lnTo>
                <a:lnTo>
                  <a:pt x="2133600" y="348343"/>
                </a:ln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17426" name="任意多边形 51"/>
          <p:cNvSpPr/>
          <p:nvPr/>
        </p:nvSpPr>
        <p:spPr bwMode="auto">
          <a:xfrm>
            <a:off x="9640888" y="2487613"/>
            <a:ext cx="2133600" cy="349250"/>
          </a:xfrm>
          <a:custGeom>
            <a:gdLst>
              <a:gd fmla="*/ 0 w 2133600" name="T0"/>
              <a:gd fmla="*/ 0 h 348343" name="T1"/>
              <a:gd fmla="*/ 348343 w 2133600" name="T2"/>
              <a:gd fmla="*/ 348343 h 348343" name="T3"/>
              <a:gd fmla="*/ 2133600 w 2133600" name="T4"/>
              <a:gd fmla="*/ 348343 h 348343" name="T5"/>
            </a:gdLst>
            <a:cxnLst>
              <a:cxn ang="0">
                <a:pos x="T0" y="T1"/>
              </a:cxn>
              <a:cxn ang="0">
                <a:pos x="T2" y="T3"/>
              </a:cxn>
              <a:cxn ang="0">
                <a:pos x="T4" y="T5"/>
              </a:cxn>
            </a:cxnLst>
            <a:rect b="b" l="0" r="r" t="0"/>
            <a:pathLst>
              <a:path h="348343" w="2133600">
                <a:moveTo>
                  <a:pt x="0" y="0"/>
                </a:moveTo>
                <a:lnTo>
                  <a:pt x="348343" y="348343"/>
                </a:lnTo>
                <a:lnTo>
                  <a:pt x="2133600" y="348343"/>
                </a:ln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grpSp>
        <p:nvGrpSpPr>
          <p:cNvPr id="17427" name="组合 97"/>
          <p:cNvGrpSpPr/>
          <p:nvPr/>
        </p:nvGrpSpPr>
        <p:grpSpPr>
          <a:xfrm>
            <a:off x="5962650" y="1974850"/>
            <a:ext cx="806450" cy="695325"/>
            <a:chExt cx="806292" cy="695970"/>
          </a:xfrm>
        </p:grpSpPr>
        <p:grpSp>
          <p:nvGrpSpPr>
            <p:cNvPr id="17428" name="组合 38"/>
            <p:cNvGrpSpPr/>
            <p:nvPr/>
          </p:nvGrpSpPr>
          <p:grpSpPr>
            <a:xfrm>
              <a:off x="0" y="0"/>
              <a:ext cx="806292" cy="695970"/>
              <a:chExt cx="806292" cy="695970"/>
            </a:xfrm>
          </p:grpSpPr>
          <p:sp>
            <p:nvSpPr>
              <p:cNvPr id="17429" name="矩形 39"/>
              <p:cNvSpPr>
                <a:spLocks noChangeArrowheads="1"/>
              </p:cNvSpPr>
              <p:nvPr/>
            </p:nvSpPr>
            <p:spPr bwMode="auto">
              <a:xfrm>
                <a:off x="0" y="0"/>
                <a:ext cx="806292" cy="390887"/>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7430" name="组合 40"/>
              <p:cNvPicPr>
                <a:picLocks noChangeArrowheads="1"/>
              </p:cNvPicPr>
              <p:nvPr/>
            </p:nvPicPr>
            <p:blipFill>
              <a:blip r:embed="rId4">
                <a:extLst>
                  <a:ext uri="{28A0092B-C50C-407E-A947-70E740481C1C}">
                    <a14:useLocalDpi/>
                  </a:ext>
                </a:extLst>
              </a:blip>
              <a:stretch>
                <a:fillRect/>
              </a:stretch>
            </p:blipFill>
            <p:spPr bwMode="auto">
              <a:xfrm>
                <a:off x="-762" y="390760"/>
                <a:ext cx="804514" cy="30508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pic>
          <p:nvPicPr>
            <p:cNvPr id="17431" name="组合 63"/>
            <p:cNvPicPr>
              <a:picLocks noChangeArrowheads="1"/>
            </p:cNvPicPr>
            <p:nvPr/>
          </p:nvPicPr>
          <p:blipFill>
            <a:blip r:embed="rId5">
              <a:extLst>
                <a:ext uri="{28A0092B-C50C-407E-A947-70E740481C1C}">
                  <a14:useLocalDpi/>
                </a:ext>
              </a:extLst>
            </a:blip>
            <a:stretch>
              <a:fillRect/>
            </a:stretch>
          </p:blipFill>
          <p:spPr bwMode="auto">
            <a:xfrm>
              <a:off x="230841" y="30763"/>
              <a:ext cx="341309" cy="335591"/>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7432" name="组合 98"/>
          <p:cNvGrpSpPr/>
          <p:nvPr/>
        </p:nvGrpSpPr>
        <p:grpSpPr>
          <a:xfrm>
            <a:off x="8834438" y="1431925"/>
            <a:ext cx="806450" cy="695325"/>
            <a:chExt cx="806292" cy="695970"/>
          </a:xfrm>
        </p:grpSpPr>
        <p:grpSp>
          <p:nvGrpSpPr>
            <p:cNvPr id="17433" name="组合 43"/>
            <p:cNvGrpSpPr/>
            <p:nvPr/>
          </p:nvGrpSpPr>
          <p:grpSpPr>
            <a:xfrm>
              <a:off x="0" y="0"/>
              <a:ext cx="806292" cy="695970"/>
              <a:chExt cx="806292" cy="695970"/>
            </a:xfrm>
          </p:grpSpPr>
          <p:sp>
            <p:nvSpPr>
              <p:cNvPr id="17434" name="矩形 44"/>
              <p:cNvSpPr>
                <a:spLocks noChangeArrowheads="1"/>
              </p:cNvSpPr>
              <p:nvPr/>
            </p:nvSpPr>
            <p:spPr bwMode="auto">
              <a:xfrm>
                <a:off x="0" y="0"/>
                <a:ext cx="806292" cy="390887"/>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7435" name="组合 45"/>
              <p:cNvPicPr>
                <a:picLocks noChangeArrowheads="1"/>
              </p:cNvPicPr>
              <p:nvPr/>
            </p:nvPicPr>
            <p:blipFill>
              <a:blip r:embed="rId6">
                <a:extLst>
                  <a:ext uri="{28A0092B-C50C-407E-A947-70E740481C1C}">
                    <a14:useLocalDpi/>
                  </a:ext>
                </a:extLst>
              </a:blip>
              <a:stretch>
                <a:fillRect/>
              </a:stretch>
            </p:blipFill>
            <p:spPr bwMode="auto">
              <a:xfrm>
                <a:off x="-1334" y="391141"/>
                <a:ext cx="810609" cy="30508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pic>
          <p:nvPicPr>
            <p:cNvPr id="17436" name="组合 64"/>
            <p:cNvPicPr>
              <a:picLocks noChangeArrowheads="1"/>
            </p:cNvPicPr>
            <p:nvPr/>
          </p:nvPicPr>
          <p:blipFill>
            <a:blip r:embed="rId7">
              <a:extLst>
                <a:ext uri="{28A0092B-C50C-407E-A947-70E740481C1C}">
                  <a14:useLocalDpi/>
                </a:ext>
              </a:extLst>
            </a:blip>
            <a:stretch>
              <a:fillRect/>
            </a:stretch>
          </p:blipFill>
          <p:spPr bwMode="auto">
            <a:xfrm>
              <a:off x="260743" y="31144"/>
              <a:ext cx="274266" cy="335591"/>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7437" name="组合 95"/>
          <p:cNvGrpSpPr/>
          <p:nvPr/>
        </p:nvGrpSpPr>
        <p:grpSpPr>
          <a:xfrm>
            <a:off x="415925" y="4216400"/>
            <a:ext cx="806450" cy="695325"/>
            <a:chExt cx="806292" cy="695970"/>
          </a:xfrm>
        </p:grpSpPr>
        <p:grpSp>
          <p:nvGrpSpPr>
            <p:cNvPr id="17438" name="组合 32"/>
            <p:cNvGrpSpPr/>
            <p:nvPr/>
          </p:nvGrpSpPr>
          <p:grpSpPr>
            <a:xfrm>
              <a:off x="0" y="0"/>
              <a:ext cx="806292" cy="695970"/>
              <a:chExt cx="806292" cy="695970"/>
            </a:xfrm>
          </p:grpSpPr>
          <p:sp>
            <p:nvSpPr>
              <p:cNvPr id="17439" name="矩形 27"/>
              <p:cNvSpPr>
                <a:spLocks noChangeArrowheads="1"/>
              </p:cNvSpPr>
              <p:nvPr/>
            </p:nvSpPr>
            <p:spPr bwMode="auto">
              <a:xfrm>
                <a:off x="0" y="0"/>
                <a:ext cx="806292" cy="390887"/>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7440" name="组合 31"/>
              <p:cNvPicPr>
                <a:picLocks noChangeArrowheads="1"/>
              </p:cNvPicPr>
              <p:nvPr/>
            </p:nvPicPr>
            <p:blipFill>
              <a:blip r:embed="rId8">
                <a:extLst>
                  <a:ext uri="{28A0092B-C50C-407E-A947-70E740481C1C}">
                    <a14:useLocalDpi/>
                  </a:ext>
                </a:extLst>
              </a:blip>
              <a:stretch>
                <a:fillRect/>
              </a:stretch>
            </p:blipFill>
            <p:spPr bwMode="auto">
              <a:xfrm>
                <a:off x="-1397" y="392540"/>
                <a:ext cx="810609" cy="30508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7441" name="Freeform 11"/>
            <p:cNvSpPr>
              <a:spLocks noEditPoints="1"/>
            </p:cNvSpPr>
            <p:nvPr/>
          </p:nvSpPr>
          <p:spPr bwMode="auto">
            <a:xfrm>
              <a:off x="223073" y="34006"/>
              <a:ext cx="359817" cy="334186"/>
            </a:xfrm>
            <a:custGeom>
              <a:gdLst>
                <a:gd fmla="*/ 1078 w 1233" name="T0"/>
                <a:gd fmla="*/ 162 h 1145" name="T1"/>
                <a:gd fmla="*/ 648 w 1233" name="T2"/>
                <a:gd fmla="*/ 160 h 1145" name="T3"/>
                <a:gd fmla="*/ 617 w 1233" name="T4"/>
                <a:gd fmla="*/ 0 h 1145" name="T5"/>
                <a:gd fmla="*/ 586 w 1233" name="T6"/>
                <a:gd fmla="*/ 75 h 1145" name="T7"/>
                <a:gd fmla="*/ 335 w 1233" name="T8"/>
                <a:gd fmla="*/ 80 h 1145" name="T9"/>
                <a:gd fmla="*/ 257 w 1233" name="T10"/>
                <a:gd fmla="*/ 186 h 1145" name="T11"/>
                <a:gd fmla="*/ 346 w 1233" name="T12"/>
                <a:gd fmla="*/ 275 h 1145" name="T13"/>
                <a:gd fmla="*/ 586 w 1233" name="T14"/>
                <a:gd fmla="*/ 396 h 1145" name="T15"/>
                <a:gd fmla="*/ 156 w 1233" name="T16"/>
                <a:gd fmla="*/ 398 h 1145" name="T17"/>
                <a:gd fmla="*/ 0 w 1233" name="T18"/>
                <a:gd fmla="*/ 496 h 1145" name="T19"/>
                <a:gd fmla="*/ 156 w 1233" name="T20"/>
                <a:gd fmla="*/ 594 h 1145" name="T21"/>
                <a:gd fmla="*/ 586 w 1233" name="T22"/>
                <a:gd fmla="*/ 596 h 1145" name="T23"/>
                <a:gd fmla="*/ 586 w 1233" name="T24"/>
                <a:gd fmla="*/ 1114 h 1145" name="T25"/>
                <a:gd fmla="*/ 227 w 1233" name="T26"/>
                <a:gd fmla="*/ 1130 h 1145" name="T27"/>
                <a:gd fmla="*/ 991 w 1233" name="T28"/>
                <a:gd fmla="*/ 1145 h 1145" name="T29"/>
                <a:gd fmla="*/ 991 w 1233" name="T30"/>
                <a:gd fmla="*/ 1114 h 1145" name="T31"/>
                <a:gd fmla="*/ 648 w 1233" name="T32"/>
                <a:gd fmla="*/ 1112 h 1145" name="T33"/>
                <a:gd fmla="*/ 926 w 1233" name="T34"/>
                <a:gd fmla="*/ 702 h 1145" name="T35"/>
                <a:gd fmla="*/ 1028 w 1233" name="T36"/>
                <a:gd fmla="*/ 614 h 1145" name="T37"/>
                <a:gd fmla="*/ 1028 w 1233" name="T38"/>
                <a:gd fmla="*/ 591 h 1145" name="T39"/>
                <a:gd fmla="*/ 926 w 1233" name="T40"/>
                <a:gd fmla="*/ 503 h 1145" name="T41"/>
                <a:gd fmla="*/ 648 w 1233" name="T42"/>
                <a:gd fmla="*/ 359 h 1145" name="T43"/>
                <a:gd fmla="*/ 1078 w 1233" name="T44"/>
                <a:gd fmla="*/ 357 h 1145" name="T45"/>
                <a:gd fmla="*/ 1233 w 1233" name="T46"/>
                <a:gd fmla="*/ 259 h 1145" name="T47"/>
                <a:gd fmla="*/ 353 w 1233" name="T48"/>
                <a:gd fmla="*/ 244 h 1145" name="T49"/>
                <a:gd fmla="*/ 353 w 1233" name="T50"/>
                <a:gd fmla="*/ 106 h 1145" name="T51"/>
                <a:gd fmla="*/ 586 w 1233" name="T52"/>
                <a:gd fmla="*/ 244 h 1145" name="T53"/>
                <a:gd fmla="*/ 168 w 1233" name="T54"/>
                <a:gd fmla="*/ 565 h 1145" name="T55"/>
                <a:gd fmla="*/ 168 w 1233" name="T56"/>
                <a:gd fmla="*/ 427 h 1145" name="T57"/>
                <a:gd fmla="*/ 586 w 1233" name="T58"/>
                <a:gd fmla="*/ 565 h 1145" name="T59"/>
                <a:gd fmla="*/ 920 w 1233" name="T60"/>
                <a:gd fmla="*/ 533 h 1145" name="T61"/>
                <a:gd fmla="*/ 920 w 1233" name="T62"/>
                <a:gd fmla="*/ 671 h 1145" name="T63"/>
                <a:gd fmla="*/ 648 w 1233" name="T64"/>
                <a:gd fmla="*/ 533 h 1145" name="T65"/>
                <a:gd fmla="*/ 1066 w 1233" name="T66"/>
                <a:gd fmla="*/ 328 h 1145" name="T67"/>
                <a:gd fmla="*/ 648 w 1233" name="T68"/>
                <a:gd fmla="*/ 191 h 1145" name="T69"/>
                <a:gd fmla="*/ 1187 w 1233" name="T70"/>
                <a:gd fmla="*/ 259 h 11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45" w="1233">
                  <a:moveTo>
                    <a:pt x="1225" y="246"/>
                  </a:moveTo>
                  <a:cubicBezTo>
                    <a:pt x="1078" y="162"/>
                    <a:pt x="1078" y="162"/>
                    <a:pt x="1078" y="162"/>
                  </a:cubicBezTo>
                  <a:cubicBezTo>
                    <a:pt x="1075" y="160"/>
                    <a:pt x="1073" y="160"/>
                    <a:pt x="1070" y="160"/>
                  </a:cubicBezTo>
                  <a:cubicBezTo>
                    <a:pt x="648" y="160"/>
                    <a:pt x="648" y="160"/>
                    <a:pt x="648" y="160"/>
                  </a:cubicBezTo>
                  <a:cubicBezTo>
                    <a:pt x="648" y="30"/>
                    <a:pt x="648" y="30"/>
                    <a:pt x="648" y="30"/>
                  </a:cubicBezTo>
                  <a:cubicBezTo>
                    <a:pt x="648" y="13"/>
                    <a:pt x="634" y="0"/>
                    <a:pt x="617" y="0"/>
                  </a:cubicBezTo>
                  <a:cubicBezTo>
                    <a:pt x="600" y="0"/>
                    <a:pt x="586" y="13"/>
                    <a:pt x="586" y="30"/>
                  </a:cubicBezTo>
                  <a:cubicBezTo>
                    <a:pt x="586" y="75"/>
                    <a:pt x="586" y="75"/>
                    <a:pt x="586" y="75"/>
                  </a:cubicBezTo>
                  <a:cubicBezTo>
                    <a:pt x="346" y="75"/>
                    <a:pt x="346" y="75"/>
                    <a:pt x="346" y="75"/>
                  </a:cubicBezTo>
                  <a:cubicBezTo>
                    <a:pt x="342" y="75"/>
                    <a:pt x="338" y="77"/>
                    <a:pt x="335" y="80"/>
                  </a:cubicBezTo>
                  <a:cubicBezTo>
                    <a:pt x="257" y="165"/>
                    <a:pt x="257" y="165"/>
                    <a:pt x="257" y="165"/>
                  </a:cubicBezTo>
                  <a:cubicBezTo>
                    <a:pt x="252" y="171"/>
                    <a:pt x="252" y="180"/>
                    <a:pt x="257" y="186"/>
                  </a:cubicBezTo>
                  <a:cubicBezTo>
                    <a:pt x="335" y="270"/>
                    <a:pt x="335" y="270"/>
                    <a:pt x="335" y="270"/>
                  </a:cubicBezTo>
                  <a:cubicBezTo>
                    <a:pt x="338" y="273"/>
                    <a:pt x="342" y="275"/>
                    <a:pt x="346" y="275"/>
                  </a:cubicBezTo>
                  <a:cubicBezTo>
                    <a:pt x="586" y="275"/>
                    <a:pt x="586" y="275"/>
                    <a:pt x="586" y="275"/>
                  </a:cubicBezTo>
                  <a:cubicBezTo>
                    <a:pt x="586" y="396"/>
                    <a:pt x="586" y="396"/>
                    <a:pt x="586" y="396"/>
                  </a:cubicBezTo>
                  <a:cubicBezTo>
                    <a:pt x="163" y="396"/>
                    <a:pt x="163" y="396"/>
                    <a:pt x="163" y="396"/>
                  </a:cubicBezTo>
                  <a:cubicBezTo>
                    <a:pt x="161" y="396"/>
                    <a:pt x="158" y="397"/>
                    <a:pt x="156" y="398"/>
                  </a:cubicBezTo>
                  <a:cubicBezTo>
                    <a:pt x="8" y="482"/>
                    <a:pt x="8" y="482"/>
                    <a:pt x="8" y="482"/>
                  </a:cubicBezTo>
                  <a:cubicBezTo>
                    <a:pt x="3" y="485"/>
                    <a:pt x="0" y="490"/>
                    <a:pt x="0" y="496"/>
                  </a:cubicBezTo>
                  <a:cubicBezTo>
                    <a:pt x="0" y="501"/>
                    <a:pt x="3" y="507"/>
                    <a:pt x="8" y="509"/>
                  </a:cubicBezTo>
                  <a:cubicBezTo>
                    <a:pt x="156" y="594"/>
                    <a:pt x="156" y="594"/>
                    <a:pt x="156" y="594"/>
                  </a:cubicBezTo>
                  <a:cubicBezTo>
                    <a:pt x="158" y="595"/>
                    <a:pt x="161" y="596"/>
                    <a:pt x="163" y="596"/>
                  </a:cubicBezTo>
                  <a:cubicBezTo>
                    <a:pt x="586" y="596"/>
                    <a:pt x="586" y="596"/>
                    <a:pt x="586" y="596"/>
                  </a:cubicBezTo>
                  <a:cubicBezTo>
                    <a:pt x="586" y="1112"/>
                    <a:pt x="586" y="1112"/>
                    <a:pt x="586" y="1112"/>
                  </a:cubicBezTo>
                  <a:cubicBezTo>
                    <a:pt x="586" y="1113"/>
                    <a:pt x="586" y="1113"/>
                    <a:pt x="586" y="1114"/>
                  </a:cubicBezTo>
                  <a:cubicBezTo>
                    <a:pt x="243" y="1114"/>
                    <a:pt x="243" y="1114"/>
                    <a:pt x="243" y="1114"/>
                  </a:cubicBezTo>
                  <a:cubicBezTo>
                    <a:pt x="234" y="1114"/>
                    <a:pt x="227" y="1121"/>
                    <a:pt x="227" y="1130"/>
                  </a:cubicBezTo>
                  <a:cubicBezTo>
                    <a:pt x="227" y="1138"/>
                    <a:pt x="234" y="1145"/>
                    <a:pt x="243" y="1145"/>
                  </a:cubicBezTo>
                  <a:cubicBezTo>
                    <a:pt x="991" y="1145"/>
                    <a:pt x="991" y="1145"/>
                    <a:pt x="991" y="1145"/>
                  </a:cubicBezTo>
                  <a:cubicBezTo>
                    <a:pt x="1000" y="1145"/>
                    <a:pt x="1006" y="1138"/>
                    <a:pt x="1006" y="1130"/>
                  </a:cubicBezTo>
                  <a:cubicBezTo>
                    <a:pt x="1006" y="1121"/>
                    <a:pt x="1000" y="1114"/>
                    <a:pt x="991" y="1114"/>
                  </a:cubicBezTo>
                  <a:cubicBezTo>
                    <a:pt x="647" y="1114"/>
                    <a:pt x="647" y="1114"/>
                    <a:pt x="647" y="1114"/>
                  </a:cubicBezTo>
                  <a:cubicBezTo>
                    <a:pt x="647" y="1113"/>
                    <a:pt x="648" y="1113"/>
                    <a:pt x="648" y="1112"/>
                  </a:cubicBezTo>
                  <a:cubicBezTo>
                    <a:pt x="648" y="702"/>
                    <a:pt x="648" y="702"/>
                    <a:pt x="648" y="702"/>
                  </a:cubicBezTo>
                  <a:cubicBezTo>
                    <a:pt x="926" y="702"/>
                    <a:pt x="926" y="702"/>
                    <a:pt x="926" y="702"/>
                  </a:cubicBezTo>
                  <a:cubicBezTo>
                    <a:pt x="930" y="702"/>
                    <a:pt x="933" y="701"/>
                    <a:pt x="936" y="698"/>
                  </a:cubicBezTo>
                  <a:cubicBezTo>
                    <a:pt x="1028" y="614"/>
                    <a:pt x="1028" y="614"/>
                    <a:pt x="1028" y="614"/>
                  </a:cubicBezTo>
                  <a:cubicBezTo>
                    <a:pt x="1031" y="611"/>
                    <a:pt x="1033" y="607"/>
                    <a:pt x="1033" y="602"/>
                  </a:cubicBezTo>
                  <a:cubicBezTo>
                    <a:pt x="1033" y="598"/>
                    <a:pt x="1031" y="594"/>
                    <a:pt x="1028" y="591"/>
                  </a:cubicBezTo>
                  <a:cubicBezTo>
                    <a:pt x="936" y="507"/>
                    <a:pt x="936" y="507"/>
                    <a:pt x="936" y="507"/>
                  </a:cubicBezTo>
                  <a:cubicBezTo>
                    <a:pt x="933" y="504"/>
                    <a:pt x="930" y="503"/>
                    <a:pt x="926" y="503"/>
                  </a:cubicBezTo>
                  <a:cubicBezTo>
                    <a:pt x="648" y="503"/>
                    <a:pt x="648" y="503"/>
                    <a:pt x="648" y="503"/>
                  </a:cubicBezTo>
                  <a:cubicBezTo>
                    <a:pt x="648" y="359"/>
                    <a:pt x="648" y="359"/>
                    <a:pt x="648" y="359"/>
                  </a:cubicBezTo>
                  <a:cubicBezTo>
                    <a:pt x="1070" y="359"/>
                    <a:pt x="1070" y="359"/>
                    <a:pt x="1070" y="359"/>
                  </a:cubicBezTo>
                  <a:cubicBezTo>
                    <a:pt x="1073" y="359"/>
                    <a:pt x="1075" y="359"/>
                    <a:pt x="1078" y="357"/>
                  </a:cubicBezTo>
                  <a:cubicBezTo>
                    <a:pt x="1225" y="273"/>
                    <a:pt x="1225" y="273"/>
                    <a:pt x="1225" y="273"/>
                  </a:cubicBezTo>
                  <a:cubicBezTo>
                    <a:pt x="1230" y="270"/>
                    <a:pt x="1233" y="265"/>
                    <a:pt x="1233" y="259"/>
                  </a:cubicBezTo>
                  <a:cubicBezTo>
                    <a:pt x="1233" y="254"/>
                    <a:pt x="1230" y="249"/>
                    <a:pt x="1225" y="246"/>
                  </a:cubicBezTo>
                  <a:close/>
                  <a:moveTo>
                    <a:pt x="353" y="244"/>
                  </a:moveTo>
                  <a:cubicBezTo>
                    <a:pt x="289" y="175"/>
                    <a:pt x="289" y="175"/>
                    <a:pt x="289" y="175"/>
                  </a:cubicBezTo>
                  <a:cubicBezTo>
                    <a:pt x="353" y="106"/>
                    <a:pt x="353" y="106"/>
                    <a:pt x="353" y="106"/>
                  </a:cubicBezTo>
                  <a:cubicBezTo>
                    <a:pt x="586" y="106"/>
                    <a:pt x="586" y="106"/>
                    <a:pt x="586" y="106"/>
                  </a:cubicBezTo>
                  <a:cubicBezTo>
                    <a:pt x="586" y="244"/>
                    <a:pt x="586" y="244"/>
                    <a:pt x="586" y="244"/>
                  </a:cubicBezTo>
                  <a:lnTo>
                    <a:pt x="353" y="244"/>
                  </a:lnTo>
                  <a:close/>
                  <a:moveTo>
                    <a:pt x="168" y="565"/>
                  </a:moveTo>
                  <a:cubicBezTo>
                    <a:pt x="47" y="496"/>
                    <a:pt x="47" y="496"/>
                    <a:pt x="47" y="496"/>
                  </a:cubicBezTo>
                  <a:cubicBezTo>
                    <a:pt x="168" y="427"/>
                    <a:pt x="168" y="427"/>
                    <a:pt x="168" y="427"/>
                  </a:cubicBezTo>
                  <a:cubicBezTo>
                    <a:pt x="586" y="427"/>
                    <a:pt x="586" y="427"/>
                    <a:pt x="586" y="427"/>
                  </a:cubicBezTo>
                  <a:cubicBezTo>
                    <a:pt x="586" y="565"/>
                    <a:pt x="586" y="565"/>
                    <a:pt x="586" y="565"/>
                  </a:cubicBezTo>
                  <a:lnTo>
                    <a:pt x="168" y="565"/>
                  </a:lnTo>
                  <a:close/>
                  <a:moveTo>
                    <a:pt x="920" y="533"/>
                  </a:moveTo>
                  <a:cubicBezTo>
                    <a:pt x="995" y="602"/>
                    <a:pt x="995" y="602"/>
                    <a:pt x="995" y="602"/>
                  </a:cubicBezTo>
                  <a:cubicBezTo>
                    <a:pt x="920" y="671"/>
                    <a:pt x="920" y="671"/>
                    <a:pt x="920" y="671"/>
                  </a:cubicBezTo>
                  <a:cubicBezTo>
                    <a:pt x="648" y="671"/>
                    <a:pt x="648" y="671"/>
                    <a:pt x="648" y="671"/>
                  </a:cubicBezTo>
                  <a:cubicBezTo>
                    <a:pt x="648" y="533"/>
                    <a:pt x="648" y="533"/>
                    <a:pt x="648" y="533"/>
                  </a:cubicBezTo>
                  <a:lnTo>
                    <a:pt x="920" y="533"/>
                  </a:lnTo>
                  <a:close/>
                  <a:moveTo>
                    <a:pt x="1066" y="328"/>
                  </a:moveTo>
                  <a:cubicBezTo>
                    <a:pt x="648" y="328"/>
                    <a:pt x="648" y="328"/>
                    <a:pt x="648" y="328"/>
                  </a:cubicBezTo>
                  <a:cubicBezTo>
                    <a:pt x="648" y="191"/>
                    <a:pt x="648" y="191"/>
                    <a:pt x="648" y="191"/>
                  </a:cubicBezTo>
                  <a:cubicBezTo>
                    <a:pt x="1066" y="191"/>
                    <a:pt x="1066" y="191"/>
                    <a:pt x="1066" y="191"/>
                  </a:cubicBezTo>
                  <a:cubicBezTo>
                    <a:pt x="1187" y="259"/>
                    <a:pt x="1187" y="259"/>
                    <a:pt x="1187" y="259"/>
                  </a:cubicBezTo>
                  <a:lnTo>
                    <a:pt x="1066" y="328"/>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7442" name="组合 96"/>
          <p:cNvGrpSpPr/>
          <p:nvPr/>
        </p:nvGrpSpPr>
        <p:grpSpPr>
          <a:xfrm>
            <a:off x="3117850" y="3478213"/>
            <a:ext cx="806450" cy="696912"/>
            <a:chExt cx="806292" cy="695970"/>
          </a:xfrm>
        </p:grpSpPr>
        <p:grpSp>
          <p:nvGrpSpPr>
            <p:cNvPr id="17443" name="组合 33"/>
            <p:cNvGrpSpPr/>
            <p:nvPr/>
          </p:nvGrpSpPr>
          <p:grpSpPr>
            <a:xfrm>
              <a:off x="0" y="0"/>
              <a:ext cx="806292" cy="695970"/>
              <a:chExt cx="806292" cy="695970"/>
            </a:xfrm>
          </p:grpSpPr>
          <p:sp>
            <p:nvSpPr>
              <p:cNvPr id="17444" name="矩形 34"/>
              <p:cNvSpPr>
                <a:spLocks noChangeArrowheads="1"/>
              </p:cNvSpPr>
              <p:nvPr/>
            </p:nvSpPr>
            <p:spPr bwMode="auto">
              <a:xfrm>
                <a:off x="0" y="0"/>
                <a:ext cx="806292" cy="391582"/>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7445" name="组合 35"/>
              <p:cNvPicPr>
                <a:picLocks noChangeArrowheads="1"/>
              </p:cNvPicPr>
              <p:nvPr/>
            </p:nvPicPr>
            <p:blipFill>
              <a:blip r:embed="rId9">
                <a:extLst>
                  <a:ext uri="{28A0092B-C50C-407E-A947-70E740481C1C}">
                    <a14:useLocalDpi/>
                  </a:ext>
                </a:extLst>
              </a:blip>
              <a:stretch>
                <a:fillRect/>
              </a:stretch>
            </p:blipFill>
            <p:spPr bwMode="auto">
              <a:xfrm>
                <a:off x="-2793" y="392216"/>
                <a:ext cx="810609" cy="30438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7446" name="Freeform 12"/>
            <p:cNvSpPr>
              <a:spLocks noEditPoints="1"/>
            </p:cNvSpPr>
            <p:nvPr/>
          </p:nvSpPr>
          <p:spPr bwMode="auto">
            <a:xfrm>
              <a:off x="217407" y="40332"/>
              <a:ext cx="371475" cy="330200"/>
            </a:xfrm>
            <a:custGeom>
              <a:gdLst>
                <a:gd fmla="*/ 1054 w 1215" name="T0"/>
                <a:gd fmla="*/ 176 h 1080" name="T1"/>
                <a:gd fmla="*/ 826 w 1215" name="T2"/>
                <a:gd fmla="*/ 176 h 1080" name="T3"/>
                <a:gd fmla="*/ 826 w 1215" name="T4"/>
                <a:gd fmla="*/ 33 h 1080" name="T5"/>
                <a:gd fmla="*/ 793 w 1215" name="T6"/>
                <a:gd fmla="*/ 0 h 1080" name="T7"/>
                <a:gd fmla="*/ 421 w 1215" name="T8"/>
                <a:gd fmla="*/ 0 h 1080" name="T9"/>
                <a:gd fmla="*/ 389 w 1215" name="T10"/>
                <a:gd fmla="*/ 33 h 1080" name="T11"/>
                <a:gd fmla="*/ 389 w 1215" name="T12"/>
                <a:gd fmla="*/ 176 h 1080" name="T13"/>
                <a:gd fmla="*/ 161 w 1215" name="T14"/>
                <a:gd fmla="*/ 176 h 1080" name="T15"/>
                <a:gd fmla="*/ 0 w 1215" name="T16"/>
                <a:gd fmla="*/ 338 h 1080" name="T17"/>
                <a:gd fmla="*/ 0 w 1215" name="T18"/>
                <a:gd fmla="*/ 919 h 1080" name="T19"/>
                <a:gd fmla="*/ 161 w 1215" name="T20"/>
                <a:gd fmla="*/ 1080 h 1080" name="T21"/>
                <a:gd fmla="*/ 1054 w 1215" name="T22"/>
                <a:gd fmla="*/ 1080 h 1080" name="T23"/>
                <a:gd fmla="*/ 1215 w 1215" name="T24"/>
                <a:gd fmla="*/ 919 h 1080" name="T25"/>
                <a:gd fmla="*/ 1215 w 1215" name="T26"/>
                <a:gd fmla="*/ 338 h 1080" name="T27"/>
                <a:gd fmla="*/ 1054 w 1215" name="T28"/>
                <a:gd fmla="*/ 176 h 1080" name="T29"/>
                <a:gd fmla="*/ 662 w 1215" name="T30"/>
                <a:gd fmla="*/ 557 h 1080" name="T31"/>
                <a:gd fmla="*/ 553 w 1215" name="T32"/>
                <a:gd fmla="*/ 557 h 1080" name="T33"/>
                <a:gd fmla="*/ 537 w 1215" name="T34"/>
                <a:gd fmla="*/ 574 h 1080" name="T35"/>
                <a:gd fmla="*/ 537 w 1215" name="T36"/>
                <a:gd fmla="*/ 612 h 1080" name="T37"/>
                <a:gd fmla="*/ 161 w 1215" name="T38"/>
                <a:gd fmla="*/ 612 h 1080" name="T39"/>
                <a:gd fmla="*/ 48 w 1215" name="T40"/>
                <a:gd fmla="*/ 499 h 1080" name="T41"/>
                <a:gd fmla="*/ 48 w 1215" name="T42"/>
                <a:gd fmla="*/ 338 h 1080" name="T43"/>
                <a:gd fmla="*/ 161 w 1215" name="T44"/>
                <a:gd fmla="*/ 225 h 1080" name="T45"/>
                <a:gd fmla="*/ 1054 w 1215" name="T46"/>
                <a:gd fmla="*/ 225 h 1080" name="T47"/>
                <a:gd fmla="*/ 1167 w 1215" name="T48"/>
                <a:gd fmla="*/ 338 h 1080" name="T49"/>
                <a:gd fmla="*/ 1167 w 1215" name="T50"/>
                <a:gd fmla="*/ 499 h 1080" name="T51"/>
                <a:gd fmla="*/ 1054 w 1215" name="T52"/>
                <a:gd fmla="*/ 612 h 1080" name="T53"/>
                <a:gd fmla="*/ 678 w 1215" name="T54"/>
                <a:gd fmla="*/ 612 h 1080" name="T55"/>
                <a:gd fmla="*/ 678 w 1215" name="T56"/>
                <a:gd fmla="*/ 574 h 1080" name="T57"/>
                <a:gd fmla="*/ 662 w 1215" name="T58"/>
                <a:gd fmla="*/ 557 h 1080" name="T59"/>
                <a:gd fmla="*/ 646 w 1215" name="T60"/>
                <a:gd fmla="*/ 590 h 1080" name="T61"/>
                <a:gd fmla="*/ 646 w 1215" name="T62"/>
                <a:gd fmla="*/ 666 h 1080" name="T63"/>
                <a:gd fmla="*/ 569 w 1215" name="T64"/>
                <a:gd fmla="*/ 666 h 1080" name="T65"/>
                <a:gd fmla="*/ 569 w 1215" name="T66"/>
                <a:gd fmla="*/ 590 h 1080" name="T67"/>
                <a:gd fmla="*/ 646 w 1215" name="T68"/>
                <a:gd fmla="*/ 590 h 1080" name="T69"/>
                <a:gd fmla="*/ 454 w 1215" name="T70"/>
                <a:gd fmla="*/ 65 h 1080" name="T71"/>
                <a:gd fmla="*/ 761 w 1215" name="T72"/>
                <a:gd fmla="*/ 65 h 1080" name="T73"/>
                <a:gd fmla="*/ 761 w 1215" name="T74"/>
                <a:gd fmla="*/ 176 h 1080" name="T75"/>
                <a:gd fmla="*/ 454 w 1215" name="T76"/>
                <a:gd fmla="*/ 176 h 1080" name="T77"/>
                <a:gd fmla="*/ 454 w 1215" name="T78"/>
                <a:gd fmla="*/ 65 h 1080" name="T79"/>
                <a:gd fmla="*/ 1054 w 1215" name="T80"/>
                <a:gd fmla="*/ 1016 h 1080" name="T81"/>
                <a:gd fmla="*/ 161 w 1215" name="T82"/>
                <a:gd fmla="*/ 1016 h 1080" name="T83"/>
                <a:gd fmla="*/ 64 w 1215" name="T84"/>
                <a:gd fmla="*/ 919 h 1080" name="T85"/>
                <a:gd fmla="*/ 64 w 1215" name="T86"/>
                <a:gd fmla="*/ 606 h 1080" name="T87"/>
                <a:gd fmla="*/ 161 w 1215" name="T88"/>
                <a:gd fmla="*/ 644 h 1080" name="T89"/>
                <a:gd fmla="*/ 537 w 1215" name="T90"/>
                <a:gd fmla="*/ 644 h 1080" name="T91"/>
                <a:gd fmla="*/ 537 w 1215" name="T92"/>
                <a:gd fmla="*/ 683 h 1080" name="T93"/>
                <a:gd fmla="*/ 553 w 1215" name="T94"/>
                <a:gd fmla="*/ 699 h 1080" name="T95"/>
                <a:gd fmla="*/ 662 w 1215" name="T96"/>
                <a:gd fmla="*/ 699 h 1080" name="T97"/>
                <a:gd fmla="*/ 678 w 1215" name="T98"/>
                <a:gd fmla="*/ 683 h 1080" name="T99"/>
                <a:gd fmla="*/ 678 w 1215" name="T100"/>
                <a:gd fmla="*/ 644 h 1080" name="T101"/>
                <a:gd fmla="*/ 1054 w 1215" name="T102"/>
                <a:gd fmla="*/ 644 h 1080" name="T103"/>
                <a:gd fmla="*/ 1151 w 1215" name="T104"/>
                <a:gd fmla="*/ 606 h 1080" name="T105"/>
                <a:gd fmla="*/ 1151 w 1215" name="T106"/>
                <a:gd fmla="*/ 919 h 1080" name="T107"/>
                <a:gd fmla="*/ 1054 w 1215" name="T108"/>
                <a:gd fmla="*/ 1016 h 108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80" w="1215">
                  <a:moveTo>
                    <a:pt x="1054" y="176"/>
                  </a:moveTo>
                  <a:cubicBezTo>
                    <a:pt x="826" y="176"/>
                    <a:pt x="826" y="176"/>
                    <a:pt x="826" y="176"/>
                  </a:cubicBezTo>
                  <a:cubicBezTo>
                    <a:pt x="826" y="33"/>
                    <a:pt x="826" y="33"/>
                    <a:pt x="826" y="33"/>
                  </a:cubicBezTo>
                  <a:cubicBezTo>
                    <a:pt x="826" y="15"/>
                    <a:pt x="811" y="0"/>
                    <a:pt x="793" y="0"/>
                  </a:cubicBezTo>
                  <a:cubicBezTo>
                    <a:pt x="421" y="0"/>
                    <a:pt x="421" y="0"/>
                    <a:pt x="421" y="0"/>
                  </a:cubicBezTo>
                  <a:cubicBezTo>
                    <a:pt x="404" y="0"/>
                    <a:pt x="389" y="15"/>
                    <a:pt x="389" y="33"/>
                  </a:cubicBezTo>
                  <a:cubicBezTo>
                    <a:pt x="389" y="176"/>
                    <a:pt x="389" y="176"/>
                    <a:pt x="389" y="176"/>
                  </a:cubicBezTo>
                  <a:cubicBezTo>
                    <a:pt x="161" y="176"/>
                    <a:pt x="161" y="176"/>
                    <a:pt x="161" y="176"/>
                  </a:cubicBezTo>
                  <a:cubicBezTo>
                    <a:pt x="72" y="176"/>
                    <a:pt x="0" y="248"/>
                    <a:pt x="0" y="338"/>
                  </a:cubicBezTo>
                  <a:cubicBezTo>
                    <a:pt x="0" y="919"/>
                    <a:pt x="0" y="919"/>
                    <a:pt x="0" y="919"/>
                  </a:cubicBezTo>
                  <a:cubicBezTo>
                    <a:pt x="0" y="1008"/>
                    <a:pt x="72" y="1080"/>
                    <a:pt x="161" y="1080"/>
                  </a:cubicBezTo>
                  <a:cubicBezTo>
                    <a:pt x="1054" y="1080"/>
                    <a:pt x="1054" y="1080"/>
                    <a:pt x="1054" y="1080"/>
                  </a:cubicBezTo>
                  <a:cubicBezTo>
                    <a:pt x="1143" y="1080"/>
                    <a:pt x="1215" y="1008"/>
                    <a:pt x="1215" y="919"/>
                  </a:cubicBezTo>
                  <a:cubicBezTo>
                    <a:pt x="1215" y="338"/>
                    <a:pt x="1215" y="338"/>
                    <a:pt x="1215" y="338"/>
                  </a:cubicBezTo>
                  <a:cubicBezTo>
                    <a:pt x="1215" y="248"/>
                    <a:pt x="1143" y="176"/>
                    <a:pt x="1054" y="176"/>
                  </a:cubicBezTo>
                  <a:close/>
                  <a:moveTo>
                    <a:pt x="662" y="557"/>
                  </a:moveTo>
                  <a:cubicBezTo>
                    <a:pt x="553" y="557"/>
                    <a:pt x="553" y="557"/>
                    <a:pt x="553" y="557"/>
                  </a:cubicBezTo>
                  <a:cubicBezTo>
                    <a:pt x="544" y="557"/>
                    <a:pt x="537" y="565"/>
                    <a:pt x="537" y="574"/>
                  </a:cubicBezTo>
                  <a:cubicBezTo>
                    <a:pt x="537" y="612"/>
                    <a:pt x="537" y="612"/>
                    <a:pt x="537" y="612"/>
                  </a:cubicBezTo>
                  <a:cubicBezTo>
                    <a:pt x="161" y="612"/>
                    <a:pt x="161" y="612"/>
                    <a:pt x="161" y="612"/>
                  </a:cubicBezTo>
                  <a:cubicBezTo>
                    <a:pt x="99" y="612"/>
                    <a:pt x="48" y="561"/>
                    <a:pt x="48" y="499"/>
                  </a:cubicBezTo>
                  <a:cubicBezTo>
                    <a:pt x="48" y="338"/>
                    <a:pt x="48" y="338"/>
                    <a:pt x="48" y="338"/>
                  </a:cubicBezTo>
                  <a:cubicBezTo>
                    <a:pt x="48" y="275"/>
                    <a:pt x="99" y="225"/>
                    <a:pt x="161" y="225"/>
                  </a:cubicBezTo>
                  <a:cubicBezTo>
                    <a:pt x="1054" y="225"/>
                    <a:pt x="1054" y="225"/>
                    <a:pt x="1054" y="225"/>
                  </a:cubicBezTo>
                  <a:cubicBezTo>
                    <a:pt x="1116" y="225"/>
                    <a:pt x="1167" y="275"/>
                    <a:pt x="1167" y="338"/>
                  </a:cubicBezTo>
                  <a:cubicBezTo>
                    <a:pt x="1167" y="499"/>
                    <a:pt x="1167" y="499"/>
                    <a:pt x="1167" y="499"/>
                  </a:cubicBezTo>
                  <a:cubicBezTo>
                    <a:pt x="1167" y="561"/>
                    <a:pt x="1116" y="612"/>
                    <a:pt x="1054" y="612"/>
                  </a:cubicBezTo>
                  <a:cubicBezTo>
                    <a:pt x="678" y="612"/>
                    <a:pt x="678" y="612"/>
                    <a:pt x="678" y="612"/>
                  </a:cubicBezTo>
                  <a:cubicBezTo>
                    <a:pt x="678" y="574"/>
                    <a:pt x="678" y="574"/>
                    <a:pt x="678" y="574"/>
                  </a:cubicBezTo>
                  <a:cubicBezTo>
                    <a:pt x="678" y="565"/>
                    <a:pt x="671" y="557"/>
                    <a:pt x="662" y="557"/>
                  </a:cubicBezTo>
                  <a:close/>
                  <a:moveTo>
                    <a:pt x="646" y="590"/>
                  </a:moveTo>
                  <a:cubicBezTo>
                    <a:pt x="646" y="666"/>
                    <a:pt x="646" y="666"/>
                    <a:pt x="646" y="666"/>
                  </a:cubicBezTo>
                  <a:cubicBezTo>
                    <a:pt x="569" y="666"/>
                    <a:pt x="569" y="666"/>
                    <a:pt x="569" y="666"/>
                  </a:cubicBezTo>
                  <a:cubicBezTo>
                    <a:pt x="569" y="590"/>
                    <a:pt x="569" y="590"/>
                    <a:pt x="569" y="590"/>
                  </a:cubicBezTo>
                  <a:lnTo>
                    <a:pt x="646" y="590"/>
                  </a:lnTo>
                  <a:close/>
                  <a:moveTo>
                    <a:pt x="454" y="65"/>
                  </a:moveTo>
                  <a:cubicBezTo>
                    <a:pt x="761" y="65"/>
                    <a:pt x="761" y="65"/>
                    <a:pt x="761" y="65"/>
                  </a:cubicBezTo>
                  <a:cubicBezTo>
                    <a:pt x="761" y="176"/>
                    <a:pt x="761" y="176"/>
                    <a:pt x="761" y="176"/>
                  </a:cubicBezTo>
                  <a:cubicBezTo>
                    <a:pt x="454" y="176"/>
                    <a:pt x="454" y="176"/>
                    <a:pt x="454" y="176"/>
                  </a:cubicBezTo>
                  <a:lnTo>
                    <a:pt x="454" y="65"/>
                  </a:lnTo>
                  <a:close/>
                  <a:moveTo>
                    <a:pt x="1054" y="1016"/>
                  </a:moveTo>
                  <a:cubicBezTo>
                    <a:pt x="161" y="1016"/>
                    <a:pt x="161" y="1016"/>
                    <a:pt x="161" y="1016"/>
                  </a:cubicBezTo>
                  <a:cubicBezTo>
                    <a:pt x="108" y="1016"/>
                    <a:pt x="64" y="972"/>
                    <a:pt x="64" y="919"/>
                  </a:cubicBezTo>
                  <a:cubicBezTo>
                    <a:pt x="64" y="606"/>
                    <a:pt x="64" y="606"/>
                    <a:pt x="64" y="606"/>
                  </a:cubicBezTo>
                  <a:cubicBezTo>
                    <a:pt x="90" y="630"/>
                    <a:pt x="124" y="644"/>
                    <a:pt x="161" y="644"/>
                  </a:cubicBezTo>
                  <a:cubicBezTo>
                    <a:pt x="537" y="644"/>
                    <a:pt x="537" y="644"/>
                    <a:pt x="537" y="644"/>
                  </a:cubicBezTo>
                  <a:cubicBezTo>
                    <a:pt x="537" y="683"/>
                    <a:pt x="537" y="683"/>
                    <a:pt x="537" y="683"/>
                  </a:cubicBezTo>
                  <a:cubicBezTo>
                    <a:pt x="537" y="692"/>
                    <a:pt x="544" y="699"/>
                    <a:pt x="553" y="699"/>
                  </a:cubicBezTo>
                  <a:cubicBezTo>
                    <a:pt x="662" y="699"/>
                    <a:pt x="662" y="699"/>
                    <a:pt x="662" y="699"/>
                  </a:cubicBezTo>
                  <a:cubicBezTo>
                    <a:pt x="671" y="699"/>
                    <a:pt x="678" y="692"/>
                    <a:pt x="678" y="683"/>
                  </a:cubicBezTo>
                  <a:cubicBezTo>
                    <a:pt x="678" y="644"/>
                    <a:pt x="678" y="644"/>
                    <a:pt x="678" y="644"/>
                  </a:cubicBezTo>
                  <a:cubicBezTo>
                    <a:pt x="1054" y="644"/>
                    <a:pt x="1054" y="644"/>
                    <a:pt x="1054" y="644"/>
                  </a:cubicBezTo>
                  <a:cubicBezTo>
                    <a:pt x="1091" y="644"/>
                    <a:pt x="1125" y="630"/>
                    <a:pt x="1151" y="606"/>
                  </a:cubicBezTo>
                  <a:cubicBezTo>
                    <a:pt x="1151" y="919"/>
                    <a:pt x="1151" y="919"/>
                    <a:pt x="1151" y="919"/>
                  </a:cubicBezTo>
                  <a:cubicBezTo>
                    <a:pt x="1151" y="972"/>
                    <a:pt x="1107" y="1016"/>
                    <a:pt x="1054" y="1016"/>
                  </a:cubicBez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7447" name="组合 70"/>
          <p:cNvGrpSpPr/>
          <p:nvPr/>
        </p:nvGrpSpPr>
        <p:grpSpPr>
          <a:xfrm>
            <a:off x="1585913" y="5151438"/>
            <a:ext cx="1660525" cy="452437"/>
            <a:chExt cx="1660395" cy="452443"/>
          </a:xfrm>
        </p:grpSpPr>
        <p:grpSp>
          <p:nvGrpSpPr>
            <p:cNvPr id="17448" name="组合 68"/>
            <p:cNvGrpSpPr/>
            <p:nvPr/>
          </p:nvGrpSpPr>
          <p:grpSpPr>
            <a:xfrm>
              <a:off x="0" y="0"/>
              <a:ext cx="433388" cy="376237"/>
              <a:chExt cx="433388" cy="376237"/>
            </a:xfrm>
          </p:grpSpPr>
          <p:sp>
            <p:nvSpPr>
              <p:cNvPr id="17449" name="矩形 65"/>
              <p:cNvSpPr>
                <a:spLocks noChangeArrowheads="1"/>
              </p:cNvSpPr>
              <p:nvPr/>
            </p:nvSpPr>
            <p:spPr bwMode="auto">
              <a:xfrm>
                <a:off x="28573" y="0"/>
                <a:ext cx="376207" cy="3762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7450" name="文本框 67"/>
              <p:cNvSpPr txBox="1">
                <a:spLocks noChangeArrowheads="1"/>
              </p:cNvSpPr>
              <p:nvPr/>
            </p:nvSpPr>
            <p:spPr bwMode="auto">
              <a:xfrm>
                <a:off x="0" y="25220"/>
                <a:ext cx="4333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122" pitchFamily="2" typeface="华文细黑"/>
                    <a:ea charset="-122" pitchFamily="2" typeface="华文细黑"/>
                  </a:rPr>
                  <a:t>01</a:t>
                </a:r>
              </a:p>
            </p:txBody>
          </p:sp>
        </p:grpSp>
        <p:sp>
          <p:nvSpPr>
            <p:cNvPr id="17451" name="文本框 69"/>
            <p:cNvSpPr txBox="1">
              <a:spLocks noChangeArrowheads="1"/>
            </p:cNvSpPr>
            <p:nvPr/>
          </p:nvSpPr>
          <p:spPr bwMode="auto">
            <a:xfrm>
              <a:off x="343563" y="144665"/>
              <a:ext cx="131683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400">
                  <a:solidFill>
                    <a:schemeClr val="bg1"/>
                  </a:solidFill>
                  <a:latin charset="0" pitchFamily="34" typeface="Arial"/>
                  <a:ea charset="-122" pitchFamily="2" typeface="华文细黑"/>
                </a:rPr>
                <a:t>ADD  TITLE</a:t>
              </a:r>
            </a:p>
          </p:txBody>
        </p:sp>
      </p:grpSp>
      <p:sp>
        <p:nvSpPr>
          <p:cNvPr id="17452" name="矩形 71"/>
          <p:cNvSpPr>
            <a:spLocks noChangeArrowheads="1"/>
          </p:cNvSpPr>
          <p:nvPr/>
        </p:nvSpPr>
        <p:spPr bwMode="auto">
          <a:xfrm>
            <a:off x="1271588" y="5654675"/>
            <a:ext cx="190817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000">
                <a:solidFill>
                  <a:srgbClr val="FFFFFF"/>
                </a:solidFill>
                <a:latin charset="0" pitchFamily="34" typeface="Arial"/>
              </a:rPr>
              <a:t>Nothing we can do will change it. The future is before us and dynamic. Everything we do will affect it.</a:t>
            </a:r>
          </a:p>
        </p:txBody>
      </p:sp>
      <p:grpSp>
        <p:nvGrpSpPr>
          <p:cNvPr id="17453" name="组合 74"/>
          <p:cNvGrpSpPr/>
          <p:nvPr/>
        </p:nvGrpSpPr>
        <p:grpSpPr>
          <a:xfrm>
            <a:off x="4519613" y="4459288"/>
            <a:ext cx="1660525" cy="452437"/>
            <a:chExt cx="1660395" cy="452443"/>
          </a:xfrm>
        </p:grpSpPr>
        <p:grpSp>
          <p:nvGrpSpPr>
            <p:cNvPr id="17454" name="组合 76"/>
            <p:cNvGrpSpPr/>
            <p:nvPr/>
          </p:nvGrpSpPr>
          <p:grpSpPr>
            <a:xfrm>
              <a:off x="0" y="0"/>
              <a:ext cx="433388" cy="376237"/>
              <a:chExt cx="433388" cy="376237"/>
            </a:xfrm>
          </p:grpSpPr>
          <p:sp>
            <p:nvSpPr>
              <p:cNvPr id="17455" name="矩形 78"/>
              <p:cNvSpPr>
                <a:spLocks noChangeArrowheads="1"/>
              </p:cNvSpPr>
              <p:nvPr/>
            </p:nvSpPr>
            <p:spPr bwMode="auto">
              <a:xfrm>
                <a:off x="28573" y="0"/>
                <a:ext cx="376207" cy="3762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7456" name="文本框 79"/>
              <p:cNvSpPr txBox="1">
                <a:spLocks noChangeArrowheads="1"/>
              </p:cNvSpPr>
              <p:nvPr/>
            </p:nvSpPr>
            <p:spPr bwMode="auto">
              <a:xfrm>
                <a:off x="0" y="25220"/>
                <a:ext cx="4333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122" pitchFamily="2" typeface="华文细黑"/>
                    <a:ea charset="-122" pitchFamily="2" typeface="华文细黑"/>
                  </a:rPr>
                  <a:t>02</a:t>
                </a:r>
              </a:p>
            </p:txBody>
          </p:sp>
        </p:grpSp>
        <p:sp>
          <p:nvSpPr>
            <p:cNvPr id="17457" name="文本框 77"/>
            <p:cNvSpPr txBox="1">
              <a:spLocks noChangeArrowheads="1"/>
            </p:cNvSpPr>
            <p:nvPr/>
          </p:nvSpPr>
          <p:spPr bwMode="auto">
            <a:xfrm>
              <a:off x="343563" y="144665"/>
              <a:ext cx="131683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400">
                  <a:solidFill>
                    <a:schemeClr val="bg1"/>
                  </a:solidFill>
                  <a:latin charset="0" pitchFamily="34" typeface="Arial"/>
                  <a:ea charset="-122" pitchFamily="2" typeface="华文细黑"/>
                </a:rPr>
                <a:t>ADD  TITLE</a:t>
              </a:r>
            </a:p>
          </p:txBody>
        </p:sp>
      </p:grpSp>
      <p:sp>
        <p:nvSpPr>
          <p:cNvPr id="17458" name="矩形 75"/>
          <p:cNvSpPr>
            <a:spLocks noChangeArrowheads="1"/>
          </p:cNvSpPr>
          <p:nvPr/>
        </p:nvSpPr>
        <p:spPr bwMode="auto">
          <a:xfrm>
            <a:off x="4205288" y="4962525"/>
            <a:ext cx="19097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000">
                <a:solidFill>
                  <a:srgbClr val="FFFFFF"/>
                </a:solidFill>
                <a:latin charset="0" pitchFamily="34" typeface="Arial"/>
              </a:rPr>
              <a:t>Nothing we can do will change it. The future is before us and dynamic. Everything we do will affect it.</a:t>
            </a:r>
          </a:p>
        </p:txBody>
      </p:sp>
      <p:grpSp>
        <p:nvGrpSpPr>
          <p:cNvPr id="17459" name="组合 81"/>
          <p:cNvGrpSpPr/>
          <p:nvPr/>
        </p:nvGrpSpPr>
        <p:grpSpPr>
          <a:xfrm>
            <a:off x="7405688" y="2886075"/>
            <a:ext cx="1660525" cy="452438"/>
            <a:chExt cx="1660395" cy="452443"/>
          </a:xfrm>
        </p:grpSpPr>
        <p:grpSp>
          <p:nvGrpSpPr>
            <p:cNvPr id="17460" name="组合 83"/>
            <p:cNvGrpSpPr/>
            <p:nvPr/>
          </p:nvGrpSpPr>
          <p:grpSpPr>
            <a:xfrm>
              <a:off x="0" y="0"/>
              <a:ext cx="433388" cy="376237"/>
              <a:chExt cx="433388" cy="376237"/>
            </a:xfrm>
          </p:grpSpPr>
          <p:sp>
            <p:nvSpPr>
              <p:cNvPr id="17461" name="矩形 85"/>
              <p:cNvSpPr>
                <a:spLocks noChangeArrowheads="1"/>
              </p:cNvSpPr>
              <p:nvPr/>
            </p:nvSpPr>
            <p:spPr bwMode="auto">
              <a:xfrm>
                <a:off x="28573" y="0"/>
                <a:ext cx="376207" cy="3762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7462" name="文本框 86"/>
              <p:cNvSpPr txBox="1">
                <a:spLocks noChangeArrowheads="1"/>
              </p:cNvSpPr>
              <p:nvPr/>
            </p:nvSpPr>
            <p:spPr bwMode="auto">
              <a:xfrm>
                <a:off x="-1" y="25220"/>
                <a:ext cx="4333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122" pitchFamily="2" typeface="华文细黑"/>
                    <a:ea charset="-122" pitchFamily="2" typeface="华文细黑"/>
                  </a:rPr>
                  <a:t>03</a:t>
                </a:r>
              </a:p>
            </p:txBody>
          </p:sp>
        </p:grpSp>
        <p:sp>
          <p:nvSpPr>
            <p:cNvPr id="17463" name="文本框 84"/>
            <p:cNvSpPr txBox="1">
              <a:spLocks noChangeArrowheads="1"/>
            </p:cNvSpPr>
            <p:nvPr/>
          </p:nvSpPr>
          <p:spPr bwMode="auto">
            <a:xfrm>
              <a:off x="343563" y="144666"/>
              <a:ext cx="131683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400">
                  <a:solidFill>
                    <a:schemeClr val="bg1"/>
                  </a:solidFill>
                  <a:latin charset="0" pitchFamily="34" typeface="Arial"/>
                  <a:ea charset="-122" pitchFamily="2" typeface="华文细黑"/>
                </a:rPr>
                <a:t>ADD  TITLE</a:t>
              </a:r>
            </a:p>
          </p:txBody>
        </p:sp>
      </p:grpSp>
      <p:sp>
        <p:nvSpPr>
          <p:cNvPr id="17464" name="矩形 82"/>
          <p:cNvSpPr>
            <a:spLocks noChangeArrowheads="1"/>
          </p:cNvSpPr>
          <p:nvPr/>
        </p:nvSpPr>
        <p:spPr bwMode="auto">
          <a:xfrm>
            <a:off x="7091364" y="3389313"/>
            <a:ext cx="190817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000">
                <a:solidFill>
                  <a:srgbClr val="FFFFFF"/>
                </a:solidFill>
                <a:latin charset="0" pitchFamily="34" typeface="Arial"/>
              </a:rPr>
              <a:t>Nothing we can do will change it. The future is before us and dynamic. Everything we do will affect it.</a:t>
            </a:r>
          </a:p>
        </p:txBody>
      </p:sp>
      <p:grpSp>
        <p:nvGrpSpPr>
          <p:cNvPr id="17465" name="组合 88"/>
          <p:cNvGrpSpPr/>
          <p:nvPr/>
        </p:nvGrpSpPr>
        <p:grpSpPr>
          <a:xfrm>
            <a:off x="10236200" y="2368550"/>
            <a:ext cx="1660525" cy="452438"/>
            <a:chExt cx="1660395" cy="452443"/>
          </a:xfrm>
        </p:grpSpPr>
        <p:grpSp>
          <p:nvGrpSpPr>
            <p:cNvPr id="17466" name="组合 90"/>
            <p:cNvGrpSpPr/>
            <p:nvPr/>
          </p:nvGrpSpPr>
          <p:grpSpPr>
            <a:xfrm>
              <a:off x="0" y="0"/>
              <a:ext cx="433388" cy="376237"/>
              <a:chExt cx="433388" cy="376237"/>
            </a:xfrm>
          </p:grpSpPr>
          <p:sp>
            <p:nvSpPr>
              <p:cNvPr id="17467" name="矩形 92"/>
              <p:cNvSpPr>
                <a:spLocks noChangeArrowheads="1"/>
              </p:cNvSpPr>
              <p:nvPr/>
            </p:nvSpPr>
            <p:spPr bwMode="auto">
              <a:xfrm>
                <a:off x="28573" y="0"/>
                <a:ext cx="376208" cy="3762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7468" name="文本框 93"/>
              <p:cNvSpPr txBox="1">
                <a:spLocks noChangeArrowheads="1"/>
              </p:cNvSpPr>
              <p:nvPr/>
            </p:nvSpPr>
            <p:spPr bwMode="auto">
              <a:xfrm>
                <a:off x="1" y="25220"/>
                <a:ext cx="4333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122" pitchFamily="2" typeface="华文细黑"/>
                    <a:ea charset="-122" pitchFamily="2" typeface="华文细黑"/>
                  </a:rPr>
                  <a:t>04</a:t>
                </a:r>
              </a:p>
            </p:txBody>
          </p:sp>
        </p:grpSp>
        <p:sp>
          <p:nvSpPr>
            <p:cNvPr id="17469" name="文本框 91"/>
            <p:cNvSpPr txBox="1">
              <a:spLocks noChangeArrowheads="1"/>
            </p:cNvSpPr>
            <p:nvPr/>
          </p:nvSpPr>
          <p:spPr bwMode="auto">
            <a:xfrm>
              <a:off x="343563" y="144666"/>
              <a:ext cx="131683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400">
                  <a:solidFill>
                    <a:schemeClr val="bg1"/>
                  </a:solidFill>
                  <a:latin charset="0" pitchFamily="34" typeface="Arial"/>
                  <a:ea charset="-122" pitchFamily="2" typeface="华文细黑"/>
                </a:rPr>
                <a:t>ADD  TITLE</a:t>
              </a:r>
            </a:p>
          </p:txBody>
        </p:sp>
      </p:grpSp>
      <p:sp>
        <p:nvSpPr>
          <p:cNvPr id="17470" name="矩形 89"/>
          <p:cNvSpPr>
            <a:spLocks noChangeArrowheads="1"/>
          </p:cNvSpPr>
          <p:nvPr/>
        </p:nvSpPr>
        <p:spPr bwMode="auto">
          <a:xfrm>
            <a:off x="9921874" y="2871788"/>
            <a:ext cx="19097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000">
                <a:solidFill>
                  <a:srgbClr val="FFFFFF"/>
                </a:solidFill>
                <a:latin charset="0" pitchFamily="34" typeface="Arial"/>
              </a:rPr>
              <a:t>Nothing we can do will change it. The future is before us and dynamic. Everything we do will affect it.</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17419"/>
                                        </p:tgtEl>
                                        <p:attrNameLst>
                                          <p:attrName>style.visibility</p:attrName>
                                        </p:attrNameLst>
                                      </p:cBhvr>
                                      <p:to>
                                        <p:strVal val="visible"/>
                                      </p:to>
                                    </p:set>
                                    <p:anim calcmode="lin" valueType="num">
                                      <p:cBhvr>
                                        <p:cTn dur="500" fill="hold" id="7"/>
                                        <p:tgtEl>
                                          <p:spTgt spid="17419"/>
                                        </p:tgtEl>
                                        <p:attrNameLst>
                                          <p:attrName>ppt_w</p:attrName>
                                        </p:attrNameLst>
                                      </p:cBhvr>
                                      <p:tavLst>
                                        <p:tav tm="0">
                                          <p:val>
                                            <p:fltVal val="0"/>
                                          </p:val>
                                        </p:tav>
                                        <p:tav tm="100000">
                                          <p:val>
                                            <p:strVal val="#ppt_w"/>
                                          </p:val>
                                        </p:tav>
                                      </p:tavLst>
                                    </p:anim>
                                    <p:anim calcmode="lin" valueType="num">
                                      <p:cBhvr>
                                        <p:cTn dur="500" fill="hold" id="8"/>
                                        <p:tgtEl>
                                          <p:spTgt spid="17419"/>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7437"/>
                                        </p:tgtEl>
                                        <p:attrNameLst>
                                          <p:attrName>style.visibility</p:attrName>
                                        </p:attrNameLst>
                                      </p:cBhvr>
                                      <p:to>
                                        <p:strVal val="visible"/>
                                      </p:to>
                                    </p:set>
                                    <p:animEffect filter="fade" transition="in">
                                      <p:cBhvr>
                                        <p:cTn dur="500" id="12"/>
                                        <p:tgtEl>
                                          <p:spTgt spid="17437"/>
                                        </p:tgtEl>
                                      </p:cBhvr>
                                    </p:animEffect>
                                    <p:anim calcmode="lin" valueType="num">
                                      <p:cBhvr>
                                        <p:cTn dur="500" fill="hold" id="13"/>
                                        <p:tgtEl>
                                          <p:spTgt spid="17437"/>
                                        </p:tgtEl>
                                        <p:attrNameLst>
                                          <p:attrName>ppt_x</p:attrName>
                                        </p:attrNameLst>
                                      </p:cBhvr>
                                      <p:tavLst>
                                        <p:tav tm="0">
                                          <p:val>
                                            <p:strVal val="#ppt_x"/>
                                          </p:val>
                                        </p:tav>
                                        <p:tav tm="100000">
                                          <p:val>
                                            <p:strVal val="#ppt_x"/>
                                          </p:val>
                                        </p:tav>
                                      </p:tavLst>
                                    </p:anim>
                                    <p:anim calcmode="lin" valueType="num">
                                      <p:cBhvr>
                                        <p:cTn dur="500" fill="hold" id="14"/>
                                        <p:tgtEl>
                                          <p:spTgt spid="1743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7423"/>
                                        </p:tgtEl>
                                        <p:attrNameLst>
                                          <p:attrName>style.visibility</p:attrName>
                                        </p:attrNameLst>
                                      </p:cBhvr>
                                      <p:to>
                                        <p:strVal val="visible"/>
                                      </p:to>
                                    </p:set>
                                    <p:animEffect filter="wipe(left)" transition="in">
                                      <p:cBhvr>
                                        <p:cTn dur="500" id="18"/>
                                        <p:tgtEl>
                                          <p:spTgt spid="17423"/>
                                        </p:tgtEl>
                                      </p:cBhvr>
                                    </p:animEffect>
                                  </p:childTnLst>
                                </p:cTn>
                              </p:par>
                            </p:childTnLst>
                          </p:cTn>
                        </p:par>
                        <p:par>
                          <p:cTn fill="hold" id="19" nodeType="afterGroup">
                            <p:stCondLst>
                              <p:cond delay="1500"/>
                            </p:stCondLst>
                            <p:childTnLst>
                              <p:par>
                                <p:cTn fill="hold" id="20" nodeType="afterEffect" presetClass="entr" presetID="22" presetSubtype="4">
                                  <p:stCondLst>
                                    <p:cond delay="0"/>
                                  </p:stCondLst>
                                  <p:childTnLst>
                                    <p:set>
                                      <p:cBhvr>
                                        <p:cTn dur="1" fill="hold" id="21">
                                          <p:stCondLst>
                                            <p:cond delay="0"/>
                                          </p:stCondLst>
                                        </p:cTn>
                                        <p:tgtEl>
                                          <p:spTgt spid="17447"/>
                                        </p:tgtEl>
                                        <p:attrNameLst>
                                          <p:attrName>style.visibility</p:attrName>
                                        </p:attrNameLst>
                                      </p:cBhvr>
                                      <p:to>
                                        <p:strVal val="visible"/>
                                      </p:to>
                                    </p:set>
                                    <p:animEffect filter="wipe(down)" transition="in">
                                      <p:cBhvr>
                                        <p:cTn dur="500" id="22"/>
                                        <p:tgtEl>
                                          <p:spTgt spid="17447"/>
                                        </p:tgtEl>
                                      </p:cBhvr>
                                    </p:animEffec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17452"/>
                                        </p:tgtEl>
                                        <p:attrNameLst>
                                          <p:attrName>style.visibility</p:attrName>
                                        </p:attrNameLst>
                                      </p:cBhvr>
                                      <p:to>
                                        <p:strVal val="visible"/>
                                      </p:to>
                                    </p:set>
                                    <p:animEffect filter="fade" transition="in">
                                      <p:cBhvr>
                                        <p:cTn dur="500" id="26"/>
                                        <p:tgtEl>
                                          <p:spTgt spid="17452"/>
                                        </p:tgtEl>
                                      </p:cBhvr>
                                    </p:animEffect>
                                  </p:childTnLst>
                                </p:cTn>
                              </p:par>
                            </p:childTnLst>
                          </p:cTn>
                        </p:par>
                        <p:par>
                          <p:cTn fill="hold" id="27" nodeType="afterGroup">
                            <p:stCondLst>
                              <p:cond delay="2500"/>
                            </p:stCondLst>
                            <p:childTnLst>
                              <p:par>
                                <p:cTn fill="hold" id="28" nodeType="afterEffect" presetClass="entr" presetID="22" presetSubtype="4">
                                  <p:stCondLst>
                                    <p:cond delay="0"/>
                                  </p:stCondLst>
                                  <p:childTnLst>
                                    <p:set>
                                      <p:cBhvr>
                                        <p:cTn dur="1" fill="hold" id="29">
                                          <p:stCondLst>
                                            <p:cond delay="0"/>
                                          </p:stCondLst>
                                        </p:cTn>
                                        <p:tgtEl>
                                          <p:spTgt spid="17416"/>
                                        </p:tgtEl>
                                        <p:attrNameLst>
                                          <p:attrName>style.visibility</p:attrName>
                                        </p:attrNameLst>
                                      </p:cBhvr>
                                      <p:to>
                                        <p:strVal val="visible"/>
                                      </p:to>
                                    </p:set>
                                    <p:animEffect filter="wipe(down)" transition="in">
                                      <p:cBhvr>
                                        <p:cTn dur="500" id="30"/>
                                        <p:tgtEl>
                                          <p:spTgt spid="17416"/>
                                        </p:tgtEl>
                                      </p:cBhvr>
                                    </p:animEffect>
                                  </p:childTnLst>
                                </p:cTn>
                              </p:par>
                            </p:childTnLst>
                          </p:cTn>
                        </p:par>
                        <p:par>
                          <p:cTn fill="hold" id="31" nodeType="afterGroup">
                            <p:stCondLst>
                              <p:cond delay="3000"/>
                            </p:stCondLst>
                            <p:childTnLst>
                              <p:par>
                                <p:cTn fill="hold" grpId="0" id="32" nodeType="afterEffect" presetClass="entr" presetID="23" presetSubtype="16">
                                  <p:stCondLst>
                                    <p:cond delay="0"/>
                                  </p:stCondLst>
                                  <p:childTnLst>
                                    <p:set>
                                      <p:cBhvr>
                                        <p:cTn dur="1" fill="hold" id="33">
                                          <p:stCondLst>
                                            <p:cond delay="0"/>
                                          </p:stCondLst>
                                        </p:cTn>
                                        <p:tgtEl>
                                          <p:spTgt spid="17420"/>
                                        </p:tgtEl>
                                        <p:attrNameLst>
                                          <p:attrName>style.visibility</p:attrName>
                                        </p:attrNameLst>
                                      </p:cBhvr>
                                      <p:to>
                                        <p:strVal val="visible"/>
                                      </p:to>
                                    </p:set>
                                    <p:anim calcmode="lin" valueType="num">
                                      <p:cBhvr>
                                        <p:cTn dur="500" fill="hold" id="34"/>
                                        <p:tgtEl>
                                          <p:spTgt spid="17420"/>
                                        </p:tgtEl>
                                        <p:attrNameLst>
                                          <p:attrName>ppt_w</p:attrName>
                                        </p:attrNameLst>
                                      </p:cBhvr>
                                      <p:tavLst>
                                        <p:tav tm="0">
                                          <p:val>
                                            <p:fltVal val="0"/>
                                          </p:val>
                                        </p:tav>
                                        <p:tav tm="100000">
                                          <p:val>
                                            <p:strVal val="#ppt_w"/>
                                          </p:val>
                                        </p:tav>
                                      </p:tavLst>
                                    </p:anim>
                                    <p:anim calcmode="lin" valueType="num">
                                      <p:cBhvr>
                                        <p:cTn dur="500" fill="hold" id="35"/>
                                        <p:tgtEl>
                                          <p:spTgt spid="17420"/>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500"/>
                            </p:stCondLst>
                            <p:childTnLst>
                              <p:par>
                                <p:cTn fill="hold" id="37" nodeType="afterEffect" presetClass="entr" presetID="42" presetSubtype="0">
                                  <p:stCondLst>
                                    <p:cond delay="0"/>
                                  </p:stCondLst>
                                  <p:childTnLst>
                                    <p:set>
                                      <p:cBhvr>
                                        <p:cTn dur="1" fill="hold" id="38">
                                          <p:stCondLst>
                                            <p:cond delay="0"/>
                                          </p:stCondLst>
                                        </p:cTn>
                                        <p:tgtEl>
                                          <p:spTgt spid="17442"/>
                                        </p:tgtEl>
                                        <p:attrNameLst>
                                          <p:attrName>style.visibility</p:attrName>
                                        </p:attrNameLst>
                                      </p:cBhvr>
                                      <p:to>
                                        <p:strVal val="visible"/>
                                      </p:to>
                                    </p:set>
                                    <p:animEffect filter="fade" transition="in">
                                      <p:cBhvr>
                                        <p:cTn dur="500" id="39"/>
                                        <p:tgtEl>
                                          <p:spTgt spid="17442"/>
                                        </p:tgtEl>
                                      </p:cBhvr>
                                    </p:animEffect>
                                    <p:anim calcmode="lin" valueType="num">
                                      <p:cBhvr>
                                        <p:cTn dur="500" fill="hold" id="40"/>
                                        <p:tgtEl>
                                          <p:spTgt spid="17442"/>
                                        </p:tgtEl>
                                        <p:attrNameLst>
                                          <p:attrName>ppt_x</p:attrName>
                                        </p:attrNameLst>
                                      </p:cBhvr>
                                      <p:tavLst>
                                        <p:tav tm="0">
                                          <p:val>
                                            <p:strVal val="#ppt_x"/>
                                          </p:val>
                                        </p:tav>
                                        <p:tav tm="100000">
                                          <p:val>
                                            <p:strVal val="#ppt_x"/>
                                          </p:val>
                                        </p:tav>
                                      </p:tavLst>
                                    </p:anim>
                                    <p:anim calcmode="lin" valueType="num">
                                      <p:cBhvr>
                                        <p:cTn dur="500" fill="hold" id="41"/>
                                        <p:tgtEl>
                                          <p:spTgt spid="1744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17424"/>
                                        </p:tgtEl>
                                        <p:attrNameLst>
                                          <p:attrName>style.visibility</p:attrName>
                                        </p:attrNameLst>
                                      </p:cBhvr>
                                      <p:to>
                                        <p:strVal val="visible"/>
                                      </p:to>
                                    </p:set>
                                    <p:animEffect filter="wipe(left)" transition="in">
                                      <p:cBhvr>
                                        <p:cTn dur="500" id="45"/>
                                        <p:tgtEl>
                                          <p:spTgt spid="17424"/>
                                        </p:tgtEl>
                                      </p:cBhvr>
                                    </p:animEffect>
                                  </p:childTnLst>
                                </p:cTn>
                              </p:par>
                            </p:childTnLst>
                          </p:cTn>
                        </p:par>
                        <p:par>
                          <p:cTn fill="hold" id="46" nodeType="afterGroup">
                            <p:stCondLst>
                              <p:cond delay="4500"/>
                            </p:stCondLst>
                            <p:childTnLst>
                              <p:par>
                                <p:cTn fill="hold" id="47" nodeType="afterEffect" presetClass="entr" presetID="22" presetSubtype="4">
                                  <p:stCondLst>
                                    <p:cond delay="0"/>
                                  </p:stCondLst>
                                  <p:childTnLst>
                                    <p:set>
                                      <p:cBhvr>
                                        <p:cTn dur="1" fill="hold" id="48">
                                          <p:stCondLst>
                                            <p:cond delay="0"/>
                                          </p:stCondLst>
                                        </p:cTn>
                                        <p:tgtEl>
                                          <p:spTgt spid="17453"/>
                                        </p:tgtEl>
                                        <p:attrNameLst>
                                          <p:attrName>style.visibility</p:attrName>
                                        </p:attrNameLst>
                                      </p:cBhvr>
                                      <p:to>
                                        <p:strVal val="visible"/>
                                      </p:to>
                                    </p:set>
                                    <p:animEffect filter="wipe(down)" transition="in">
                                      <p:cBhvr>
                                        <p:cTn dur="500" id="49"/>
                                        <p:tgtEl>
                                          <p:spTgt spid="17453"/>
                                        </p:tgtEl>
                                      </p:cBhvr>
                                    </p:animEffect>
                                  </p:childTnLst>
                                </p:cTn>
                              </p:par>
                            </p:childTnLst>
                          </p:cTn>
                        </p:par>
                        <p:par>
                          <p:cTn fill="hold" id="50" nodeType="afterGroup">
                            <p:stCondLst>
                              <p:cond delay="5000"/>
                            </p:stCondLst>
                            <p:childTnLst>
                              <p:par>
                                <p:cTn fill="hold" grpId="0" id="51" nodeType="afterEffect" presetClass="entr" presetID="10" presetSubtype="0">
                                  <p:stCondLst>
                                    <p:cond delay="0"/>
                                  </p:stCondLst>
                                  <p:childTnLst>
                                    <p:set>
                                      <p:cBhvr>
                                        <p:cTn dur="1" fill="hold" id="52">
                                          <p:stCondLst>
                                            <p:cond delay="0"/>
                                          </p:stCondLst>
                                        </p:cTn>
                                        <p:tgtEl>
                                          <p:spTgt spid="17458"/>
                                        </p:tgtEl>
                                        <p:attrNameLst>
                                          <p:attrName>style.visibility</p:attrName>
                                        </p:attrNameLst>
                                      </p:cBhvr>
                                      <p:to>
                                        <p:strVal val="visible"/>
                                      </p:to>
                                    </p:set>
                                    <p:animEffect filter="fade" transition="in">
                                      <p:cBhvr>
                                        <p:cTn dur="500" id="53"/>
                                        <p:tgtEl>
                                          <p:spTgt spid="17458"/>
                                        </p:tgtEl>
                                      </p:cBhvr>
                                    </p:animEffect>
                                  </p:childTnLst>
                                </p:cTn>
                              </p:par>
                            </p:childTnLst>
                          </p:cTn>
                        </p:par>
                        <p:par>
                          <p:cTn fill="hold" id="54" nodeType="afterGroup">
                            <p:stCondLst>
                              <p:cond delay="5500"/>
                            </p:stCondLst>
                            <p:childTnLst>
                              <p:par>
                                <p:cTn fill="hold" id="55" nodeType="afterEffect" presetClass="entr" presetID="22" presetSubtype="4">
                                  <p:stCondLst>
                                    <p:cond delay="0"/>
                                  </p:stCondLst>
                                  <p:childTnLst>
                                    <p:set>
                                      <p:cBhvr>
                                        <p:cTn dur="1" fill="hold" id="56">
                                          <p:stCondLst>
                                            <p:cond delay="0"/>
                                          </p:stCondLst>
                                        </p:cTn>
                                        <p:tgtEl>
                                          <p:spTgt spid="17417"/>
                                        </p:tgtEl>
                                        <p:attrNameLst>
                                          <p:attrName>style.visibility</p:attrName>
                                        </p:attrNameLst>
                                      </p:cBhvr>
                                      <p:to>
                                        <p:strVal val="visible"/>
                                      </p:to>
                                    </p:set>
                                    <p:animEffect filter="wipe(down)" transition="in">
                                      <p:cBhvr>
                                        <p:cTn dur="500" id="57"/>
                                        <p:tgtEl>
                                          <p:spTgt spid="17417"/>
                                        </p:tgtEl>
                                      </p:cBhvr>
                                    </p:animEffect>
                                  </p:childTnLst>
                                </p:cTn>
                              </p:par>
                            </p:childTnLst>
                          </p:cTn>
                        </p:par>
                        <p:par>
                          <p:cTn fill="hold" id="58" nodeType="afterGroup">
                            <p:stCondLst>
                              <p:cond delay="6000"/>
                            </p:stCondLst>
                            <p:childTnLst>
                              <p:par>
                                <p:cTn fill="hold" grpId="0" id="59" nodeType="afterEffect" presetClass="entr" presetID="23" presetSubtype="16">
                                  <p:stCondLst>
                                    <p:cond delay="0"/>
                                  </p:stCondLst>
                                  <p:childTnLst>
                                    <p:set>
                                      <p:cBhvr>
                                        <p:cTn dur="1" fill="hold" id="60">
                                          <p:stCondLst>
                                            <p:cond delay="0"/>
                                          </p:stCondLst>
                                        </p:cTn>
                                        <p:tgtEl>
                                          <p:spTgt spid="17421"/>
                                        </p:tgtEl>
                                        <p:attrNameLst>
                                          <p:attrName>style.visibility</p:attrName>
                                        </p:attrNameLst>
                                      </p:cBhvr>
                                      <p:to>
                                        <p:strVal val="visible"/>
                                      </p:to>
                                    </p:set>
                                    <p:anim calcmode="lin" valueType="num">
                                      <p:cBhvr>
                                        <p:cTn dur="500" fill="hold" id="61"/>
                                        <p:tgtEl>
                                          <p:spTgt spid="17421"/>
                                        </p:tgtEl>
                                        <p:attrNameLst>
                                          <p:attrName>ppt_w</p:attrName>
                                        </p:attrNameLst>
                                      </p:cBhvr>
                                      <p:tavLst>
                                        <p:tav tm="0">
                                          <p:val>
                                            <p:fltVal val="0"/>
                                          </p:val>
                                        </p:tav>
                                        <p:tav tm="100000">
                                          <p:val>
                                            <p:strVal val="#ppt_w"/>
                                          </p:val>
                                        </p:tav>
                                      </p:tavLst>
                                    </p:anim>
                                    <p:anim calcmode="lin" valueType="num">
                                      <p:cBhvr>
                                        <p:cTn dur="500" fill="hold" id="62"/>
                                        <p:tgtEl>
                                          <p:spTgt spid="17421"/>
                                        </p:tgtEl>
                                        <p:attrNameLst>
                                          <p:attrName>ppt_h</p:attrName>
                                        </p:attrNameLst>
                                      </p:cBhvr>
                                      <p:tavLst>
                                        <p:tav tm="0">
                                          <p:val>
                                            <p:fltVal val="0"/>
                                          </p:val>
                                        </p:tav>
                                        <p:tav tm="100000">
                                          <p:val>
                                            <p:strVal val="#ppt_h"/>
                                          </p:val>
                                        </p:tav>
                                      </p:tavLst>
                                    </p:anim>
                                  </p:childTnLst>
                                </p:cTn>
                              </p:par>
                            </p:childTnLst>
                          </p:cTn>
                        </p:par>
                        <p:par>
                          <p:cTn fill="hold" id="63" nodeType="afterGroup">
                            <p:stCondLst>
                              <p:cond delay="6500"/>
                            </p:stCondLst>
                            <p:childTnLst>
                              <p:par>
                                <p:cTn fill="hold" id="64" nodeType="afterEffect" presetClass="entr" presetID="42" presetSubtype="0">
                                  <p:stCondLst>
                                    <p:cond delay="0"/>
                                  </p:stCondLst>
                                  <p:childTnLst>
                                    <p:set>
                                      <p:cBhvr>
                                        <p:cTn dur="1" fill="hold" id="65">
                                          <p:stCondLst>
                                            <p:cond delay="0"/>
                                          </p:stCondLst>
                                        </p:cTn>
                                        <p:tgtEl>
                                          <p:spTgt spid="17427"/>
                                        </p:tgtEl>
                                        <p:attrNameLst>
                                          <p:attrName>style.visibility</p:attrName>
                                        </p:attrNameLst>
                                      </p:cBhvr>
                                      <p:to>
                                        <p:strVal val="visible"/>
                                      </p:to>
                                    </p:set>
                                    <p:animEffect filter="fade" transition="in">
                                      <p:cBhvr>
                                        <p:cTn dur="500" id="66"/>
                                        <p:tgtEl>
                                          <p:spTgt spid="17427"/>
                                        </p:tgtEl>
                                      </p:cBhvr>
                                    </p:animEffect>
                                    <p:anim calcmode="lin" valueType="num">
                                      <p:cBhvr>
                                        <p:cTn dur="500" fill="hold" id="67"/>
                                        <p:tgtEl>
                                          <p:spTgt spid="17427"/>
                                        </p:tgtEl>
                                        <p:attrNameLst>
                                          <p:attrName>ppt_x</p:attrName>
                                        </p:attrNameLst>
                                      </p:cBhvr>
                                      <p:tavLst>
                                        <p:tav tm="0">
                                          <p:val>
                                            <p:strVal val="#ppt_x"/>
                                          </p:val>
                                        </p:tav>
                                        <p:tav tm="100000">
                                          <p:val>
                                            <p:strVal val="#ppt_x"/>
                                          </p:val>
                                        </p:tav>
                                      </p:tavLst>
                                    </p:anim>
                                    <p:anim calcmode="lin" valueType="num">
                                      <p:cBhvr>
                                        <p:cTn dur="500" fill="hold" id="68"/>
                                        <p:tgtEl>
                                          <p:spTgt spid="17427"/>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7000"/>
                            </p:stCondLst>
                            <p:childTnLst>
                              <p:par>
                                <p:cTn fill="hold" grpId="0" id="70" nodeType="afterEffect" presetClass="entr" presetID="22" presetSubtype="8">
                                  <p:stCondLst>
                                    <p:cond delay="0"/>
                                  </p:stCondLst>
                                  <p:childTnLst>
                                    <p:set>
                                      <p:cBhvr>
                                        <p:cTn dur="1" fill="hold" id="71">
                                          <p:stCondLst>
                                            <p:cond delay="0"/>
                                          </p:stCondLst>
                                        </p:cTn>
                                        <p:tgtEl>
                                          <p:spTgt spid="17425"/>
                                        </p:tgtEl>
                                        <p:attrNameLst>
                                          <p:attrName>style.visibility</p:attrName>
                                        </p:attrNameLst>
                                      </p:cBhvr>
                                      <p:to>
                                        <p:strVal val="visible"/>
                                      </p:to>
                                    </p:set>
                                    <p:animEffect filter="wipe(left)" transition="in">
                                      <p:cBhvr>
                                        <p:cTn dur="500" id="72"/>
                                        <p:tgtEl>
                                          <p:spTgt spid="17425"/>
                                        </p:tgtEl>
                                      </p:cBhvr>
                                    </p:animEffect>
                                  </p:childTnLst>
                                </p:cTn>
                              </p:par>
                            </p:childTnLst>
                          </p:cTn>
                        </p:par>
                        <p:par>
                          <p:cTn fill="hold" id="73" nodeType="afterGroup">
                            <p:stCondLst>
                              <p:cond delay="7500"/>
                            </p:stCondLst>
                            <p:childTnLst>
                              <p:par>
                                <p:cTn fill="hold" id="74" nodeType="afterEffect" presetClass="entr" presetID="22" presetSubtype="4">
                                  <p:stCondLst>
                                    <p:cond delay="0"/>
                                  </p:stCondLst>
                                  <p:childTnLst>
                                    <p:set>
                                      <p:cBhvr>
                                        <p:cTn dur="1" fill="hold" id="75">
                                          <p:stCondLst>
                                            <p:cond delay="0"/>
                                          </p:stCondLst>
                                        </p:cTn>
                                        <p:tgtEl>
                                          <p:spTgt spid="17459"/>
                                        </p:tgtEl>
                                        <p:attrNameLst>
                                          <p:attrName>style.visibility</p:attrName>
                                        </p:attrNameLst>
                                      </p:cBhvr>
                                      <p:to>
                                        <p:strVal val="visible"/>
                                      </p:to>
                                    </p:set>
                                    <p:animEffect filter="wipe(down)" transition="in">
                                      <p:cBhvr>
                                        <p:cTn dur="500" id="76"/>
                                        <p:tgtEl>
                                          <p:spTgt spid="17459"/>
                                        </p:tgtEl>
                                      </p:cBhvr>
                                    </p:animEffect>
                                  </p:childTnLst>
                                </p:cTn>
                              </p:par>
                            </p:childTnLst>
                          </p:cTn>
                        </p:par>
                        <p:par>
                          <p:cTn fill="hold" id="77" nodeType="afterGroup">
                            <p:stCondLst>
                              <p:cond delay="8000"/>
                            </p:stCondLst>
                            <p:childTnLst>
                              <p:par>
                                <p:cTn fill="hold" grpId="0" id="78" nodeType="afterEffect" presetClass="entr" presetID="10" presetSubtype="0">
                                  <p:stCondLst>
                                    <p:cond delay="0"/>
                                  </p:stCondLst>
                                  <p:childTnLst>
                                    <p:set>
                                      <p:cBhvr>
                                        <p:cTn dur="1" fill="hold" id="79">
                                          <p:stCondLst>
                                            <p:cond delay="0"/>
                                          </p:stCondLst>
                                        </p:cTn>
                                        <p:tgtEl>
                                          <p:spTgt spid="17464"/>
                                        </p:tgtEl>
                                        <p:attrNameLst>
                                          <p:attrName>style.visibility</p:attrName>
                                        </p:attrNameLst>
                                      </p:cBhvr>
                                      <p:to>
                                        <p:strVal val="visible"/>
                                      </p:to>
                                    </p:set>
                                    <p:animEffect filter="fade" transition="in">
                                      <p:cBhvr>
                                        <p:cTn dur="500" id="80"/>
                                        <p:tgtEl>
                                          <p:spTgt spid="17464"/>
                                        </p:tgtEl>
                                      </p:cBhvr>
                                    </p:animEffect>
                                  </p:childTnLst>
                                </p:cTn>
                              </p:par>
                            </p:childTnLst>
                          </p:cTn>
                        </p:par>
                        <p:par>
                          <p:cTn fill="hold" id="81" nodeType="afterGroup">
                            <p:stCondLst>
                              <p:cond delay="8500"/>
                            </p:stCondLst>
                            <p:childTnLst>
                              <p:par>
                                <p:cTn fill="hold" id="82" nodeType="afterEffect" presetClass="entr" presetID="22" presetSubtype="4">
                                  <p:stCondLst>
                                    <p:cond delay="0"/>
                                  </p:stCondLst>
                                  <p:childTnLst>
                                    <p:set>
                                      <p:cBhvr>
                                        <p:cTn dur="1" fill="hold" id="83">
                                          <p:stCondLst>
                                            <p:cond delay="0"/>
                                          </p:stCondLst>
                                        </p:cTn>
                                        <p:tgtEl>
                                          <p:spTgt spid="17418"/>
                                        </p:tgtEl>
                                        <p:attrNameLst>
                                          <p:attrName>style.visibility</p:attrName>
                                        </p:attrNameLst>
                                      </p:cBhvr>
                                      <p:to>
                                        <p:strVal val="visible"/>
                                      </p:to>
                                    </p:set>
                                    <p:animEffect filter="wipe(down)" transition="in">
                                      <p:cBhvr>
                                        <p:cTn dur="500" id="84"/>
                                        <p:tgtEl>
                                          <p:spTgt spid="17418"/>
                                        </p:tgtEl>
                                      </p:cBhvr>
                                    </p:animEffect>
                                  </p:childTnLst>
                                </p:cTn>
                              </p:par>
                            </p:childTnLst>
                          </p:cTn>
                        </p:par>
                        <p:par>
                          <p:cTn fill="hold" id="85" nodeType="afterGroup">
                            <p:stCondLst>
                              <p:cond delay="9000"/>
                            </p:stCondLst>
                            <p:childTnLst>
                              <p:par>
                                <p:cTn fill="hold" grpId="0" id="86" nodeType="afterEffect" presetClass="entr" presetID="23" presetSubtype="16">
                                  <p:stCondLst>
                                    <p:cond delay="0"/>
                                  </p:stCondLst>
                                  <p:childTnLst>
                                    <p:set>
                                      <p:cBhvr>
                                        <p:cTn dur="1" fill="hold" id="87">
                                          <p:stCondLst>
                                            <p:cond delay="0"/>
                                          </p:stCondLst>
                                        </p:cTn>
                                        <p:tgtEl>
                                          <p:spTgt spid="17422"/>
                                        </p:tgtEl>
                                        <p:attrNameLst>
                                          <p:attrName>style.visibility</p:attrName>
                                        </p:attrNameLst>
                                      </p:cBhvr>
                                      <p:to>
                                        <p:strVal val="visible"/>
                                      </p:to>
                                    </p:set>
                                    <p:anim calcmode="lin" valueType="num">
                                      <p:cBhvr>
                                        <p:cTn dur="500" fill="hold" id="88"/>
                                        <p:tgtEl>
                                          <p:spTgt spid="17422"/>
                                        </p:tgtEl>
                                        <p:attrNameLst>
                                          <p:attrName>ppt_w</p:attrName>
                                        </p:attrNameLst>
                                      </p:cBhvr>
                                      <p:tavLst>
                                        <p:tav tm="0">
                                          <p:val>
                                            <p:fltVal val="0"/>
                                          </p:val>
                                        </p:tav>
                                        <p:tav tm="100000">
                                          <p:val>
                                            <p:strVal val="#ppt_w"/>
                                          </p:val>
                                        </p:tav>
                                      </p:tavLst>
                                    </p:anim>
                                    <p:anim calcmode="lin" valueType="num">
                                      <p:cBhvr>
                                        <p:cTn dur="500" fill="hold" id="89"/>
                                        <p:tgtEl>
                                          <p:spTgt spid="17422"/>
                                        </p:tgtEl>
                                        <p:attrNameLst>
                                          <p:attrName>ppt_h</p:attrName>
                                        </p:attrNameLst>
                                      </p:cBhvr>
                                      <p:tavLst>
                                        <p:tav tm="0">
                                          <p:val>
                                            <p:fltVal val="0"/>
                                          </p:val>
                                        </p:tav>
                                        <p:tav tm="100000">
                                          <p:val>
                                            <p:strVal val="#ppt_h"/>
                                          </p:val>
                                        </p:tav>
                                      </p:tavLst>
                                    </p:anim>
                                  </p:childTnLst>
                                </p:cTn>
                              </p:par>
                            </p:childTnLst>
                          </p:cTn>
                        </p:par>
                        <p:par>
                          <p:cTn fill="hold" id="90" nodeType="afterGroup">
                            <p:stCondLst>
                              <p:cond delay="9500"/>
                            </p:stCondLst>
                            <p:childTnLst>
                              <p:par>
                                <p:cTn fill="hold" id="91" nodeType="afterEffect" presetClass="entr" presetID="42" presetSubtype="0">
                                  <p:stCondLst>
                                    <p:cond delay="0"/>
                                  </p:stCondLst>
                                  <p:childTnLst>
                                    <p:set>
                                      <p:cBhvr>
                                        <p:cTn dur="1" fill="hold" id="92">
                                          <p:stCondLst>
                                            <p:cond delay="0"/>
                                          </p:stCondLst>
                                        </p:cTn>
                                        <p:tgtEl>
                                          <p:spTgt spid="17432"/>
                                        </p:tgtEl>
                                        <p:attrNameLst>
                                          <p:attrName>style.visibility</p:attrName>
                                        </p:attrNameLst>
                                      </p:cBhvr>
                                      <p:to>
                                        <p:strVal val="visible"/>
                                      </p:to>
                                    </p:set>
                                    <p:animEffect filter="fade" transition="in">
                                      <p:cBhvr>
                                        <p:cTn dur="500" id="93"/>
                                        <p:tgtEl>
                                          <p:spTgt spid="17432"/>
                                        </p:tgtEl>
                                      </p:cBhvr>
                                    </p:animEffect>
                                    <p:anim calcmode="lin" valueType="num">
                                      <p:cBhvr>
                                        <p:cTn dur="500" fill="hold" id="94"/>
                                        <p:tgtEl>
                                          <p:spTgt spid="17432"/>
                                        </p:tgtEl>
                                        <p:attrNameLst>
                                          <p:attrName>ppt_x</p:attrName>
                                        </p:attrNameLst>
                                      </p:cBhvr>
                                      <p:tavLst>
                                        <p:tav tm="0">
                                          <p:val>
                                            <p:strVal val="#ppt_x"/>
                                          </p:val>
                                        </p:tav>
                                        <p:tav tm="100000">
                                          <p:val>
                                            <p:strVal val="#ppt_x"/>
                                          </p:val>
                                        </p:tav>
                                      </p:tavLst>
                                    </p:anim>
                                    <p:anim calcmode="lin" valueType="num">
                                      <p:cBhvr>
                                        <p:cTn dur="500" fill="hold" id="95"/>
                                        <p:tgtEl>
                                          <p:spTgt spid="17432"/>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10000"/>
                            </p:stCondLst>
                            <p:childTnLst>
                              <p:par>
                                <p:cTn fill="hold" grpId="0" id="97" nodeType="afterEffect" presetClass="entr" presetID="22" presetSubtype="8">
                                  <p:stCondLst>
                                    <p:cond delay="0"/>
                                  </p:stCondLst>
                                  <p:childTnLst>
                                    <p:set>
                                      <p:cBhvr>
                                        <p:cTn dur="1" fill="hold" id="98">
                                          <p:stCondLst>
                                            <p:cond delay="0"/>
                                          </p:stCondLst>
                                        </p:cTn>
                                        <p:tgtEl>
                                          <p:spTgt spid="17426"/>
                                        </p:tgtEl>
                                        <p:attrNameLst>
                                          <p:attrName>style.visibility</p:attrName>
                                        </p:attrNameLst>
                                      </p:cBhvr>
                                      <p:to>
                                        <p:strVal val="visible"/>
                                      </p:to>
                                    </p:set>
                                    <p:animEffect filter="wipe(left)" transition="in">
                                      <p:cBhvr>
                                        <p:cTn dur="500" id="99"/>
                                        <p:tgtEl>
                                          <p:spTgt spid="17426"/>
                                        </p:tgtEl>
                                      </p:cBhvr>
                                    </p:animEffect>
                                  </p:childTnLst>
                                </p:cTn>
                              </p:par>
                            </p:childTnLst>
                          </p:cTn>
                        </p:par>
                        <p:par>
                          <p:cTn fill="hold" id="100" nodeType="afterGroup">
                            <p:stCondLst>
                              <p:cond delay="10500"/>
                            </p:stCondLst>
                            <p:childTnLst>
                              <p:par>
                                <p:cTn fill="hold" id="101" nodeType="afterEffect" presetClass="entr" presetID="22" presetSubtype="4">
                                  <p:stCondLst>
                                    <p:cond delay="0"/>
                                  </p:stCondLst>
                                  <p:childTnLst>
                                    <p:set>
                                      <p:cBhvr>
                                        <p:cTn dur="1" fill="hold" id="102">
                                          <p:stCondLst>
                                            <p:cond delay="0"/>
                                          </p:stCondLst>
                                        </p:cTn>
                                        <p:tgtEl>
                                          <p:spTgt spid="17465"/>
                                        </p:tgtEl>
                                        <p:attrNameLst>
                                          <p:attrName>style.visibility</p:attrName>
                                        </p:attrNameLst>
                                      </p:cBhvr>
                                      <p:to>
                                        <p:strVal val="visible"/>
                                      </p:to>
                                    </p:set>
                                    <p:animEffect filter="wipe(down)" transition="in">
                                      <p:cBhvr>
                                        <p:cTn dur="500" id="103"/>
                                        <p:tgtEl>
                                          <p:spTgt spid="17465"/>
                                        </p:tgtEl>
                                      </p:cBhvr>
                                    </p:animEffect>
                                  </p:childTnLst>
                                </p:cTn>
                              </p:par>
                            </p:childTnLst>
                          </p:cTn>
                        </p:par>
                        <p:par>
                          <p:cTn fill="hold" id="104" nodeType="afterGroup">
                            <p:stCondLst>
                              <p:cond delay="11000"/>
                            </p:stCondLst>
                            <p:childTnLst>
                              <p:par>
                                <p:cTn fill="hold" grpId="0" id="105" nodeType="afterEffect" presetClass="entr" presetID="10" presetSubtype="0">
                                  <p:stCondLst>
                                    <p:cond delay="0"/>
                                  </p:stCondLst>
                                  <p:childTnLst>
                                    <p:set>
                                      <p:cBhvr>
                                        <p:cTn dur="1" fill="hold" id="106">
                                          <p:stCondLst>
                                            <p:cond delay="0"/>
                                          </p:stCondLst>
                                        </p:cTn>
                                        <p:tgtEl>
                                          <p:spTgt spid="17470"/>
                                        </p:tgtEl>
                                        <p:attrNameLst>
                                          <p:attrName>style.visibility</p:attrName>
                                        </p:attrNameLst>
                                      </p:cBhvr>
                                      <p:to>
                                        <p:strVal val="visible"/>
                                      </p:to>
                                    </p:set>
                                    <p:animEffect filter="fade" transition="in">
                                      <p:cBhvr>
                                        <p:cTn dur="500" id="107"/>
                                        <p:tgtEl>
                                          <p:spTgt spid="174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9"/>
      <p:bldP grpId="0" spid="17420"/>
      <p:bldP grpId="0" spid="17421"/>
      <p:bldP grpId="0" spid="17422"/>
      <p:bldP grpId="0" spid="17423"/>
      <p:bldP grpId="0" spid="17424"/>
      <p:bldP grpId="0" spid="17425"/>
      <p:bldP grpId="0" spid="17426"/>
      <p:bldP grpId="0" spid="17452"/>
      <p:bldP grpId="0" spid="17458"/>
      <p:bldP grpId="0" spid="17464"/>
      <p:bldP grpId="0" spid="1747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8">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8434"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8435"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8436"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8437"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03</a:t>
            </a:r>
          </a:p>
        </p:txBody>
      </p:sp>
      <p:cxnSp>
        <p:nvCxnSpPr>
          <p:cNvPr id="18438"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8439"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18440" name="Group 4"/>
          <p:cNvPicPr>
            <a:picLocks noChangeArrowheads="1" noChangeAspect="1"/>
          </p:cNvPicPr>
          <p:nvPr/>
        </p:nvPicPr>
        <p:blipFill>
          <a:blip r:embed="rId4">
            <a:extLst>
              <a:ext uri="{28A0092B-C50C-407E-A947-70E740481C1C}">
                <a14:useLocalDpi/>
              </a:ext>
            </a:extLst>
          </a:blip>
          <a:stretch>
            <a:fillRect/>
          </a:stretch>
        </p:blipFill>
        <p:spPr bwMode="auto">
          <a:xfrm>
            <a:off x="695325" y="2073275"/>
            <a:ext cx="3668713" cy="366871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8441" name="弧形 8"/>
          <p:cNvSpPr/>
          <p:nvPr/>
        </p:nvSpPr>
        <p:spPr bwMode="auto">
          <a:xfrm>
            <a:off x="301625" y="1682750"/>
            <a:ext cx="4451350" cy="4449763"/>
          </a:xfrm>
          <a:custGeom>
            <a:gdLst>
              <a:gd fmla="*/ 585303 w 4451350" name="T0"/>
              <a:gd fmla="*/ 721155 h 4449763" name="T1"/>
              <a:gd fmla="*/ 3028648 w 4451350" name="T2"/>
              <a:gd fmla="*/ 149841 h 4449763" name="T3"/>
              <a:gd fmla="*/ 4451337 w 4451350" name="T4"/>
              <a:gd fmla="*/ 2217040 h 4449763" name="T5"/>
              <a:gd fmla="*/ 3043250 w 4451350" name="T6"/>
              <a:gd fmla="*/ 4294216 h 4449763" name="T7"/>
              <a:gd fmla="*/ 595943 w 4451350" name="T8"/>
              <a:gd fmla="*/ 3740125 h 4449763" name="T9"/>
              <a:gd fmla="*/ 2225675 w 4451350" name="T10"/>
              <a:gd fmla="*/ 2224882 h 4449763" name="T11"/>
              <a:gd fmla="*/ 585303 w 4451350" name="T12"/>
              <a:gd fmla="*/ 721155 h 4449763" name="T13"/>
              <a:gd fmla="*/ 585303 w 4451350" name="T14"/>
              <a:gd fmla="*/ 721155 h 4449763" name="T15"/>
              <a:gd fmla="*/ 3028648 w 4451350" name="T16"/>
              <a:gd fmla="*/ 149841 h 4449763" name="T17"/>
              <a:gd fmla="*/ 4451337 w 4451350" name="T18"/>
              <a:gd fmla="*/ 2217040 h 4449763" name="T19"/>
              <a:gd fmla="*/ 3043250 w 4451350" name="T20"/>
              <a:gd fmla="*/ 4294216 h 4449763" name="T21"/>
              <a:gd fmla="*/ 595943 w 4451350" name="T22"/>
              <a:gd fmla="*/ 3740125 h 44497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449763" stroke="0" w="4451350">
                <a:moveTo>
                  <a:pt x="585303" y="721155"/>
                </a:moveTo>
                <a:cubicBezTo>
                  <a:pt x="1204501" y="46171"/>
                  <a:pt x="2174197" y="-180568"/>
                  <a:pt x="3028648" y="149841"/>
                </a:cubicBezTo>
                <a:cubicBezTo>
                  <a:pt x="3883414" y="480371"/>
                  <a:pt x="4448107" y="1300883"/>
                  <a:pt x="4451337" y="2217040"/>
                </a:cubicBezTo>
                <a:cubicBezTo>
                  <a:pt x="4454567" y="3133201"/>
                  <a:pt x="3895669" y="3957674"/>
                  <a:pt x="3043250" y="4294216"/>
                </a:cubicBezTo>
                <a:cubicBezTo>
                  <a:pt x="2191151" y="4630632"/>
                  <a:pt x="1219882" y="4410729"/>
                  <a:pt x="595943" y="3740125"/>
                </a:cubicBezTo>
                <a:lnTo>
                  <a:pt x="2225675" y="2224882"/>
                </a:lnTo>
                <a:lnTo>
                  <a:pt x="585303" y="721155"/>
                </a:lnTo>
                <a:close/>
              </a:path>
              <a:path fill="none" h="4449763" w="4451350">
                <a:moveTo>
                  <a:pt x="585303" y="721155"/>
                </a:moveTo>
                <a:cubicBezTo>
                  <a:pt x="1204501" y="46171"/>
                  <a:pt x="2174197" y="-180568"/>
                  <a:pt x="3028648" y="149841"/>
                </a:cubicBezTo>
                <a:cubicBezTo>
                  <a:pt x="3883414" y="480371"/>
                  <a:pt x="4448107" y="1300883"/>
                  <a:pt x="4451337" y="2217040"/>
                </a:cubicBezTo>
                <a:cubicBezTo>
                  <a:pt x="4454567" y="3133201"/>
                  <a:pt x="3895669" y="3957674"/>
                  <a:pt x="3043250" y="4294216"/>
                </a:cubicBezTo>
                <a:cubicBezTo>
                  <a:pt x="2191151" y="4630632"/>
                  <a:pt x="1219882" y="4410729"/>
                  <a:pt x="595943" y="3740125"/>
                </a:cubicBezTo>
              </a:path>
            </a:pathLst>
          </a:custGeom>
          <a:noFill/>
          <a:ln cap="rnd" cmpd="sng" w="146050">
            <a:solidFill>
              <a:schemeClr val="bg1">
                <a:alpha val="70000"/>
              </a:schemeClr>
            </a:solidFill>
            <a:bevel/>
          </a:ln>
          <a:extLst>
            <a:ext uri="{909E8E84-426E-40DD-AFC4-6F175D3DCCD1}">
              <a14:hiddenFill>
                <a:solidFill>
                  <a:srgbClr val="FFFFFF"/>
                </a:solidFill>
              </a14:hiddenFill>
            </a:ext>
          </a:extLst>
        </p:spPr>
        <p:txBody>
          <a:bodyPr anchor="ctr"/>
          <a:lstStyle/>
          <a:p>
            <a:endParaRPr altLang="en-US" lang="zh-CN"/>
          </a:p>
        </p:txBody>
      </p:sp>
      <p:sp>
        <p:nvSpPr>
          <p:cNvPr id="18442" name="椭圆 10"/>
          <p:cNvSpPr>
            <a:spLocks noChangeArrowheads="1"/>
          </p:cNvSpPr>
          <p:nvPr/>
        </p:nvSpPr>
        <p:spPr bwMode="auto">
          <a:xfrm>
            <a:off x="819150" y="2341563"/>
            <a:ext cx="134938" cy="1349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3" name="椭圆 16"/>
          <p:cNvSpPr>
            <a:spLocks noChangeArrowheads="1"/>
          </p:cNvSpPr>
          <p:nvPr/>
        </p:nvSpPr>
        <p:spPr bwMode="auto">
          <a:xfrm>
            <a:off x="2459038" y="1614488"/>
            <a:ext cx="136525" cy="1365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4" name="椭圆 17"/>
          <p:cNvSpPr>
            <a:spLocks noChangeArrowheads="1"/>
          </p:cNvSpPr>
          <p:nvPr/>
        </p:nvSpPr>
        <p:spPr bwMode="auto">
          <a:xfrm>
            <a:off x="4167188" y="2411413"/>
            <a:ext cx="134937" cy="1349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5" name="椭圆 18"/>
          <p:cNvSpPr>
            <a:spLocks noChangeArrowheads="1"/>
          </p:cNvSpPr>
          <p:nvPr/>
        </p:nvSpPr>
        <p:spPr bwMode="auto">
          <a:xfrm>
            <a:off x="4687888" y="3840163"/>
            <a:ext cx="134937" cy="1349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6" name="椭圆 19"/>
          <p:cNvSpPr>
            <a:spLocks noChangeArrowheads="1"/>
          </p:cNvSpPr>
          <p:nvPr/>
        </p:nvSpPr>
        <p:spPr bwMode="auto">
          <a:xfrm>
            <a:off x="4224338" y="5197475"/>
            <a:ext cx="136525" cy="1349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7" name="椭圆 20"/>
          <p:cNvSpPr>
            <a:spLocks noChangeArrowheads="1"/>
          </p:cNvSpPr>
          <p:nvPr/>
        </p:nvSpPr>
        <p:spPr bwMode="auto">
          <a:xfrm>
            <a:off x="2459038" y="6065838"/>
            <a:ext cx="136525" cy="1349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8" name="椭圆 21"/>
          <p:cNvSpPr>
            <a:spLocks noChangeArrowheads="1"/>
          </p:cNvSpPr>
          <p:nvPr/>
        </p:nvSpPr>
        <p:spPr bwMode="auto">
          <a:xfrm>
            <a:off x="830263" y="5353050"/>
            <a:ext cx="134937" cy="1349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49" name="Freeform 10"/>
          <p:cNvSpPr>
            <a:spLocks noEditPoints="1"/>
          </p:cNvSpPr>
          <p:nvPr/>
        </p:nvSpPr>
        <p:spPr bwMode="auto">
          <a:xfrm>
            <a:off x="2736850" y="1196975"/>
            <a:ext cx="392113" cy="330200"/>
          </a:xfrm>
          <a:custGeom>
            <a:gdLst>
              <a:gd fmla="*/ 1050 w 1051" name="T0"/>
              <a:gd fmla="*/ 533 h 884" name="T1"/>
              <a:gd fmla="*/ 1048 w 1051" name="T2"/>
              <a:gd fmla="*/ 520 h 884" name="T3"/>
              <a:gd fmla="*/ 1046 w 1051" name="T4"/>
              <a:gd fmla="*/ 505 h 884" name="T5"/>
              <a:gd fmla="*/ 1042 w 1051" name="T6"/>
              <a:gd fmla="*/ 489 h 884" name="T7"/>
              <a:gd fmla="*/ 1040 w 1051" name="T8"/>
              <a:gd fmla="*/ 479 h 884" name="T9"/>
              <a:gd fmla="*/ 1034 w 1051" name="T10"/>
              <a:gd fmla="*/ 460 h 884" name="T11"/>
              <a:gd fmla="*/ 1034 w 1051" name="T12"/>
              <a:gd fmla="*/ 459 h 884" name="T13"/>
              <a:gd fmla="*/ 894 w 1051" name="T14"/>
              <a:gd fmla="*/ 287 h 884" name="T15"/>
              <a:gd fmla="*/ 889 w 1051" name="T16"/>
              <a:gd fmla="*/ 284 h 884" name="T17"/>
              <a:gd fmla="*/ 873 w 1051" name="T18"/>
              <a:gd fmla="*/ 275 h 884" name="T19"/>
              <a:gd fmla="*/ 863 w 1051" name="T20"/>
              <a:gd fmla="*/ 271 h 884" name="T21"/>
              <a:gd fmla="*/ 848 w 1051" name="T22"/>
              <a:gd fmla="*/ 264 h 884" name="T23"/>
              <a:gd fmla="*/ 837 w 1051" name="T24"/>
              <a:gd fmla="*/ 260 h 884" name="T25"/>
              <a:gd fmla="*/ 821 w 1051" name="T26"/>
              <a:gd fmla="*/ 255 h 884" name="T27"/>
              <a:gd fmla="*/ 819 w 1051" name="T28"/>
              <a:gd fmla="*/ 254 h 884" name="T29"/>
              <a:gd fmla="*/ 511 w 1051" name="T30"/>
              <a:gd fmla="*/ 0 h 884" name="T31"/>
              <a:gd fmla="*/ 196 w 1051" name="T32"/>
              <a:gd fmla="*/ 315 h 884" name="T33"/>
              <a:gd fmla="*/ 197 w 1051" name="T34"/>
              <a:gd fmla="*/ 330 h 884" name="T35"/>
              <a:gd fmla="*/ 0 w 1051" name="T36"/>
              <a:gd fmla="*/ 600 h 884" name="T37"/>
              <a:gd fmla="*/ 283 w 1051" name="T38"/>
              <a:gd fmla="*/ 884 h 884" name="T39"/>
              <a:gd fmla="*/ 730 w 1051" name="T40"/>
              <a:gd fmla="*/ 884 h 884" name="T41"/>
              <a:gd fmla="*/ 1051 w 1051" name="T42"/>
              <a:gd fmla="*/ 562 h 884" name="T43"/>
              <a:gd fmla="*/ 1050 w 1051" name="T44"/>
              <a:gd fmla="*/ 533 h 884" name="T45"/>
              <a:gd fmla="*/ 730 w 1051" name="T46"/>
              <a:gd fmla="*/ 825 h 884" name="T47"/>
              <a:gd fmla="*/ 283 w 1051" name="T48"/>
              <a:gd fmla="*/ 825 h 884" name="T49"/>
              <a:gd fmla="*/ 59 w 1051" name="T50"/>
              <a:gd fmla="*/ 600 h 884" name="T51"/>
              <a:gd fmla="*/ 205 w 1051" name="T52"/>
              <a:gd fmla="*/ 389 h 884" name="T53"/>
              <a:gd fmla="*/ 265 w 1051" name="T54"/>
              <a:gd fmla="*/ 512 h 884" name="T55"/>
              <a:gd fmla="*/ 288 w 1051" name="T56"/>
              <a:gd fmla="*/ 523 h 884" name="T57"/>
              <a:gd fmla="*/ 307 w 1051" name="T58"/>
              <a:gd fmla="*/ 516 h 884" name="T59"/>
              <a:gd fmla="*/ 311 w 1051" name="T60"/>
              <a:gd fmla="*/ 475 h 884" name="T61"/>
              <a:gd fmla="*/ 257 w 1051" name="T62"/>
              <a:gd fmla="*/ 348 h 884" name="T63"/>
              <a:gd fmla="*/ 257 w 1051" name="T64"/>
              <a:gd fmla="*/ 348 h 884" name="T65"/>
              <a:gd fmla="*/ 255 w 1051" name="T66"/>
              <a:gd fmla="*/ 331 h 884" name="T67"/>
              <a:gd fmla="*/ 255 w 1051" name="T68"/>
              <a:gd fmla="*/ 315 h 884" name="T69"/>
              <a:gd fmla="*/ 511 w 1051" name="T70"/>
              <a:gd fmla="*/ 59 h 884" name="T71"/>
              <a:gd fmla="*/ 756 w 1051" name="T72"/>
              <a:gd fmla="*/ 243 h 884" name="T73"/>
              <a:gd fmla="*/ 730 w 1051" name="T74"/>
              <a:gd fmla="*/ 241 h 884" name="T75"/>
              <a:gd fmla="*/ 532 w 1051" name="T76"/>
              <a:gd fmla="*/ 310 h 884" name="T77"/>
              <a:gd fmla="*/ 527 w 1051" name="T78"/>
              <a:gd fmla="*/ 351 h 884" name="T79"/>
              <a:gd fmla="*/ 568 w 1051" name="T80"/>
              <a:gd fmla="*/ 356 h 884" name="T81"/>
              <a:gd fmla="*/ 730 w 1051" name="T82"/>
              <a:gd fmla="*/ 300 h 884" name="T83"/>
              <a:gd fmla="*/ 792 w 1051" name="T84"/>
              <a:gd fmla="*/ 307 h 884" name="T85"/>
              <a:gd fmla="*/ 846 w 1051" name="T86"/>
              <a:gd fmla="*/ 327 h 884" name="T87"/>
              <a:gd fmla="*/ 851 w 1051" name="T88"/>
              <a:gd fmla="*/ 330 h 884" name="T89"/>
              <a:gd fmla="*/ 866 w 1051" name="T90"/>
              <a:gd fmla="*/ 338 h 884" name="T91"/>
              <a:gd fmla="*/ 871 w 1051" name="T92"/>
              <a:gd fmla="*/ 341 h 884" name="T93"/>
              <a:gd fmla="*/ 886 w 1051" name="T94"/>
              <a:gd fmla="*/ 352 h 884" name="T95"/>
              <a:gd fmla="*/ 888 w 1051" name="T96"/>
              <a:gd fmla="*/ 353 h 884" name="T97"/>
              <a:gd fmla="*/ 977 w 1051" name="T98"/>
              <a:gd fmla="*/ 473 h 884" name="T99"/>
              <a:gd fmla="*/ 978 w 1051" name="T100"/>
              <a:gd fmla="*/ 476 h 884" name="T101"/>
              <a:gd fmla="*/ 983 w 1051" name="T102"/>
              <a:gd fmla="*/ 493 h 884" name="T103"/>
              <a:gd fmla="*/ 985 w 1051" name="T104"/>
              <a:gd fmla="*/ 500 h 884" name="T105"/>
              <a:gd fmla="*/ 988 w 1051" name="T106"/>
              <a:gd fmla="*/ 515 h 884" name="T107"/>
              <a:gd fmla="*/ 990 w 1051" name="T108"/>
              <a:gd fmla="*/ 527 h 884" name="T109"/>
              <a:gd fmla="*/ 991 w 1051" name="T110"/>
              <a:gd fmla="*/ 538 h 884" name="T111"/>
              <a:gd fmla="*/ 993 w 1051" name="T112"/>
              <a:gd fmla="*/ 562 h 884" name="T113"/>
              <a:gd fmla="*/ 730 w 1051" name="T114"/>
              <a:gd fmla="*/ 825 h 8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84" w="1051">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50" name="Freeform 11"/>
          <p:cNvSpPr>
            <a:spLocks noEditPoints="1"/>
          </p:cNvSpPr>
          <p:nvPr/>
        </p:nvSpPr>
        <p:spPr bwMode="auto">
          <a:xfrm>
            <a:off x="4979988" y="3700463"/>
            <a:ext cx="385762" cy="414337"/>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18451" name="组合 37"/>
          <p:cNvPicPr>
            <a:picLocks noChangeArrowheads="1"/>
          </p:cNvPicPr>
          <p:nvPr/>
        </p:nvPicPr>
        <p:blipFill>
          <a:blip r:embed="rId5">
            <a:extLst>
              <a:ext uri="{28A0092B-C50C-407E-A947-70E740481C1C}">
                <a14:useLocalDpi/>
              </a:ext>
            </a:extLst>
          </a:blip>
          <a:stretch>
            <a:fillRect/>
          </a:stretch>
        </p:blipFill>
        <p:spPr bwMode="auto">
          <a:xfrm>
            <a:off x="4486275" y="2084388"/>
            <a:ext cx="403225" cy="3905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18452" name="组合 38"/>
          <p:cNvPicPr>
            <a:picLocks noChangeArrowheads="1"/>
          </p:cNvPicPr>
          <p:nvPr/>
        </p:nvPicPr>
        <p:blipFill>
          <a:blip r:embed="rId6">
            <a:extLst>
              <a:ext uri="{28A0092B-C50C-407E-A947-70E740481C1C}">
                <a14:useLocalDpi/>
              </a:ext>
            </a:extLst>
          </a:blip>
          <a:stretch>
            <a:fillRect/>
          </a:stretch>
        </p:blipFill>
        <p:spPr bwMode="auto">
          <a:xfrm>
            <a:off x="4486275" y="5138738"/>
            <a:ext cx="347663" cy="34766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18453" name="组合 39"/>
          <p:cNvPicPr>
            <a:picLocks noChangeArrowheads="1"/>
          </p:cNvPicPr>
          <p:nvPr/>
        </p:nvPicPr>
        <p:blipFill>
          <a:blip r:embed="rId7">
            <a:extLst>
              <a:ext uri="{28A0092B-C50C-407E-A947-70E740481C1C}">
                <a14:useLocalDpi/>
              </a:ext>
            </a:extLst>
          </a:blip>
          <a:stretch>
            <a:fillRect/>
          </a:stretch>
        </p:blipFill>
        <p:spPr bwMode="auto">
          <a:xfrm>
            <a:off x="2646363" y="6291263"/>
            <a:ext cx="395287" cy="311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18454" name="直接连接符 41"/>
          <p:cNvCxnSpPr>
            <a:cxnSpLocks noChangeShapeType="1"/>
          </p:cNvCxnSpPr>
          <p:nvPr/>
        </p:nvCxnSpPr>
        <p:spPr bwMode="auto">
          <a:xfrm flipH="1">
            <a:off x="5773738" y="1196975"/>
            <a:ext cx="0" cy="5248275"/>
          </a:xfrm>
          <a:prstGeom prst="line">
            <a:avLst/>
          </a:prstGeom>
          <a:noFill/>
          <a:ln cmpd="sng" w="9525">
            <a:solidFill>
              <a:schemeClr val="bg1">
                <a:alpha val="29999"/>
              </a:schemeClr>
            </a:solidFill>
            <a:round/>
          </a:ln>
          <a:extLst>
            <a:ext uri="{909E8E84-426E-40DD-AFC4-6F175D3DCCD1}">
              <a14:hiddenFill>
                <a:noFill/>
              </a14:hiddenFill>
            </a:ext>
          </a:extLst>
        </p:spPr>
      </p:cxnSp>
      <p:sp>
        <p:nvSpPr>
          <p:cNvPr id="18455" name="圆角矩形 43"/>
          <p:cNvSpPr>
            <a:spLocks noChangeArrowheads="1"/>
          </p:cNvSpPr>
          <p:nvPr/>
        </p:nvSpPr>
        <p:spPr bwMode="auto">
          <a:xfrm>
            <a:off x="6091238" y="1196975"/>
            <a:ext cx="2070100" cy="33020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r>
              <a:rPr lang="en-US" sz="1600">
                <a:solidFill>
                  <a:srgbClr val="1E6991"/>
                </a:solidFill>
                <a:latin charset="0" pitchFamily="34" typeface="Arial"/>
                <a:cs charset="0" pitchFamily="34" typeface="Arial"/>
              </a:rPr>
              <a:t>ADD YOUR TITLE</a:t>
            </a:r>
          </a:p>
        </p:txBody>
      </p:sp>
      <p:sp>
        <p:nvSpPr>
          <p:cNvPr id="18456" name="圆角矩形 44"/>
          <p:cNvSpPr>
            <a:spLocks noChangeArrowheads="1"/>
          </p:cNvSpPr>
          <p:nvPr/>
        </p:nvSpPr>
        <p:spPr bwMode="auto">
          <a:xfrm>
            <a:off x="6091238" y="2295525"/>
            <a:ext cx="2070100" cy="33020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r>
              <a:rPr lang="en-US" sz="1600">
                <a:solidFill>
                  <a:srgbClr val="1E6991"/>
                </a:solidFill>
                <a:latin charset="0" pitchFamily="34" typeface="Arial"/>
                <a:cs charset="0" pitchFamily="34" typeface="Arial"/>
              </a:rPr>
              <a:t>ADD YOUR TITLE</a:t>
            </a:r>
          </a:p>
        </p:txBody>
      </p:sp>
      <p:sp>
        <p:nvSpPr>
          <p:cNvPr id="18457" name="圆角矩形 45"/>
          <p:cNvSpPr>
            <a:spLocks noChangeArrowheads="1"/>
          </p:cNvSpPr>
          <p:nvPr/>
        </p:nvSpPr>
        <p:spPr bwMode="auto">
          <a:xfrm>
            <a:off x="6091238" y="3394075"/>
            <a:ext cx="2070100" cy="33020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r>
              <a:rPr lang="en-US" sz="1600">
                <a:solidFill>
                  <a:srgbClr val="1E6991"/>
                </a:solidFill>
                <a:latin charset="0" pitchFamily="34" typeface="Arial"/>
                <a:cs charset="0" pitchFamily="34" typeface="Arial"/>
              </a:rPr>
              <a:t>ADD YOUR TITLE</a:t>
            </a:r>
          </a:p>
        </p:txBody>
      </p:sp>
      <p:sp>
        <p:nvSpPr>
          <p:cNvPr id="18458" name="圆角矩形 46"/>
          <p:cNvSpPr>
            <a:spLocks noChangeArrowheads="1"/>
          </p:cNvSpPr>
          <p:nvPr/>
        </p:nvSpPr>
        <p:spPr bwMode="auto">
          <a:xfrm>
            <a:off x="6091238" y="4494213"/>
            <a:ext cx="2070100" cy="33020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r>
              <a:rPr lang="en-US" sz="1600">
                <a:solidFill>
                  <a:srgbClr val="1E6991"/>
                </a:solidFill>
                <a:latin charset="0" pitchFamily="34" typeface="Arial"/>
                <a:cs charset="0" pitchFamily="34" typeface="Arial"/>
              </a:rPr>
              <a:t>ADD YOUR TITLE</a:t>
            </a:r>
          </a:p>
        </p:txBody>
      </p:sp>
      <p:sp>
        <p:nvSpPr>
          <p:cNvPr id="18459" name="圆角矩形 47"/>
          <p:cNvSpPr>
            <a:spLocks noChangeArrowheads="1"/>
          </p:cNvSpPr>
          <p:nvPr/>
        </p:nvSpPr>
        <p:spPr bwMode="auto">
          <a:xfrm>
            <a:off x="6091238" y="5592763"/>
            <a:ext cx="2070100" cy="33020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r>
              <a:rPr lang="en-US" sz="1600">
                <a:solidFill>
                  <a:srgbClr val="1E6991"/>
                </a:solidFill>
                <a:latin charset="0" pitchFamily="34" typeface="Arial"/>
                <a:cs charset="0" pitchFamily="34" typeface="Arial"/>
              </a:rPr>
              <a:t>ADD YOUR TITLE</a:t>
            </a:r>
          </a:p>
        </p:txBody>
      </p:sp>
      <p:sp>
        <p:nvSpPr>
          <p:cNvPr id="18460" name="矩形 48"/>
          <p:cNvSpPr>
            <a:spLocks noChangeArrowheads="1"/>
          </p:cNvSpPr>
          <p:nvPr/>
        </p:nvSpPr>
        <p:spPr bwMode="auto">
          <a:xfrm>
            <a:off x="6091237" y="1589088"/>
            <a:ext cx="569277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
        <p:nvSpPr>
          <p:cNvPr id="18461" name="矩形 49"/>
          <p:cNvSpPr>
            <a:spLocks noChangeArrowheads="1"/>
          </p:cNvSpPr>
          <p:nvPr/>
        </p:nvSpPr>
        <p:spPr bwMode="auto">
          <a:xfrm>
            <a:off x="6091237" y="2686050"/>
            <a:ext cx="569277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
        <p:nvSpPr>
          <p:cNvPr id="18462" name="矩形 50"/>
          <p:cNvSpPr>
            <a:spLocks noChangeArrowheads="1"/>
          </p:cNvSpPr>
          <p:nvPr/>
        </p:nvSpPr>
        <p:spPr bwMode="auto">
          <a:xfrm>
            <a:off x="6091237" y="3781425"/>
            <a:ext cx="569277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
        <p:nvSpPr>
          <p:cNvPr id="18463" name="矩形 51"/>
          <p:cNvSpPr>
            <a:spLocks noChangeArrowheads="1"/>
          </p:cNvSpPr>
          <p:nvPr/>
        </p:nvSpPr>
        <p:spPr bwMode="auto">
          <a:xfrm>
            <a:off x="6091237" y="4876800"/>
            <a:ext cx="569277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
        <p:nvSpPr>
          <p:cNvPr id="18464" name="矩形 52"/>
          <p:cNvSpPr>
            <a:spLocks noChangeArrowheads="1"/>
          </p:cNvSpPr>
          <p:nvPr/>
        </p:nvSpPr>
        <p:spPr bwMode="auto">
          <a:xfrm>
            <a:off x="6091237" y="5972175"/>
            <a:ext cx="569277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8440"/>
                                        </p:tgtEl>
                                        <p:attrNameLst>
                                          <p:attrName>style.visibility</p:attrName>
                                        </p:attrNameLst>
                                      </p:cBhvr>
                                      <p:to>
                                        <p:strVal val="visible"/>
                                      </p:to>
                                    </p:set>
                                    <p:anim calcmode="lin" valueType="num">
                                      <p:cBhvr>
                                        <p:cTn dur="500" fill="hold" id="7"/>
                                        <p:tgtEl>
                                          <p:spTgt spid="18440"/>
                                        </p:tgtEl>
                                        <p:attrNameLst>
                                          <p:attrName>ppt_w</p:attrName>
                                        </p:attrNameLst>
                                      </p:cBhvr>
                                      <p:tavLst>
                                        <p:tav tm="0">
                                          <p:val>
                                            <p:fltVal val="0"/>
                                          </p:val>
                                        </p:tav>
                                        <p:tav tm="100000">
                                          <p:val>
                                            <p:strVal val="#ppt_w"/>
                                          </p:val>
                                        </p:tav>
                                      </p:tavLst>
                                    </p:anim>
                                    <p:anim calcmode="lin" valueType="num">
                                      <p:cBhvr>
                                        <p:cTn dur="500" fill="hold" id="8"/>
                                        <p:tgtEl>
                                          <p:spTgt spid="18440"/>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1" presetSubtype="4">
                                  <p:stCondLst>
                                    <p:cond delay="0"/>
                                  </p:stCondLst>
                                  <p:childTnLst>
                                    <p:set>
                                      <p:cBhvr>
                                        <p:cTn dur="1" fill="hold" id="11">
                                          <p:stCondLst>
                                            <p:cond delay="0"/>
                                          </p:stCondLst>
                                        </p:cTn>
                                        <p:tgtEl>
                                          <p:spTgt spid="18441"/>
                                        </p:tgtEl>
                                        <p:attrNameLst>
                                          <p:attrName>style.visibility</p:attrName>
                                        </p:attrNameLst>
                                      </p:cBhvr>
                                      <p:to>
                                        <p:strVal val="visible"/>
                                      </p:to>
                                    </p:set>
                                    <p:animEffect filter="wheel(4)" transition="in">
                                      <p:cBhvr>
                                        <p:cTn dur="500" id="12"/>
                                        <p:tgtEl>
                                          <p:spTgt spid="18441"/>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8442"/>
                                        </p:tgtEl>
                                        <p:attrNameLst>
                                          <p:attrName>style.visibility</p:attrName>
                                        </p:attrNameLst>
                                      </p:cBhvr>
                                      <p:to>
                                        <p:strVal val="visible"/>
                                      </p:to>
                                    </p:set>
                                    <p:animEffect filter="fade" transition="in">
                                      <p:cBhvr>
                                        <p:cTn dur="500" id="16"/>
                                        <p:tgtEl>
                                          <p:spTgt spid="1844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8443"/>
                                        </p:tgtEl>
                                        <p:attrNameLst>
                                          <p:attrName>style.visibility</p:attrName>
                                        </p:attrNameLst>
                                      </p:cBhvr>
                                      <p:to>
                                        <p:strVal val="visible"/>
                                      </p:to>
                                    </p:set>
                                    <p:animEffect filter="fade" transition="in">
                                      <p:cBhvr>
                                        <p:cTn dur="500" id="19"/>
                                        <p:tgtEl>
                                          <p:spTgt spid="1844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8444"/>
                                        </p:tgtEl>
                                        <p:attrNameLst>
                                          <p:attrName>style.visibility</p:attrName>
                                        </p:attrNameLst>
                                      </p:cBhvr>
                                      <p:to>
                                        <p:strVal val="visible"/>
                                      </p:to>
                                    </p:set>
                                    <p:animEffect filter="fade" transition="in">
                                      <p:cBhvr>
                                        <p:cTn dur="500" id="22"/>
                                        <p:tgtEl>
                                          <p:spTgt spid="18444"/>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8445"/>
                                        </p:tgtEl>
                                        <p:attrNameLst>
                                          <p:attrName>style.visibility</p:attrName>
                                        </p:attrNameLst>
                                      </p:cBhvr>
                                      <p:to>
                                        <p:strVal val="visible"/>
                                      </p:to>
                                    </p:set>
                                    <p:animEffect filter="fade" transition="in">
                                      <p:cBhvr>
                                        <p:cTn dur="500" id="25"/>
                                        <p:tgtEl>
                                          <p:spTgt spid="18445"/>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8446"/>
                                        </p:tgtEl>
                                        <p:attrNameLst>
                                          <p:attrName>style.visibility</p:attrName>
                                        </p:attrNameLst>
                                      </p:cBhvr>
                                      <p:to>
                                        <p:strVal val="visible"/>
                                      </p:to>
                                    </p:set>
                                    <p:animEffect filter="fade" transition="in">
                                      <p:cBhvr>
                                        <p:cTn dur="500" id="28"/>
                                        <p:tgtEl>
                                          <p:spTgt spid="18446"/>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8447"/>
                                        </p:tgtEl>
                                        <p:attrNameLst>
                                          <p:attrName>style.visibility</p:attrName>
                                        </p:attrNameLst>
                                      </p:cBhvr>
                                      <p:to>
                                        <p:strVal val="visible"/>
                                      </p:to>
                                    </p:set>
                                    <p:animEffect filter="fade" transition="in">
                                      <p:cBhvr>
                                        <p:cTn dur="500" id="31"/>
                                        <p:tgtEl>
                                          <p:spTgt spid="1844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8448"/>
                                        </p:tgtEl>
                                        <p:attrNameLst>
                                          <p:attrName>style.visibility</p:attrName>
                                        </p:attrNameLst>
                                      </p:cBhvr>
                                      <p:to>
                                        <p:strVal val="visible"/>
                                      </p:to>
                                    </p:set>
                                    <p:animEffect filter="fade" transition="in">
                                      <p:cBhvr>
                                        <p:cTn dur="500" id="34"/>
                                        <p:tgtEl>
                                          <p:spTgt spid="18448"/>
                                        </p:tgtEl>
                                      </p:cBhvr>
                                    </p:animEffect>
                                  </p:childTnLst>
                                </p:cTn>
                              </p:par>
                            </p:childTnLst>
                          </p:cTn>
                        </p:par>
                        <p:par>
                          <p:cTn fill="hold" id="35" nodeType="afterGroup">
                            <p:stCondLst>
                              <p:cond delay="1500"/>
                            </p:stCondLst>
                            <p:childTnLst>
                              <p:par>
                                <p:cTn fill="hold" id="36" nodeType="afterEffect" presetClass="entr" presetID="23" presetSubtype="16">
                                  <p:stCondLst>
                                    <p:cond delay="0"/>
                                  </p:stCondLst>
                                  <p:childTnLst>
                                    <p:set>
                                      <p:cBhvr>
                                        <p:cTn dur="1" fill="hold" id="37">
                                          <p:stCondLst>
                                            <p:cond delay="0"/>
                                          </p:stCondLst>
                                        </p:cTn>
                                        <p:tgtEl>
                                          <p:spTgt spid="18452"/>
                                        </p:tgtEl>
                                        <p:attrNameLst>
                                          <p:attrName>style.visibility</p:attrName>
                                        </p:attrNameLst>
                                      </p:cBhvr>
                                      <p:to>
                                        <p:strVal val="visible"/>
                                      </p:to>
                                    </p:set>
                                    <p:anim calcmode="lin" valueType="num">
                                      <p:cBhvr>
                                        <p:cTn dur="500" fill="hold" id="38"/>
                                        <p:tgtEl>
                                          <p:spTgt spid="18452"/>
                                        </p:tgtEl>
                                        <p:attrNameLst>
                                          <p:attrName>ppt_w</p:attrName>
                                        </p:attrNameLst>
                                      </p:cBhvr>
                                      <p:tavLst>
                                        <p:tav tm="0">
                                          <p:val>
                                            <p:fltVal val="0"/>
                                          </p:val>
                                        </p:tav>
                                        <p:tav tm="100000">
                                          <p:val>
                                            <p:strVal val="#ppt_w"/>
                                          </p:val>
                                        </p:tav>
                                      </p:tavLst>
                                    </p:anim>
                                    <p:anim calcmode="lin" valueType="num">
                                      <p:cBhvr>
                                        <p:cTn dur="500" fill="hold" id="39"/>
                                        <p:tgtEl>
                                          <p:spTgt spid="18452"/>
                                        </p:tgtEl>
                                        <p:attrNameLst>
                                          <p:attrName>ppt_h</p:attrName>
                                        </p:attrNameLst>
                                      </p:cBhvr>
                                      <p:tavLst>
                                        <p:tav tm="0">
                                          <p:val>
                                            <p:fltVal val="0"/>
                                          </p:val>
                                        </p:tav>
                                        <p:tav tm="100000">
                                          <p:val>
                                            <p:strVal val="#ppt_h"/>
                                          </p:val>
                                        </p:tav>
                                      </p:tavLst>
                                    </p:anim>
                                  </p:childTnLst>
                                </p:cTn>
                              </p:par>
                              <p:par>
                                <p:cTn fill="hold" grpId="0" id="40" nodeType="withEffect" presetClass="entr" presetID="23" presetSubtype="16">
                                  <p:stCondLst>
                                    <p:cond delay="250"/>
                                  </p:stCondLst>
                                  <p:childTnLst>
                                    <p:set>
                                      <p:cBhvr>
                                        <p:cTn dur="1" fill="hold" id="41">
                                          <p:stCondLst>
                                            <p:cond delay="0"/>
                                          </p:stCondLst>
                                        </p:cTn>
                                        <p:tgtEl>
                                          <p:spTgt spid="18449"/>
                                        </p:tgtEl>
                                        <p:attrNameLst>
                                          <p:attrName>style.visibility</p:attrName>
                                        </p:attrNameLst>
                                      </p:cBhvr>
                                      <p:to>
                                        <p:strVal val="visible"/>
                                      </p:to>
                                    </p:set>
                                    <p:anim calcmode="lin" valueType="num">
                                      <p:cBhvr>
                                        <p:cTn dur="500" fill="hold" id="42"/>
                                        <p:tgtEl>
                                          <p:spTgt spid="18449"/>
                                        </p:tgtEl>
                                        <p:attrNameLst>
                                          <p:attrName>ppt_w</p:attrName>
                                        </p:attrNameLst>
                                      </p:cBhvr>
                                      <p:tavLst>
                                        <p:tav tm="0">
                                          <p:val>
                                            <p:fltVal val="0"/>
                                          </p:val>
                                        </p:tav>
                                        <p:tav tm="100000">
                                          <p:val>
                                            <p:strVal val="#ppt_w"/>
                                          </p:val>
                                        </p:tav>
                                      </p:tavLst>
                                    </p:anim>
                                    <p:anim calcmode="lin" valueType="num">
                                      <p:cBhvr>
                                        <p:cTn dur="500" fill="hold" id="43"/>
                                        <p:tgtEl>
                                          <p:spTgt spid="18449"/>
                                        </p:tgtEl>
                                        <p:attrNameLst>
                                          <p:attrName>ppt_h</p:attrName>
                                        </p:attrNameLst>
                                      </p:cBhvr>
                                      <p:tavLst>
                                        <p:tav tm="0">
                                          <p:val>
                                            <p:fltVal val="0"/>
                                          </p:val>
                                        </p:tav>
                                        <p:tav tm="100000">
                                          <p:val>
                                            <p:strVal val="#ppt_h"/>
                                          </p:val>
                                        </p:tav>
                                      </p:tavLst>
                                    </p:anim>
                                  </p:childTnLst>
                                </p:cTn>
                              </p:par>
                              <p:par>
                                <p:cTn fill="hold" id="44" nodeType="withEffect" presetClass="entr" presetID="23" presetSubtype="16">
                                  <p:stCondLst>
                                    <p:cond delay="500"/>
                                  </p:stCondLst>
                                  <p:childTnLst>
                                    <p:set>
                                      <p:cBhvr>
                                        <p:cTn dur="1" fill="hold" id="45">
                                          <p:stCondLst>
                                            <p:cond delay="0"/>
                                          </p:stCondLst>
                                        </p:cTn>
                                        <p:tgtEl>
                                          <p:spTgt spid="18451"/>
                                        </p:tgtEl>
                                        <p:attrNameLst>
                                          <p:attrName>style.visibility</p:attrName>
                                        </p:attrNameLst>
                                      </p:cBhvr>
                                      <p:to>
                                        <p:strVal val="visible"/>
                                      </p:to>
                                    </p:set>
                                    <p:anim calcmode="lin" valueType="num">
                                      <p:cBhvr>
                                        <p:cTn dur="500" fill="hold" id="46"/>
                                        <p:tgtEl>
                                          <p:spTgt spid="18451"/>
                                        </p:tgtEl>
                                        <p:attrNameLst>
                                          <p:attrName>ppt_w</p:attrName>
                                        </p:attrNameLst>
                                      </p:cBhvr>
                                      <p:tavLst>
                                        <p:tav tm="0">
                                          <p:val>
                                            <p:fltVal val="0"/>
                                          </p:val>
                                        </p:tav>
                                        <p:tav tm="100000">
                                          <p:val>
                                            <p:strVal val="#ppt_w"/>
                                          </p:val>
                                        </p:tav>
                                      </p:tavLst>
                                    </p:anim>
                                    <p:anim calcmode="lin" valueType="num">
                                      <p:cBhvr>
                                        <p:cTn dur="500" fill="hold" id="47"/>
                                        <p:tgtEl>
                                          <p:spTgt spid="18451"/>
                                        </p:tgtEl>
                                        <p:attrNameLst>
                                          <p:attrName>ppt_h</p:attrName>
                                        </p:attrNameLst>
                                      </p:cBhvr>
                                      <p:tavLst>
                                        <p:tav tm="0">
                                          <p:val>
                                            <p:fltVal val="0"/>
                                          </p:val>
                                        </p:tav>
                                        <p:tav tm="100000">
                                          <p:val>
                                            <p:strVal val="#ppt_h"/>
                                          </p:val>
                                        </p:tav>
                                      </p:tavLst>
                                    </p:anim>
                                  </p:childTnLst>
                                </p:cTn>
                              </p:par>
                              <p:par>
                                <p:cTn fill="hold" grpId="0" id="48" nodeType="withEffect" presetClass="entr" presetID="23" presetSubtype="16">
                                  <p:stCondLst>
                                    <p:cond delay="750"/>
                                  </p:stCondLst>
                                  <p:childTnLst>
                                    <p:set>
                                      <p:cBhvr>
                                        <p:cTn dur="1" fill="hold" id="49">
                                          <p:stCondLst>
                                            <p:cond delay="0"/>
                                          </p:stCondLst>
                                        </p:cTn>
                                        <p:tgtEl>
                                          <p:spTgt spid="18450"/>
                                        </p:tgtEl>
                                        <p:attrNameLst>
                                          <p:attrName>style.visibility</p:attrName>
                                        </p:attrNameLst>
                                      </p:cBhvr>
                                      <p:to>
                                        <p:strVal val="visible"/>
                                      </p:to>
                                    </p:set>
                                    <p:anim calcmode="lin" valueType="num">
                                      <p:cBhvr>
                                        <p:cTn dur="500" fill="hold" id="50"/>
                                        <p:tgtEl>
                                          <p:spTgt spid="18450"/>
                                        </p:tgtEl>
                                        <p:attrNameLst>
                                          <p:attrName>ppt_w</p:attrName>
                                        </p:attrNameLst>
                                      </p:cBhvr>
                                      <p:tavLst>
                                        <p:tav tm="0">
                                          <p:val>
                                            <p:fltVal val="0"/>
                                          </p:val>
                                        </p:tav>
                                        <p:tav tm="100000">
                                          <p:val>
                                            <p:strVal val="#ppt_w"/>
                                          </p:val>
                                        </p:tav>
                                      </p:tavLst>
                                    </p:anim>
                                    <p:anim calcmode="lin" valueType="num">
                                      <p:cBhvr>
                                        <p:cTn dur="500" fill="hold" id="51"/>
                                        <p:tgtEl>
                                          <p:spTgt spid="18450"/>
                                        </p:tgtEl>
                                        <p:attrNameLst>
                                          <p:attrName>ppt_h</p:attrName>
                                        </p:attrNameLst>
                                      </p:cBhvr>
                                      <p:tavLst>
                                        <p:tav tm="0">
                                          <p:val>
                                            <p:fltVal val="0"/>
                                          </p:val>
                                        </p:tav>
                                        <p:tav tm="100000">
                                          <p:val>
                                            <p:strVal val="#ppt_h"/>
                                          </p:val>
                                        </p:tav>
                                      </p:tavLst>
                                    </p:anim>
                                  </p:childTnLst>
                                </p:cTn>
                              </p:par>
                              <p:par>
                                <p:cTn fill="hold" id="52" nodeType="withEffect" presetClass="entr" presetID="23" presetSubtype="16">
                                  <p:stCondLst>
                                    <p:cond delay="1000"/>
                                  </p:stCondLst>
                                  <p:childTnLst>
                                    <p:set>
                                      <p:cBhvr>
                                        <p:cTn dur="1" fill="hold" id="53">
                                          <p:stCondLst>
                                            <p:cond delay="0"/>
                                          </p:stCondLst>
                                        </p:cTn>
                                        <p:tgtEl>
                                          <p:spTgt spid="18453"/>
                                        </p:tgtEl>
                                        <p:attrNameLst>
                                          <p:attrName>style.visibility</p:attrName>
                                        </p:attrNameLst>
                                      </p:cBhvr>
                                      <p:to>
                                        <p:strVal val="visible"/>
                                      </p:to>
                                    </p:set>
                                    <p:anim calcmode="lin" valueType="num">
                                      <p:cBhvr>
                                        <p:cTn dur="500" fill="hold" id="54"/>
                                        <p:tgtEl>
                                          <p:spTgt spid="18453"/>
                                        </p:tgtEl>
                                        <p:attrNameLst>
                                          <p:attrName>ppt_w</p:attrName>
                                        </p:attrNameLst>
                                      </p:cBhvr>
                                      <p:tavLst>
                                        <p:tav tm="0">
                                          <p:val>
                                            <p:fltVal val="0"/>
                                          </p:val>
                                        </p:tav>
                                        <p:tav tm="100000">
                                          <p:val>
                                            <p:strVal val="#ppt_w"/>
                                          </p:val>
                                        </p:tav>
                                      </p:tavLst>
                                    </p:anim>
                                    <p:anim calcmode="lin" valueType="num">
                                      <p:cBhvr>
                                        <p:cTn dur="500" fill="hold" id="55"/>
                                        <p:tgtEl>
                                          <p:spTgt spid="18453"/>
                                        </p:tgtEl>
                                        <p:attrNameLst>
                                          <p:attrName>ppt_h</p:attrName>
                                        </p:attrNameLst>
                                      </p:cBhvr>
                                      <p:tavLst>
                                        <p:tav tm="0">
                                          <p:val>
                                            <p:fltVal val="0"/>
                                          </p:val>
                                        </p:tav>
                                        <p:tav tm="100000">
                                          <p:val>
                                            <p:strVal val="#ppt_h"/>
                                          </p:val>
                                        </p:tav>
                                      </p:tavLst>
                                    </p:anim>
                                  </p:childTnLst>
                                </p:cTn>
                              </p:par>
                            </p:childTnLst>
                          </p:cTn>
                        </p:par>
                        <p:par>
                          <p:cTn fill="hold" id="56" nodeType="afterGroup">
                            <p:stCondLst>
                              <p:cond delay="3000"/>
                            </p:stCondLst>
                            <p:childTnLst>
                              <p:par>
                                <p:cTn fill="hold" id="57" nodeType="afterEffect" presetClass="entr" presetID="22" presetSubtype="1">
                                  <p:stCondLst>
                                    <p:cond delay="0"/>
                                  </p:stCondLst>
                                  <p:childTnLst>
                                    <p:set>
                                      <p:cBhvr>
                                        <p:cTn dur="1" fill="hold" id="58">
                                          <p:stCondLst>
                                            <p:cond delay="0"/>
                                          </p:stCondLst>
                                        </p:cTn>
                                        <p:tgtEl>
                                          <p:spTgt spid="18454"/>
                                        </p:tgtEl>
                                        <p:attrNameLst>
                                          <p:attrName>style.visibility</p:attrName>
                                        </p:attrNameLst>
                                      </p:cBhvr>
                                      <p:to>
                                        <p:strVal val="visible"/>
                                      </p:to>
                                    </p:set>
                                    <p:animEffect filter="wipe(up)" transition="in">
                                      <p:cBhvr>
                                        <p:cTn dur="500" id="59"/>
                                        <p:tgtEl>
                                          <p:spTgt spid="18454"/>
                                        </p:tgtEl>
                                      </p:cBhvr>
                                    </p:animEffect>
                                  </p:childTnLst>
                                </p:cTn>
                              </p:par>
                            </p:childTnLst>
                          </p:cTn>
                        </p:par>
                        <p:par>
                          <p:cTn fill="hold" id="60" nodeType="afterGroup">
                            <p:stCondLst>
                              <p:cond delay="3500"/>
                            </p:stCondLst>
                            <p:childTnLst>
                              <p:par>
                                <p:cTn fill="hold" grpId="0" id="61" nodeType="afterEffect" presetClass="entr" presetID="12" presetSubtype="4">
                                  <p:stCondLst>
                                    <p:cond delay="0"/>
                                  </p:stCondLst>
                                  <p:childTnLst>
                                    <p:set>
                                      <p:cBhvr>
                                        <p:cTn dur="1" fill="hold" id="62">
                                          <p:stCondLst>
                                            <p:cond delay="0"/>
                                          </p:stCondLst>
                                        </p:cTn>
                                        <p:tgtEl>
                                          <p:spTgt spid="18455"/>
                                        </p:tgtEl>
                                        <p:attrNameLst>
                                          <p:attrName>style.visibility</p:attrName>
                                        </p:attrNameLst>
                                      </p:cBhvr>
                                      <p:to>
                                        <p:strVal val="visible"/>
                                      </p:to>
                                    </p:set>
                                    <p:anim calcmode="lin" valueType="num">
                                      <p:cBhvr additive="base">
                                        <p:cTn dur="500" id="63"/>
                                        <p:tgtEl>
                                          <p:spTgt spid="18455"/>
                                        </p:tgtEl>
                                        <p:attrNameLst>
                                          <p:attrName>ppt_y</p:attrName>
                                        </p:attrNameLst>
                                      </p:cBhvr>
                                      <p:tavLst>
                                        <p:tav tm="0">
                                          <p:val>
                                            <p:strVal val="#ppt_y+#ppt_h*1.125000"/>
                                          </p:val>
                                        </p:tav>
                                        <p:tav tm="100000">
                                          <p:val>
                                            <p:strVal val="#ppt_y"/>
                                          </p:val>
                                        </p:tav>
                                      </p:tavLst>
                                    </p:anim>
                                    <p:animEffect filter="wipe(up)" transition="in">
                                      <p:cBhvr>
                                        <p:cTn dur="500" id="64"/>
                                        <p:tgtEl>
                                          <p:spTgt spid="18455"/>
                                        </p:tgtEl>
                                      </p:cBhvr>
                                    </p:animEffect>
                                  </p:childTnLst>
                                </p:cTn>
                              </p:par>
                              <p:par>
                                <p:cTn fill="hold" grpId="0" id="65" nodeType="withEffect" presetClass="entr" presetID="12" presetSubtype="4">
                                  <p:stCondLst>
                                    <p:cond delay="0"/>
                                  </p:stCondLst>
                                  <p:childTnLst>
                                    <p:set>
                                      <p:cBhvr>
                                        <p:cTn dur="1" fill="hold" id="66">
                                          <p:stCondLst>
                                            <p:cond delay="0"/>
                                          </p:stCondLst>
                                        </p:cTn>
                                        <p:tgtEl>
                                          <p:spTgt spid="18456"/>
                                        </p:tgtEl>
                                        <p:attrNameLst>
                                          <p:attrName>style.visibility</p:attrName>
                                        </p:attrNameLst>
                                      </p:cBhvr>
                                      <p:to>
                                        <p:strVal val="visible"/>
                                      </p:to>
                                    </p:set>
                                    <p:anim calcmode="lin" valueType="num">
                                      <p:cBhvr additive="base">
                                        <p:cTn dur="500" id="67"/>
                                        <p:tgtEl>
                                          <p:spTgt spid="18456"/>
                                        </p:tgtEl>
                                        <p:attrNameLst>
                                          <p:attrName>ppt_y</p:attrName>
                                        </p:attrNameLst>
                                      </p:cBhvr>
                                      <p:tavLst>
                                        <p:tav tm="0">
                                          <p:val>
                                            <p:strVal val="#ppt_y+#ppt_h*1.125000"/>
                                          </p:val>
                                        </p:tav>
                                        <p:tav tm="100000">
                                          <p:val>
                                            <p:strVal val="#ppt_y"/>
                                          </p:val>
                                        </p:tav>
                                      </p:tavLst>
                                    </p:anim>
                                    <p:animEffect filter="wipe(up)" transition="in">
                                      <p:cBhvr>
                                        <p:cTn dur="500" id="68"/>
                                        <p:tgtEl>
                                          <p:spTgt spid="18456"/>
                                        </p:tgtEl>
                                      </p:cBhvr>
                                    </p:animEffect>
                                  </p:childTnLst>
                                </p:cTn>
                              </p:par>
                              <p:par>
                                <p:cTn fill="hold" grpId="0" id="69" nodeType="withEffect" presetClass="entr" presetID="12" presetSubtype="4">
                                  <p:stCondLst>
                                    <p:cond delay="0"/>
                                  </p:stCondLst>
                                  <p:childTnLst>
                                    <p:set>
                                      <p:cBhvr>
                                        <p:cTn dur="1" fill="hold" id="70">
                                          <p:stCondLst>
                                            <p:cond delay="0"/>
                                          </p:stCondLst>
                                        </p:cTn>
                                        <p:tgtEl>
                                          <p:spTgt spid="18457"/>
                                        </p:tgtEl>
                                        <p:attrNameLst>
                                          <p:attrName>style.visibility</p:attrName>
                                        </p:attrNameLst>
                                      </p:cBhvr>
                                      <p:to>
                                        <p:strVal val="visible"/>
                                      </p:to>
                                    </p:set>
                                    <p:anim calcmode="lin" valueType="num">
                                      <p:cBhvr additive="base">
                                        <p:cTn dur="500" id="71"/>
                                        <p:tgtEl>
                                          <p:spTgt spid="18457"/>
                                        </p:tgtEl>
                                        <p:attrNameLst>
                                          <p:attrName>ppt_y</p:attrName>
                                        </p:attrNameLst>
                                      </p:cBhvr>
                                      <p:tavLst>
                                        <p:tav tm="0">
                                          <p:val>
                                            <p:strVal val="#ppt_y+#ppt_h*1.125000"/>
                                          </p:val>
                                        </p:tav>
                                        <p:tav tm="100000">
                                          <p:val>
                                            <p:strVal val="#ppt_y"/>
                                          </p:val>
                                        </p:tav>
                                      </p:tavLst>
                                    </p:anim>
                                    <p:animEffect filter="wipe(up)" transition="in">
                                      <p:cBhvr>
                                        <p:cTn dur="500" id="72"/>
                                        <p:tgtEl>
                                          <p:spTgt spid="18457"/>
                                        </p:tgtEl>
                                      </p:cBhvr>
                                    </p:animEffect>
                                  </p:childTnLst>
                                </p:cTn>
                              </p:par>
                              <p:par>
                                <p:cTn fill="hold" grpId="0" id="73" nodeType="withEffect" presetClass="entr" presetID="12" presetSubtype="4">
                                  <p:stCondLst>
                                    <p:cond delay="0"/>
                                  </p:stCondLst>
                                  <p:childTnLst>
                                    <p:set>
                                      <p:cBhvr>
                                        <p:cTn dur="1" fill="hold" id="74">
                                          <p:stCondLst>
                                            <p:cond delay="0"/>
                                          </p:stCondLst>
                                        </p:cTn>
                                        <p:tgtEl>
                                          <p:spTgt spid="18458"/>
                                        </p:tgtEl>
                                        <p:attrNameLst>
                                          <p:attrName>style.visibility</p:attrName>
                                        </p:attrNameLst>
                                      </p:cBhvr>
                                      <p:to>
                                        <p:strVal val="visible"/>
                                      </p:to>
                                    </p:set>
                                    <p:anim calcmode="lin" valueType="num">
                                      <p:cBhvr additive="base">
                                        <p:cTn dur="500" id="75"/>
                                        <p:tgtEl>
                                          <p:spTgt spid="18458"/>
                                        </p:tgtEl>
                                        <p:attrNameLst>
                                          <p:attrName>ppt_y</p:attrName>
                                        </p:attrNameLst>
                                      </p:cBhvr>
                                      <p:tavLst>
                                        <p:tav tm="0">
                                          <p:val>
                                            <p:strVal val="#ppt_y+#ppt_h*1.125000"/>
                                          </p:val>
                                        </p:tav>
                                        <p:tav tm="100000">
                                          <p:val>
                                            <p:strVal val="#ppt_y"/>
                                          </p:val>
                                        </p:tav>
                                      </p:tavLst>
                                    </p:anim>
                                    <p:animEffect filter="wipe(up)" transition="in">
                                      <p:cBhvr>
                                        <p:cTn dur="500" id="76"/>
                                        <p:tgtEl>
                                          <p:spTgt spid="18458"/>
                                        </p:tgtEl>
                                      </p:cBhvr>
                                    </p:animEffect>
                                  </p:childTnLst>
                                </p:cTn>
                              </p:par>
                              <p:par>
                                <p:cTn fill="hold" grpId="0" id="77" nodeType="withEffect" presetClass="entr" presetID="12" presetSubtype="4">
                                  <p:stCondLst>
                                    <p:cond delay="0"/>
                                  </p:stCondLst>
                                  <p:childTnLst>
                                    <p:set>
                                      <p:cBhvr>
                                        <p:cTn dur="1" fill="hold" id="78">
                                          <p:stCondLst>
                                            <p:cond delay="0"/>
                                          </p:stCondLst>
                                        </p:cTn>
                                        <p:tgtEl>
                                          <p:spTgt spid="18459"/>
                                        </p:tgtEl>
                                        <p:attrNameLst>
                                          <p:attrName>style.visibility</p:attrName>
                                        </p:attrNameLst>
                                      </p:cBhvr>
                                      <p:to>
                                        <p:strVal val="visible"/>
                                      </p:to>
                                    </p:set>
                                    <p:anim calcmode="lin" valueType="num">
                                      <p:cBhvr additive="base">
                                        <p:cTn dur="500" id="79"/>
                                        <p:tgtEl>
                                          <p:spTgt spid="18459"/>
                                        </p:tgtEl>
                                        <p:attrNameLst>
                                          <p:attrName>ppt_y</p:attrName>
                                        </p:attrNameLst>
                                      </p:cBhvr>
                                      <p:tavLst>
                                        <p:tav tm="0">
                                          <p:val>
                                            <p:strVal val="#ppt_y+#ppt_h*1.125000"/>
                                          </p:val>
                                        </p:tav>
                                        <p:tav tm="100000">
                                          <p:val>
                                            <p:strVal val="#ppt_y"/>
                                          </p:val>
                                        </p:tav>
                                      </p:tavLst>
                                    </p:anim>
                                    <p:animEffect filter="wipe(up)" transition="in">
                                      <p:cBhvr>
                                        <p:cTn dur="500" id="80"/>
                                        <p:tgtEl>
                                          <p:spTgt spid="18459"/>
                                        </p:tgtEl>
                                      </p:cBhvr>
                                    </p:animEffect>
                                  </p:childTnLst>
                                </p:cTn>
                              </p:par>
                            </p:childTnLst>
                          </p:cTn>
                        </p:par>
                        <p:par>
                          <p:cTn fill="hold" id="81" nodeType="afterGroup">
                            <p:stCondLst>
                              <p:cond delay="4000"/>
                            </p:stCondLst>
                            <p:childTnLst>
                              <p:par>
                                <p:cTn fill="hold" grpId="0" id="82" nodeType="afterEffect" presetClass="entr" presetID="22" presetSubtype="8">
                                  <p:stCondLst>
                                    <p:cond delay="0"/>
                                  </p:stCondLst>
                                  <p:childTnLst>
                                    <p:set>
                                      <p:cBhvr>
                                        <p:cTn dur="1" fill="hold" id="83">
                                          <p:stCondLst>
                                            <p:cond delay="0"/>
                                          </p:stCondLst>
                                        </p:cTn>
                                        <p:tgtEl>
                                          <p:spTgt spid="18460"/>
                                        </p:tgtEl>
                                        <p:attrNameLst>
                                          <p:attrName>style.visibility</p:attrName>
                                        </p:attrNameLst>
                                      </p:cBhvr>
                                      <p:to>
                                        <p:strVal val="visible"/>
                                      </p:to>
                                    </p:set>
                                    <p:animEffect filter="wipe(left)" transition="in">
                                      <p:cBhvr>
                                        <p:cTn dur="750" id="84"/>
                                        <p:tgtEl>
                                          <p:spTgt spid="18460"/>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18461"/>
                                        </p:tgtEl>
                                        <p:attrNameLst>
                                          <p:attrName>style.visibility</p:attrName>
                                        </p:attrNameLst>
                                      </p:cBhvr>
                                      <p:to>
                                        <p:strVal val="visible"/>
                                      </p:to>
                                    </p:set>
                                    <p:animEffect filter="wipe(left)" transition="in">
                                      <p:cBhvr>
                                        <p:cTn dur="750" id="87"/>
                                        <p:tgtEl>
                                          <p:spTgt spid="18461"/>
                                        </p:tgtEl>
                                      </p:cBhvr>
                                    </p:animEffect>
                                  </p:childTnLst>
                                </p:cTn>
                              </p:par>
                              <p:par>
                                <p:cTn fill="hold" grpId="0" id="88" nodeType="withEffect" presetClass="entr" presetID="22" presetSubtype="8">
                                  <p:stCondLst>
                                    <p:cond delay="0"/>
                                  </p:stCondLst>
                                  <p:childTnLst>
                                    <p:set>
                                      <p:cBhvr>
                                        <p:cTn dur="1" fill="hold" id="89">
                                          <p:stCondLst>
                                            <p:cond delay="0"/>
                                          </p:stCondLst>
                                        </p:cTn>
                                        <p:tgtEl>
                                          <p:spTgt spid="18462"/>
                                        </p:tgtEl>
                                        <p:attrNameLst>
                                          <p:attrName>style.visibility</p:attrName>
                                        </p:attrNameLst>
                                      </p:cBhvr>
                                      <p:to>
                                        <p:strVal val="visible"/>
                                      </p:to>
                                    </p:set>
                                    <p:animEffect filter="wipe(left)" transition="in">
                                      <p:cBhvr>
                                        <p:cTn dur="750" id="90"/>
                                        <p:tgtEl>
                                          <p:spTgt spid="18462"/>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18463"/>
                                        </p:tgtEl>
                                        <p:attrNameLst>
                                          <p:attrName>style.visibility</p:attrName>
                                        </p:attrNameLst>
                                      </p:cBhvr>
                                      <p:to>
                                        <p:strVal val="visible"/>
                                      </p:to>
                                    </p:set>
                                    <p:animEffect filter="wipe(left)" transition="in">
                                      <p:cBhvr>
                                        <p:cTn dur="750" id="93"/>
                                        <p:tgtEl>
                                          <p:spTgt spid="18463"/>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18464"/>
                                        </p:tgtEl>
                                        <p:attrNameLst>
                                          <p:attrName>style.visibility</p:attrName>
                                        </p:attrNameLst>
                                      </p:cBhvr>
                                      <p:to>
                                        <p:strVal val="visible"/>
                                      </p:to>
                                    </p:set>
                                    <p:animEffect filter="wipe(left)" transition="in">
                                      <p:cBhvr>
                                        <p:cTn dur="750" id="96"/>
                                        <p:tgtEl>
                                          <p:spTgt spid="184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41"/>
      <p:bldP grpId="0" spid="18442"/>
      <p:bldP grpId="0" spid="18443"/>
      <p:bldP grpId="0" spid="18444"/>
      <p:bldP grpId="0" spid="18445"/>
      <p:bldP grpId="0" spid="18446"/>
      <p:bldP grpId="0" spid="18447"/>
      <p:bldP grpId="0" spid="18448"/>
      <p:bldP grpId="0" spid="18449"/>
      <p:bldP grpId="0" spid="18450"/>
      <p:bldP grpId="0" spid="18455"/>
      <p:bldP grpId="0" spid="18456"/>
      <p:bldP grpId="0" spid="18457"/>
      <p:bldP grpId="0" spid="18458"/>
      <p:bldP grpId="0" spid="18459"/>
      <p:bldP grpId="0" spid="18460"/>
      <p:bldP grpId="0" spid="18461"/>
      <p:bldP grpId="0" spid="18462"/>
      <p:bldP grpId="0" spid="18463"/>
      <p:bldP grpId="0" spid="1846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2">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9458"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9459"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9460"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9461"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03</a:t>
            </a:r>
          </a:p>
        </p:txBody>
      </p:sp>
      <p:cxnSp>
        <p:nvCxnSpPr>
          <p:cNvPr id="19462"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9463"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19464" name="组合 89"/>
          <p:cNvGrpSpPr/>
          <p:nvPr/>
        </p:nvGrpSpPr>
        <p:grpSpPr>
          <a:xfrm>
            <a:off x="6413500" y="4114800"/>
            <a:ext cx="2409825" cy="2409825"/>
            <a:chExt cx="2409371" cy="2409371"/>
          </a:xfrm>
        </p:grpSpPr>
        <p:sp>
          <p:nvSpPr>
            <p:cNvPr id="19465" name="椭圆 16"/>
            <p:cNvSpPr>
              <a:spLocks noChangeArrowheads="1"/>
            </p:cNvSpPr>
            <p:nvPr/>
          </p:nvSpPr>
          <p:spPr bwMode="auto">
            <a:xfrm>
              <a:off x="0" y="0"/>
              <a:ext cx="2409371" cy="2409371"/>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9466" name="组合 29"/>
            <p:cNvGrpSpPr/>
            <p:nvPr/>
          </p:nvGrpSpPr>
          <p:grpSpPr>
            <a:xfrm>
              <a:off x="753933" y="1096448"/>
              <a:ext cx="1134989" cy="1035369"/>
              <a:chExt cx="1134989" cy="1035369"/>
            </a:xfrm>
          </p:grpSpPr>
          <p:sp>
            <p:nvSpPr>
              <p:cNvPr id="19467" name="文本框 30"/>
              <p:cNvSpPr txBox="1">
                <a:spLocks noChangeArrowheads="1"/>
              </p:cNvSpPr>
              <p:nvPr/>
            </p:nvSpPr>
            <p:spPr bwMode="auto">
              <a:xfrm>
                <a:off x="57731" y="0"/>
                <a:ext cx="960211" cy="914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04</a:t>
                </a:r>
              </a:p>
            </p:txBody>
          </p:sp>
          <p:sp>
            <p:nvSpPr>
              <p:cNvPr id="19468" name="文本框 31"/>
              <p:cNvSpPr txBox="1">
                <a:spLocks noChangeArrowheads="1"/>
              </p:cNvSpPr>
              <p:nvPr/>
            </p:nvSpPr>
            <p:spPr bwMode="auto">
              <a:xfrm>
                <a:off x="0" y="758369"/>
                <a:ext cx="1134989" cy="2742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FOUR</a:t>
                </a:r>
              </a:p>
            </p:txBody>
          </p:sp>
        </p:grpSp>
        <p:pic>
          <p:nvPicPr>
            <p:cNvPr id="19469" name="组合 54"/>
            <p:cNvPicPr>
              <a:picLocks noChangeArrowheads="1"/>
            </p:cNvPicPr>
            <p:nvPr/>
          </p:nvPicPr>
          <p:blipFill>
            <a:blip r:embed="rId4">
              <a:extLst>
                <a:ext uri="{28A0092B-C50C-407E-A947-70E740481C1C}">
                  <a14:useLocalDpi/>
                </a:ext>
              </a:extLst>
            </a:blip>
            <a:stretch>
              <a:fillRect/>
            </a:stretch>
          </p:blipFill>
          <p:spPr bwMode="auto">
            <a:xfrm>
              <a:off x="1157514" y="755762"/>
              <a:ext cx="341312" cy="45101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9470" name="组合 90"/>
          <p:cNvGrpSpPr/>
          <p:nvPr/>
        </p:nvGrpSpPr>
        <p:grpSpPr>
          <a:xfrm>
            <a:off x="6413500" y="1309688"/>
            <a:ext cx="2409825" cy="2409825"/>
            <a:chExt cx="2409371" cy="2409371"/>
          </a:xfrm>
        </p:grpSpPr>
        <p:sp>
          <p:nvSpPr>
            <p:cNvPr id="19471" name="椭圆 13"/>
            <p:cNvSpPr>
              <a:spLocks noChangeArrowheads="1"/>
            </p:cNvSpPr>
            <p:nvPr/>
          </p:nvSpPr>
          <p:spPr bwMode="auto">
            <a:xfrm>
              <a:off x="0" y="0"/>
              <a:ext cx="2409371" cy="2409371"/>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9472" name="组合 23"/>
            <p:cNvGrpSpPr/>
            <p:nvPr/>
          </p:nvGrpSpPr>
          <p:grpSpPr>
            <a:xfrm>
              <a:off x="782962" y="278105"/>
              <a:ext cx="1017614" cy="1001746"/>
              <a:chExt cx="1017614" cy="1001746"/>
            </a:xfrm>
          </p:grpSpPr>
          <p:sp>
            <p:nvSpPr>
              <p:cNvPr id="19473" name="文本框 24"/>
              <p:cNvSpPr txBox="1">
                <a:spLocks noChangeArrowheads="1"/>
              </p:cNvSpPr>
              <p:nvPr/>
            </p:nvSpPr>
            <p:spPr bwMode="auto">
              <a:xfrm>
                <a:off x="28702" y="78416"/>
                <a:ext cx="960211" cy="914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02</a:t>
                </a:r>
              </a:p>
            </p:txBody>
          </p:sp>
          <p:sp>
            <p:nvSpPr>
              <p:cNvPr id="19474" name="文本框 25"/>
              <p:cNvSpPr txBox="1">
                <a:spLocks noChangeArrowheads="1"/>
              </p:cNvSpPr>
              <p:nvPr/>
            </p:nvSpPr>
            <p:spPr bwMode="auto">
              <a:xfrm>
                <a:off x="0" y="0"/>
                <a:ext cx="1017614" cy="2742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TWO</a:t>
                </a:r>
              </a:p>
            </p:txBody>
          </p:sp>
        </p:grpSp>
        <p:pic>
          <p:nvPicPr>
            <p:cNvPr id="19475" name="组合 52"/>
            <p:cNvPicPr>
              <a:picLocks noChangeArrowheads="1"/>
            </p:cNvPicPr>
            <p:nvPr/>
          </p:nvPicPr>
          <p:blipFill>
            <a:blip r:embed="rId5">
              <a:extLst>
                <a:ext uri="{28A0092B-C50C-407E-A947-70E740481C1C}">
                  <a14:useLocalDpi/>
                </a:ext>
              </a:extLst>
            </a:blip>
            <a:stretch>
              <a:fillRect/>
            </a:stretch>
          </p:blipFill>
          <p:spPr bwMode="auto">
            <a:xfrm>
              <a:off x="1090471" y="1274776"/>
              <a:ext cx="475398" cy="45101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9476" name="组合 87"/>
          <p:cNvGrpSpPr/>
          <p:nvPr/>
        </p:nvGrpSpPr>
        <p:grpSpPr>
          <a:xfrm>
            <a:off x="3570288" y="1309688"/>
            <a:ext cx="2409825" cy="2409825"/>
            <a:chExt cx="2409371" cy="2409371"/>
          </a:xfrm>
        </p:grpSpPr>
        <p:sp>
          <p:nvSpPr>
            <p:cNvPr id="19477" name="椭圆 2"/>
            <p:cNvSpPr>
              <a:spLocks noChangeArrowheads="1"/>
            </p:cNvSpPr>
            <p:nvPr/>
          </p:nvSpPr>
          <p:spPr bwMode="auto">
            <a:xfrm>
              <a:off x="0" y="0"/>
              <a:ext cx="2409371" cy="2409371"/>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9478" name="组合 7"/>
            <p:cNvGrpSpPr/>
            <p:nvPr/>
          </p:nvGrpSpPr>
          <p:grpSpPr>
            <a:xfrm>
              <a:off x="594280" y="278105"/>
              <a:ext cx="1017614" cy="1001746"/>
              <a:chExt cx="1017614" cy="1001746"/>
            </a:xfrm>
          </p:grpSpPr>
          <p:sp>
            <p:nvSpPr>
              <p:cNvPr id="19479" name="文本框 5"/>
              <p:cNvSpPr txBox="1">
                <a:spLocks noChangeArrowheads="1"/>
              </p:cNvSpPr>
              <p:nvPr/>
            </p:nvSpPr>
            <p:spPr bwMode="auto">
              <a:xfrm>
                <a:off x="28702" y="78416"/>
                <a:ext cx="960211" cy="914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01</a:t>
                </a:r>
              </a:p>
            </p:txBody>
          </p:sp>
          <p:sp>
            <p:nvSpPr>
              <p:cNvPr id="19480" name="文本框 22"/>
              <p:cNvSpPr txBox="1">
                <a:spLocks noChangeArrowheads="1"/>
              </p:cNvSpPr>
              <p:nvPr/>
            </p:nvSpPr>
            <p:spPr bwMode="auto">
              <a:xfrm>
                <a:off x="0" y="0"/>
                <a:ext cx="1017614" cy="2742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ONE</a:t>
                </a:r>
              </a:p>
            </p:txBody>
          </p:sp>
        </p:grpSp>
        <p:pic>
          <p:nvPicPr>
            <p:cNvPr id="19481" name="组合 51"/>
            <p:cNvPicPr>
              <a:picLocks noChangeArrowheads="1"/>
            </p:cNvPicPr>
            <p:nvPr/>
          </p:nvPicPr>
          <p:blipFill>
            <a:blip r:embed="rId6">
              <a:extLst>
                <a:ext uri="{28A0092B-C50C-407E-A947-70E740481C1C}">
                  <a14:useLocalDpi/>
                </a:ext>
              </a:extLst>
            </a:blip>
            <a:stretch>
              <a:fillRect/>
            </a:stretch>
          </p:blipFill>
          <p:spPr bwMode="auto">
            <a:xfrm>
              <a:off x="904006" y="1280871"/>
              <a:ext cx="298648" cy="4327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9482" name="组合 88"/>
          <p:cNvGrpSpPr/>
          <p:nvPr/>
        </p:nvGrpSpPr>
        <p:grpSpPr>
          <a:xfrm>
            <a:off x="3570288" y="4114800"/>
            <a:ext cx="2409825" cy="2409825"/>
            <a:chExt cx="2409371" cy="2409371"/>
          </a:xfrm>
        </p:grpSpPr>
        <p:sp>
          <p:nvSpPr>
            <p:cNvPr id="19483" name="椭圆 10"/>
            <p:cNvSpPr>
              <a:spLocks noChangeArrowheads="1"/>
            </p:cNvSpPr>
            <p:nvPr/>
          </p:nvSpPr>
          <p:spPr bwMode="auto">
            <a:xfrm>
              <a:off x="0" y="0"/>
              <a:ext cx="2409371" cy="2409371"/>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9484" name="组合 26"/>
            <p:cNvGrpSpPr/>
            <p:nvPr/>
          </p:nvGrpSpPr>
          <p:grpSpPr>
            <a:xfrm>
              <a:off x="492681" y="1096448"/>
              <a:ext cx="1190979" cy="1035369"/>
              <a:chExt cx="1190979" cy="1035369"/>
            </a:xfrm>
          </p:grpSpPr>
          <p:sp>
            <p:nvSpPr>
              <p:cNvPr id="19485" name="文本框 27"/>
              <p:cNvSpPr txBox="1">
                <a:spLocks noChangeArrowheads="1"/>
              </p:cNvSpPr>
              <p:nvPr/>
            </p:nvSpPr>
            <p:spPr bwMode="auto">
              <a:xfrm>
                <a:off x="130301" y="0"/>
                <a:ext cx="960211" cy="914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03</a:t>
                </a:r>
              </a:p>
            </p:txBody>
          </p:sp>
          <p:sp>
            <p:nvSpPr>
              <p:cNvPr id="19486" name="文本框 28"/>
              <p:cNvSpPr txBox="1">
                <a:spLocks noChangeArrowheads="1"/>
              </p:cNvSpPr>
              <p:nvPr/>
            </p:nvSpPr>
            <p:spPr bwMode="auto">
              <a:xfrm>
                <a:off x="0" y="758369"/>
                <a:ext cx="1190979" cy="2742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THREE</a:t>
                </a:r>
              </a:p>
            </p:txBody>
          </p:sp>
        </p:grpSp>
        <p:pic>
          <p:nvPicPr>
            <p:cNvPr id="19487" name="组合 53"/>
            <p:cNvPicPr>
              <a:picLocks noChangeArrowheads="1"/>
            </p:cNvPicPr>
            <p:nvPr/>
          </p:nvPicPr>
          <p:blipFill>
            <a:blip r:embed="rId7">
              <a:extLst>
                <a:ext uri="{28A0092B-C50C-407E-A947-70E740481C1C}">
                  <a14:useLocalDpi/>
                </a:ext>
              </a:extLst>
            </a:blip>
            <a:stretch>
              <a:fillRect/>
            </a:stretch>
          </p:blipFill>
          <p:spPr bwMode="auto">
            <a:xfrm>
              <a:off x="922290" y="682623"/>
              <a:ext cx="420545" cy="48758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9488" name="组合 86"/>
          <p:cNvGrpSpPr/>
          <p:nvPr/>
        </p:nvGrpSpPr>
        <p:grpSpPr>
          <a:xfrm>
            <a:off x="4806950" y="2527300"/>
            <a:ext cx="2779713" cy="2779713"/>
            <a:chExt cx="2780214" cy="2780214"/>
          </a:xfrm>
        </p:grpSpPr>
        <p:sp>
          <p:nvSpPr>
            <p:cNvPr id="19489" name="任意多边形 21"/>
            <p:cNvSpPr/>
            <p:nvPr/>
          </p:nvSpPr>
          <p:spPr bwMode="auto">
            <a:xfrm flipH="1" rot="16200000">
              <a:off x="0" y="0"/>
              <a:ext cx="2780214" cy="2780214"/>
            </a:xfrm>
            <a:custGeom>
              <a:gdLst>
                <a:gd fmla="*/ 0 w 2780214" name="T0"/>
                <a:gd fmla="*/ 1390107 h 2780214" name="T1"/>
                <a:gd fmla="*/ 167778 w 2780214" name="T2"/>
                <a:gd fmla="*/ 2052714 h 2780214" name="T3"/>
                <a:gd fmla="*/ 195461 w 2780214" name="T4"/>
                <a:gd fmla="*/ 2098282 h 2780214" name="T5"/>
                <a:gd fmla="*/ 195461 w 2780214" name="T6"/>
                <a:gd fmla="*/ 2518412 h 2780214" name="T7"/>
                <a:gd fmla="*/ 580264 w 2780214" name="T8"/>
                <a:gd fmla="*/ 2518412 h 2780214" name="T9"/>
                <a:gd fmla="*/ 612885 w 2780214" name="T10"/>
                <a:gd fmla="*/ 2542806 h 2780214" name="T11"/>
                <a:gd fmla="*/ 1390107 w 2780214" name="T12"/>
                <a:gd fmla="*/ 2780214 h 2780214" name="T13"/>
                <a:gd fmla="*/ 2167329 w 2780214" name="T14"/>
                <a:gd fmla="*/ 2542806 h 2780214" name="T15"/>
                <a:gd fmla="*/ 2199950 w 2780214" name="T16"/>
                <a:gd fmla="*/ 2518412 h 2780214" name="T17"/>
                <a:gd fmla="*/ 2558000 w 2780214" name="T18"/>
                <a:gd fmla="*/ 2518412 h 2780214" name="T19"/>
                <a:gd fmla="*/ 2558000 w 2780214" name="T20"/>
                <a:gd fmla="*/ 2142319 h 2780214" name="T21"/>
                <a:gd fmla="*/ 2612436 w 2780214" name="T22"/>
                <a:gd fmla="*/ 2052714 h 2780214" name="T23"/>
                <a:gd fmla="*/ 2780214 w 2780214" name="T24"/>
                <a:gd fmla="*/ 1390107 h 2780214" name="T25"/>
                <a:gd fmla="*/ 2612436 w 2780214" name="T26"/>
                <a:gd fmla="*/ 727499 h 2780214" name="T27"/>
                <a:gd fmla="*/ 2558000 w 2780214" name="T28"/>
                <a:gd fmla="*/ 637895 h 2780214" name="T29"/>
                <a:gd fmla="*/ 2558000 w 2780214" name="T30"/>
                <a:gd fmla="*/ 270725 h 2780214" name="T31"/>
                <a:gd fmla="*/ 2211883 w 2780214" name="T32"/>
                <a:gd fmla="*/ 270725 h 2780214" name="T33"/>
                <a:gd fmla="*/ 2167329 w 2780214" name="T34"/>
                <a:gd fmla="*/ 237408 h 2780214" name="T35"/>
                <a:gd fmla="*/ 1390107 w 2780214" name="T36"/>
                <a:gd fmla="*/ 0 h 2780214" name="T37"/>
                <a:gd fmla="*/ 612885 w 2780214" name="T38"/>
                <a:gd fmla="*/ 237408 h 2780214" name="T39"/>
                <a:gd fmla="*/ 568331 w 2780214" name="T40"/>
                <a:gd fmla="*/ 270725 h 2780214" name="T41"/>
                <a:gd fmla="*/ 195461 w 2780214" name="T42"/>
                <a:gd fmla="*/ 270725 h 2780214" name="T43"/>
                <a:gd fmla="*/ 195461 w 2780214" name="T44"/>
                <a:gd fmla="*/ 681932 h 2780214" name="T45"/>
                <a:gd fmla="*/ 167778 w 2780214" name="T46"/>
                <a:gd fmla="*/ 727499 h 2780214" name="T47"/>
                <a:gd fmla="*/ 0 w 2780214" name="T48"/>
                <a:gd fmla="*/ 1390107 h 278021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780214" w="2780214">
                  <a:moveTo>
                    <a:pt x="0" y="1390107"/>
                  </a:moveTo>
                  <a:cubicBezTo>
                    <a:pt x="0" y="1630024"/>
                    <a:pt x="60778" y="1855746"/>
                    <a:pt x="167778" y="2052714"/>
                  </a:cubicBezTo>
                  <a:lnTo>
                    <a:pt x="195461" y="2098282"/>
                  </a:lnTo>
                  <a:lnTo>
                    <a:pt x="195461" y="2518412"/>
                  </a:lnTo>
                  <a:lnTo>
                    <a:pt x="580264" y="2518412"/>
                  </a:lnTo>
                  <a:lnTo>
                    <a:pt x="612885" y="2542806"/>
                  </a:lnTo>
                  <a:cubicBezTo>
                    <a:pt x="834748" y="2692693"/>
                    <a:pt x="1102207" y="2780214"/>
                    <a:pt x="1390107" y="2780214"/>
                  </a:cubicBezTo>
                  <a:cubicBezTo>
                    <a:pt x="1678008" y="2780214"/>
                    <a:pt x="1945467" y="2692693"/>
                    <a:pt x="2167329" y="2542806"/>
                  </a:cubicBezTo>
                  <a:lnTo>
                    <a:pt x="2199950" y="2518412"/>
                  </a:lnTo>
                  <a:lnTo>
                    <a:pt x="2558000" y="2518412"/>
                  </a:lnTo>
                  <a:lnTo>
                    <a:pt x="2558000" y="2142319"/>
                  </a:lnTo>
                  <a:lnTo>
                    <a:pt x="2612436" y="2052714"/>
                  </a:lnTo>
                  <a:cubicBezTo>
                    <a:pt x="2719436" y="1855746"/>
                    <a:pt x="2780214" y="1630024"/>
                    <a:pt x="2780214" y="1390107"/>
                  </a:cubicBezTo>
                  <a:cubicBezTo>
                    <a:pt x="2780214" y="1150190"/>
                    <a:pt x="2719436" y="924468"/>
                    <a:pt x="2612436" y="727499"/>
                  </a:cubicBezTo>
                  <a:lnTo>
                    <a:pt x="2558000" y="637895"/>
                  </a:lnTo>
                  <a:lnTo>
                    <a:pt x="2558000" y="270725"/>
                  </a:lnTo>
                  <a:lnTo>
                    <a:pt x="2211883" y="270725"/>
                  </a:lnTo>
                  <a:lnTo>
                    <a:pt x="2167329" y="237408"/>
                  </a:lnTo>
                  <a:cubicBezTo>
                    <a:pt x="1945467" y="87521"/>
                    <a:pt x="1678008" y="0"/>
                    <a:pt x="1390107" y="0"/>
                  </a:cubicBezTo>
                  <a:cubicBezTo>
                    <a:pt x="1102207" y="0"/>
                    <a:pt x="834748" y="87521"/>
                    <a:pt x="612885" y="237408"/>
                  </a:cubicBezTo>
                  <a:lnTo>
                    <a:pt x="568331" y="270725"/>
                  </a:lnTo>
                  <a:lnTo>
                    <a:pt x="195461" y="270725"/>
                  </a:lnTo>
                  <a:lnTo>
                    <a:pt x="195461" y="681932"/>
                  </a:lnTo>
                  <a:lnTo>
                    <a:pt x="167778" y="727499"/>
                  </a:lnTo>
                  <a:cubicBezTo>
                    <a:pt x="60778" y="924468"/>
                    <a:pt x="0" y="1150190"/>
                    <a:pt x="0" y="1390107"/>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9490" name="组合 57"/>
            <p:cNvGrpSpPr/>
            <p:nvPr/>
          </p:nvGrpSpPr>
          <p:grpSpPr>
            <a:xfrm>
              <a:off x="320591" y="668371"/>
              <a:ext cx="2170649" cy="1381308"/>
              <a:chExt cx="2170649" cy="1381308"/>
            </a:xfrm>
          </p:grpSpPr>
          <p:sp>
            <p:nvSpPr>
              <p:cNvPr id="19491" name="Freeform 11"/>
              <p:cNvSpPr>
                <a:spLocks noEditPoints="1"/>
              </p:cNvSpPr>
              <p:nvPr/>
            </p:nvSpPr>
            <p:spPr bwMode="auto">
              <a:xfrm>
                <a:off x="679102" y="0"/>
                <a:ext cx="767194" cy="827367"/>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2" name="文本框 56"/>
              <p:cNvSpPr txBox="1">
                <a:spLocks noChangeArrowheads="1"/>
              </p:cNvSpPr>
              <p:nvPr/>
            </p:nvSpPr>
            <p:spPr bwMode="auto">
              <a:xfrm>
                <a:off x="0" y="919643"/>
                <a:ext cx="2170649" cy="457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E6991"/>
                    </a:solidFill>
                    <a:latin charset="0" pitchFamily="34" typeface="Arial"/>
                    <a:ea charset="-122" pitchFamily="2" typeface="华文细黑"/>
                  </a:rPr>
                  <a:t>KEY WORDS</a:t>
                </a:r>
              </a:p>
            </p:txBody>
          </p:sp>
        </p:grpSp>
      </p:grpSp>
      <p:cxnSp>
        <p:nvCxnSpPr>
          <p:cNvPr id="19493" name="直接连接符 62"/>
          <p:cNvCxnSpPr>
            <a:cxnSpLocks noChangeShapeType="1"/>
          </p:cNvCxnSpPr>
          <p:nvPr/>
        </p:nvCxnSpPr>
        <p:spPr bwMode="auto">
          <a:xfrm>
            <a:off x="9028113" y="1865313"/>
            <a:ext cx="2755900" cy="0"/>
          </a:xfrm>
          <a:prstGeom prst="line">
            <a:avLst/>
          </a:prstGeom>
          <a:noFill/>
          <a:ln cmpd="sng" w="6350">
            <a:solidFill>
              <a:schemeClr val="bg1">
                <a:alpha val="70000"/>
              </a:schemeClr>
            </a:solidFill>
            <a:round/>
            <a:headEnd len="med" type="oval" w="med"/>
            <a:tailEnd len="med" type="oval" w="med"/>
          </a:ln>
          <a:extLst>
            <a:ext uri="{909E8E84-426E-40DD-AFC4-6F175D3DCCD1}">
              <a14:hiddenFill>
                <a:noFill/>
              </a14:hiddenFill>
            </a:ext>
          </a:extLst>
        </p:spPr>
      </p:cxnSp>
      <p:cxnSp>
        <p:nvCxnSpPr>
          <p:cNvPr id="19494" name="直接连接符 63"/>
          <p:cNvCxnSpPr>
            <a:cxnSpLocks noChangeShapeType="1"/>
          </p:cNvCxnSpPr>
          <p:nvPr/>
        </p:nvCxnSpPr>
        <p:spPr bwMode="auto">
          <a:xfrm>
            <a:off x="407988" y="1865313"/>
            <a:ext cx="2755900" cy="0"/>
          </a:xfrm>
          <a:prstGeom prst="line">
            <a:avLst/>
          </a:prstGeom>
          <a:noFill/>
          <a:ln cmpd="sng" w="6350">
            <a:solidFill>
              <a:schemeClr val="bg1">
                <a:alpha val="70000"/>
              </a:schemeClr>
            </a:solidFill>
            <a:round/>
            <a:headEnd len="med" type="oval" w="med"/>
            <a:tailEnd len="med" type="oval" w="med"/>
          </a:ln>
          <a:extLst>
            <a:ext uri="{909E8E84-426E-40DD-AFC4-6F175D3DCCD1}">
              <a14:hiddenFill>
                <a:noFill/>
              </a14:hiddenFill>
            </a:ext>
          </a:extLst>
        </p:spPr>
      </p:cxnSp>
      <p:cxnSp>
        <p:nvCxnSpPr>
          <p:cNvPr id="19495" name="直接连接符 64"/>
          <p:cNvCxnSpPr>
            <a:cxnSpLocks noChangeShapeType="1"/>
          </p:cNvCxnSpPr>
          <p:nvPr/>
        </p:nvCxnSpPr>
        <p:spPr bwMode="auto">
          <a:xfrm>
            <a:off x="9028113" y="4832350"/>
            <a:ext cx="2755900" cy="0"/>
          </a:xfrm>
          <a:prstGeom prst="line">
            <a:avLst/>
          </a:prstGeom>
          <a:noFill/>
          <a:ln cmpd="sng" w="6350">
            <a:solidFill>
              <a:schemeClr val="bg1">
                <a:alpha val="70000"/>
              </a:schemeClr>
            </a:solidFill>
            <a:round/>
            <a:headEnd len="med" type="oval" w="med"/>
            <a:tailEnd len="med" type="oval" w="med"/>
          </a:ln>
          <a:extLst>
            <a:ext uri="{909E8E84-426E-40DD-AFC4-6F175D3DCCD1}">
              <a14:hiddenFill>
                <a:noFill/>
              </a14:hiddenFill>
            </a:ext>
          </a:extLst>
        </p:spPr>
      </p:cxnSp>
      <p:cxnSp>
        <p:nvCxnSpPr>
          <p:cNvPr id="19496" name="直接连接符 65"/>
          <p:cNvCxnSpPr>
            <a:cxnSpLocks noChangeShapeType="1"/>
          </p:cNvCxnSpPr>
          <p:nvPr/>
        </p:nvCxnSpPr>
        <p:spPr bwMode="auto">
          <a:xfrm>
            <a:off x="407988" y="4832350"/>
            <a:ext cx="2755900" cy="0"/>
          </a:xfrm>
          <a:prstGeom prst="line">
            <a:avLst/>
          </a:prstGeom>
          <a:noFill/>
          <a:ln cmpd="sng" w="6350">
            <a:solidFill>
              <a:schemeClr val="bg1">
                <a:alpha val="70000"/>
              </a:schemeClr>
            </a:solidFill>
            <a:round/>
            <a:headEnd len="med" type="oval" w="med"/>
            <a:tailEnd len="med" type="oval" w="med"/>
          </a:ln>
          <a:extLst>
            <a:ext uri="{909E8E84-426E-40DD-AFC4-6F175D3DCCD1}">
              <a14:hiddenFill>
                <a:noFill/>
              </a14:hiddenFill>
            </a:ext>
          </a:extLst>
        </p:spPr>
      </p:cxnSp>
      <p:grpSp>
        <p:nvGrpSpPr>
          <p:cNvPr id="19497" name="组合 70"/>
          <p:cNvGrpSpPr/>
          <p:nvPr/>
        </p:nvGrpSpPr>
        <p:grpSpPr>
          <a:xfrm>
            <a:off x="407988" y="1431925"/>
            <a:ext cx="2798762" cy="1684338"/>
            <a:chExt cx="2798942" cy="1685698"/>
          </a:xfrm>
        </p:grpSpPr>
        <p:grpSp>
          <p:nvGrpSpPr>
            <p:cNvPr id="19498" name="组合 69"/>
            <p:cNvGrpSpPr/>
            <p:nvPr/>
          </p:nvGrpSpPr>
          <p:grpSpPr>
            <a:xfrm>
              <a:off x="63418" y="0"/>
              <a:ext cx="2582237" cy="338554"/>
              <a:chExt cx="2582237" cy="338554"/>
            </a:xfrm>
          </p:grpSpPr>
          <p:sp>
            <p:nvSpPr>
              <p:cNvPr id="19499" name="任意多边形 66"/>
              <p:cNvSpPr/>
              <p:nvPr/>
            </p:nvSpPr>
            <p:spPr bwMode="auto">
              <a:xfrm>
                <a:off x="86" y="9533"/>
                <a:ext cx="320696" cy="319346"/>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9500" name="文本框 67"/>
              <p:cNvPicPr>
                <a:picLocks noChangeArrowheads="1"/>
              </p:cNvPicPr>
              <p:nvPr/>
            </p:nvPicPr>
            <p:blipFill>
              <a:blip r:embed="rId8">
                <a:extLst>
                  <a:ext uri="{28A0092B-C50C-407E-A947-70E740481C1C}">
                    <a14:useLocalDpi/>
                  </a:ext>
                </a:extLst>
              </a:blip>
              <a:stretch>
                <a:fillRect/>
              </a:stretch>
            </p:blipFill>
            <p:spPr bwMode="auto">
              <a:xfrm>
                <a:off x="473508" y="-17667"/>
                <a:ext cx="2109352" cy="43316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9501" name="矩形 68"/>
            <p:cNvSpPr>
              <a:spLocks noChangeArrowheads="1"/>
            </p:cNvSpPr>
            <p:nvPr/>
          </p:nvSpPr>
          <p:spPr bwMode="auto">
            <a:xfrm>
              <a:off x="0" y="485369"/>
              <a:ext cx="2798942" cy="1189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grpSp>
        <p:nvGrpSpPr>
          <p:cNvPr id="19502" name="组合 71"/>
          <p:cNvGrpSpPr/>
          <p:nvPr/>
        </p:nvGrpSpPr>
        <p:grpSpPr>
          <a:xfrm>
            <a:off x="407988" y="4398963"/>
            <a:ext cx="2798762" cy="1684337"/>
            <a:chExt cx="2798942" cy="1685698"/>
          </a:xfrm>
        </p:grpSpPr>
        <p:grpSp>
          <p:nvGrpSpPr>
            <p:cNvPr id="19503" name="组合 72"/>
            <p:cNvGrpSpPr/>
            <p:nvPr/>
          </p:nvGrpSpPr>
          <p:grpSpPr>
            <a:xfrm>
              <a:off x="63418" y="0"/>
              <a:ext cx="2582237" cy="338554"/>
              <a:chExt cx="2582237" cy="338554"/>
            </a:xfrm>
          </p:grpSpPr>
          <p:sp>
            <p:nvSpPr>
              <p:cNvPr id="19504" name="任意多边形 74"/>
              <p:cNvSpPr/>
              <p:nvPr/>
            </p:nvSpPr>
            <p:spPr bwMode="auto">
              <a:xfrm>
                <a:off x="86" y="9533"/>
                <a:ext cx="320696" cy="31934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9505" name="文本框 75"/>
              <p:cNvPicPr>
                <a:picLocks noChangeArrowheads="1"/>
              </p:cNvPicPr>
              <p:nvPr/>
            </p:nvPicPr>
            <p:blipFill>
              <a:blip r:embed="rId9">
                <a:extLst>
                  <a:ext uri="{28A0092B-C50C-407E-A947-70E740481C1C}">
                    <a14:useLocalDpi/>
                  </a:ext>
                </a:extLst>
              </a:blip>
              <a:stretch>
                <a:fillRect/>
              </a:stretch>
            </p:blipFill>
            <p:spPr bwMode="auto">
              <a:xfrm>
                <a:off x="473508" y="-15952"/>
                <a:ext cx="2109352" cy="43316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9506" name="矩形 73"/>
            <p:cNvSpPr>
              <a:spLocks noChangeArrowheads="1"/>
            </p:cNvSpPr>
            <p:nvPr/>
          </p:nvSpPr>
          <p:spPr bwMode="auto">
            <a:xfrm>
              <a:off x="0" y="485368"/>
              <a:ext cx="2798942" cy="1189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grpSp>
        <p:nvGrpSpPr>
          <p:cNvPr id="19507" name="组合 76"/>
          <p:cNvGrpSpPr/>
          <p:nvPr/>
        </p:nvGrpSpPr>
        <p:grpSpPr>
          <a:xfrm>
            <a:off x="9042400" y="1431925"/>
            <a:ext cx="2798763" cy="1684338"/>
            <a:chExt cx="2798942" cy="1685698"/>
          </a:xfrm>
        </p:grpSpPr>
        <p:grpSp>
          <p:nvGrpSpPr>
            <p:cNvPr id="19508" name="组合 77"/>
            <p:cNvGrpSpPr/>
            <p:nvPr/>
          </p:nvGrpSpPr>
          <p:grpSpPr>
            <a:xfrm>
              <a:off x="63418" y="0"/>
              <a:ext cx="2582237" cy="338554"/>
              <a:chExt cx="2582237" cy="338554"/>
            </a:xfrm>
          </p:grpSpPr>
          <p:sp>
            <p:nvSpPr>
              <p:cNvPr id="19509" name="任意多边形 79"/>
              <p:cNvSpPr/>
              <p:nvPr/>
            </p:nvSpPr>
            <p:spPr bwMode="auto">
              <a:xfrm>
                <a:off x="86" y="9533"/>
                <a:ext cx="320695" cy="319346"/>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9510" name="文本框 80"/>
              <p:cNvPicPr>
                <a:picLocks noChangeArrowheads="1"/>
              </p:cNvPicPr>
              <p:nvPr/>
            </p:nvPicPr>
            <p:blipFill>
              <a:blip r:embed="rId10">
                <a:extLst>
                  <a:ext uri="{28A0092B-C50C-407E-A947-70E740481C1C}">
                    <a14:useLocalDpi/>
                  </a:ext>
                </a:extLst>
              </a:blip>
              <a:stretch>
                <a:fillRect/>
              </a:stretch>
            </p:blipFill>
            <p:spPr bwMode="auto">
              <a:xfrm>
                <a:off x="477128" y="-17667"/>
                <a:ext cx="2103254" cy="43316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9511" name="矩形 78"/>
            <p:cNvSpPr>
              <a:spLocks noChangeArrowheads="1"/>
            </p:cNvSpPr>
            <p:nvPr/>
          </p:nvSpPr>
          <p:spPr bwMode="auto">
            <a:xfrm>
              <a:off x="-1" y="485369"/>
              <a:ext cx="2798942" cy="1189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grpSp>
        <p:nvGrpSpPr>
          <p:cNvPr id="19512" name="组合 81"/>
          <p:cNvGrpSpPr/>
          <p:nvPr/>
        </p:nvGrpSpPr>
        <p:grpSpPr>
          <a:xfrm>
            <a:off x="9042400" y="4398963"/>
            <a:ext cx="2798763" cy="1684337"/>
            <a:chExt cx="2798942" cy="1685698"/>
          </a:xfrm>
        </p:grpSpPr>
        <p:grpSp>
          <p:nvGrpSpPr>
            <p:cNvPr id="19513" name="组合 82"/>
            <p:cNvGrpSpPr/>
            <p:nvPr/>
          </p:nvGrpSpPr>
          <p:grpSpPr>
            <a:xfrm>
              <a:off x="63418" y="0"/>
              <a:ext cx="2582237" cy="338554"/>
              <a:chExt cx="2582237" cy="338554"/>
            </a:xfrm>
          </p:grpSpPr>
          <p:sp>
            <p:nvSpPr>
              <p:cNvPr id="19514" name="任意多边形 84"/>
              <p:cNvSpPr/>
              <p:nvPr/>
            </p:nvSpPr>
            <p:spPr bwMode="auto">
              <a:xfrm>
                <a:off x="86" y="9533"/>
                <a:ext cx="320695" cy="31934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9515" name="文本框 85"/>
              <p:cNvPicPr>
                <a:picLocks noChangeArrowheads="1"/>
              </p:cNvPicPr>
              <p:nvPr/>
            </p:nvPicPr>
            <p:blipFill>
              <a:blip r:embed="rId11">
                <a:extLst>
                  <a:ext uri="{28A0092B-C50C-407E-A947-70E740481C1C}">
                    <a14:useLocalDpi/>
                  </a:ext>
                </a:extLst>
              </a:blip>
              <a:stretch>
                <a:fillRect/>
              </a:stretch>
            </p:blipFill>
            <p:spPr bwMode="auto">
              <a:xfrm>
                <a:off x="477128" y="-15952"/>
                <a:ext cx="2103254" cy="43316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19516" name="矩形 83"/>
            <p:cNvSpPr>
              <a:spLocks noChangeArrowheads="1"/>
            </p:cNvSpPr>
            <p:nvPr/>
          </p:nvSpPr>
          <p:spPr bwMode="auto">
            <a:xfrm>
              <a:off x="-1" y="485368"/>
              <a:ext cx="2798942" cy="1189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9488"/>
                                        </p:tgtEl>
                                        <p:attrNameLst>
                                          <p:attrName>style.visibility</p:attrName>
                                        </p:attrNameLst>
                                      </p:cBhvr>
                                      <p:to>
                                        <p:strVal val="visible"/>
                                      </p:to>
                                    </p:set>
                                    <p:anim calcmode="lin" valueType="num">
                                      <p:cBhvr>
                                        <p:cTn dur="500" fill="hold" id="7"/>
                                        <p:tgtEl>
                                          <p:spTgt spid="19488"/>
                                        </p:tgtEl>
                                        <p:attrNameLst>
                                          <p:attrName>ppt_w</p:attrName>
                                        </p:attrNameLst>
                                      </p:cBhvr>
                                      <p:tavLst>
                                        <p:tav tm="0">
                                          <p:val>
                                            <p:fltVal val="0"/>
                                          </p:val>
                                        </p:tav>
                                        <p:tav tm="100000">
                                          <p:val>
                                            <p:strVal val="#ppt_w"/>
                                          </p:val>
                                        </p:tav>
                                      </p:tavLst>
                                    </p:anim>
                                    <p:anim calcmode="lin" valueType="num">
                                      <p:cBhvr>
                                        <p:cTn dur="500" fill="hold" id="8"/>
                                        <p:tgtEl>
                                          <p:spTgt spid="19488"/>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528">
                                  <p:stCondLst>
                                    <p:cond delay="0"/>
                                  </p:stCondLst>
                                  <p:childTnLst>
                                    <p:set>
                                      <p:cBhvr>
                                        <p:cTn dur="1" fill="hold" id="11">
                                          <p:stCondLst>
                                            <p:cond delay="0"/>
                                          </p:stCondLst>
                                        </p:cTn>
                                        <p:tgtEl>
                                          <p:spTgt spid="19476"/>
                                        </p:tgtEl>
                                        <p:attrNameLst>
                                          <p:attrName>style.visibility</p:attrName>
                                        </p:attrNameLst>
                                      </p:cBhvr>
                                      <p:to>
                                        <p:strVal val="visible"/>
                                      </p:to>
                                    </p:set>
                                    <p:anim calcmode="lin" valueType="num">
                                      <p:cBhvr>
                                        <p:cTn dur="500" fill="hold" id="12"/>
                                        <p:tgtEl>
                                          <p:spTgt spid="19476"/>
                                        </p:tgtEl>
                                        <p:attrNameLst>
                                          <p:attrName>ppt_w</p:attrName>
                                        </p:attrNameLst>
                                      </p:cBhvr>
                                      <p:tavLst>
                                        <p:tav tm="0">
                                          <p:val>
                                            <p:fltVal val="0"/>
                                          </p:val>
                                        </p:tav>
                                        <p:tav tm="100000">
                                          <p:val>
                                            <p:strVal val="#ppt_w"/>
                                          </p:val>
                                        </p:tav>
                                      </p:tavLst>
                                    </p:anim>
                                    <p:anim calcmode="lin" valueType="num">
                                      <p:cBhvr>
                                        <p:cTn dur="500" fill="hold" id="13"/>
                                        <p:tgtEl>
                                          <p:spTgt spid="19476"/>
                                        </p:tgtEl>
                                        <p:attrNameLst>
                                          <p:attrName>ppt_h</p:attrName>
                                        </p:attrNameLst>
                                      </p:cBhvr>
                                      <p:tavLst>
                                        <p:tav tm="0">
                                          <p:val>
                                            <p:fltVal val="0"/>
                                          </p:val>
                                        </p:tav>
                                        <p:tav tm="100000">
                                          <p:val>
                                            <p:strVal val="#ppt_h"/>
                                          </p:val>
                                        </p:tav>
                                      </p:tavLst>
                                    </p:anim>
                                    <p:anim calcmode="lin" valueType="num">
                                      <p:cBhvr>
                                        <p:cTn dur="500" fill="hold" id="14"/>
                                        <p:tgtEl>
                                          <p:spTgt spid="19476"/>
                                        </p:tgtEl>
                                        <p:attrNameLst>
                                          <p:attrName>ppt_x</p:attrName>
                                        </p:attrNameLst>
                                      </p:cBhvr>
                                      <p:tavLst>
                                        <p:tav tm="0">
                                          <p:val>
                                            <p:fltVal val="0.5"/>
                                          </p:val>
                                        </p:tav>
                                        <p:tav tm="100000">
                                          <p:val>
                                            <p:strVal val="#ppt_x"/>
                                          </p:val>
                                        </p:tav>
                                      </p:tavLst>
                                    </p:anim>
                                    <p:anim calcmode="lin" valueType="num">
                                      <p:cBhvr>
                                        <p:cTn dur="500" fill="hold" id="15"/>
                                        <p:tgtEl>
                                          <p:spTgt spid="19476"/>
                                        </p:tgtEl>
                                        <p:attrNameLst>
                                          <p:attrName>ppt_y</p:attrName>
                                        </p:attrNameLst>
                                      </p:cBhvr>
                                      <p:tavLst>
                                        <p:tav tm="0">
                                          <p:val>
                                            <p:fltVal val="0.5"/>
                                          </p:val>
                                        </p:tav>
                                        <p:tav tm="100000">
                                          <p:val>
                                            <p:strVal val="#ppt_y"/>
                                          </p:val>
                                        </p:tav>
                                      </p:tavLst>
                                    </p:anim>
                                  </p:childTnLst>
                                </p:cTn>
                              </p:par>
                              <p:par>
                                <p:cTn fill="hold" id="16" nodeType="withEffect" presetClass="entr" presetID="23" presetSubtype="528">
                                  <p:stCondLst>
                                    <p:cond delay="250"/>
                                  </p:stCondLst>
                                  <p:childTnLst>
                                    <p:set>
                                      <p:cBhvr>
                                        <p:cTn dur="1" fill="hold" id="17">
                                          <p:stCondLst>
                                            <p:cond delay="0"/>
                                          </p:stCondLst>
                                        </p:cTn>
                                        <p:tgtEl>
                                          <p:spTgt spid="19470"/>
                                        </p:tgtEl>
                                        <p:attrNameLst>
                                          <p:attrName>style.visibility</p:attrName>
                                        </p:attrNameLst>
                                      </p:cBhvr>
                                      <p:to>
                                        <p:strVal val="visible"/>
                                      </p:to>
                                    </p:set>
                                    <p:anim calcmode="lin" valueType="num">
                                      <p:cBhvr>
                                        <p:cTn dur="500" fill="hold" id="18"/>
                                        <p:tgtEl>
                                          <p:spTgt spid="19470"/>
                                        </p:tgtEl>
                                        <p:attrNameLst>
                                          <p:attrName>ppt_w</p:attrName>
                                        </p:attrNameLst>
                                      </p:cBhvr>
                                      <p:tavLst>
                                        <p:tav tm="0">
                                          <p:val>
                                            <p:fltVal val="0"/>
                                          </p:val>
                                        </p:tav>
                                        <p:tav tm="100000">
                                          <p:val>
                                            <p:strVal val="#ppt_w"/>
                                          </p:val>
                                        </p:tav>
                                      </p:tavLst>
                                    </p:anim>
                                    <p:anim calcmode="lin" valueType="num">
                                      <p:cBhvr>
                                        <p:cTn dur="500" fill="hold" id="19"/>
                                        <p:tgtEl>
                                          <p:spTgt spid="19470"/>
                                        </p:tgtEl>
                                        <p:attrNameLst>
                                          <p:attrName>ppt_h</p:attrName>
                                        </p:attrNameLst>
                                      </p:cBhvr>
                                      <p:tavLst>
                                        <p:tav tm="0">
                                          <p:val>
                                            <p:fltVal val="0"/>
                                          </p:val>
                                        </p:tav>
                                        <p:tav tm="100000">
                                          <p:val>
                                            <p:strVal val="#ppt_h"/>
                                          </p:val>
                                        </p:tav>
                                      </p:tavLst>
                                    </p:anim>
                                    <p:anim calcmode="lin" valueType="num">
                                      <p:cBhvr>
                                        <p:cTn dur="500" fill="hold" id="20"/>
                                        <p:tgtEl>
                                          <p:spTgt spid="19470"/>
                                        </p:tgtEl>
                                        <p:attrNameLst>
                                          <p:attrName>ppt_x</p:attrName>
                                        </p:attrNameLst>
                                      </p:cBhvr>
                                      <p:tavLst>
                                        <p:tav tm="0">
                                          <p:val>
                                            <p:fltVal val="0.5"/>
                                          </p:val>
                                        </p:tav>
                                        <p:tav tm="100000">
                                          <p:val>
                                            <p:strVal val="#ppt_x"/>
                                          </p:val>
                                        </p:tav>
                                      </p:tavLst>
                                    </p:anim>
                                    <p:anim calcmode="lin" valueType="num">
                                      <p:cBhvr>
                                        <p:cTn dur="500" fill="hold" id="21"/>
                                        <p:tgtEl>
                                          <p:spTgt spid="19470"/>
                                        </p:tgtEl>
                                        <p:attrNameLst>
                                          <p:attrName>ppt_y</p:attrName>
                                        </p:attrNameLst>
                                      </p:cBhvr>
                                      <p:tavLst>
                                        <p:tav tm="0">
                                          <p:val>
                                            <p:fltVal val="0.5"/>
                                          </p:val>
                                        </p:tav>
                                        <p:tav tm="100000">
                                          <p:val>
                                            <p:strVal val="#ppt_y"/>
                                          </p:val>
                                        </p:tav>
                                      </p:tavLst>
                                    </p:anim>
                                  </p:childTnLst>
                                </p:cTn>
                              </p:par>
                              <p:par>
                                <p:cTn fill="hold" id="22" nodeType="withEffect" presetClass="entr" presetID="23" presetSubtype="528">
                                  <p:stCondLst>
                                    <p:cond delay="500"/>
                                  </p:stCondLst>
                                  <p:childTnLst>
                                    <p:set>
                                      <p:cBhvr>
                                        <p:cTn dur="1" fill="hold" id="23">
                                          <p:stCondLst>
                                            <p:cond delay="0"/>
                                          </p:stCondLst>
                                        </p:cTn>
                                        <p:tgtEl>
                                          <p:spTgt spid="19482"/>
                                        </p:tgtEl>
                                        <p:attrNameLst>
                                          <p:attrName>style.visibility</p:attrName>
                                        </p:attrNameLst>
                                      </p:cBhvr>
                                      <p:to>
                                        <p:strVal val="visible"/>
                                      </p:to>
                                    </p:set>
                                    <p:anim calcmode="lin" valueType="num">
                                      <p:cBhvr>
                                        <p:cTn dur="500" fill="hold" id="24"/>
                                        <p:tgtEl>
                                          <p:spTgt spid="19482"/>
                                        </p:tgtEl>
                                        <p:attrNameLst>
                                          <p:attrName>ppt_w</p:attrName>
                                        </p:attrNameLst>
                                      </p:cBhvr>
                                      <p:tavLst>
                                        <p:tav tm="0">
                                          <p:val>
                                            <p:fltVal val="0"/>
                                          </p:val>
                                        </p:tav>
                                        <p:tav tm="100000">
                                          <p:val>
                                            <p:strVal val="#ppt_w"/>
                                          </p:val>
                                        </p:tav>
                                      </p:tavLst>
                                    </p:anim>
                                    <p:anim calcmode="lin" valueType="num">
                                      <p:cBhvr>
                                        <p:cTn dur="500" fill="hold" id="25"/>
                                        <p:tgtEl>
                                          <p:spTgt spid="19482"/>
                                        </p:tgtEl>
                                        <p:attrNameLst>
                                          <p:attrName>ppt_h</p:attrName>
                                        </p:attrNameLst>
                                      </p:cBhvr>
                                      <p:tavLst>
                                        <p:tav tm="0">
                                          <p:val>
                                            <p:fltVal val="0"/>
                                          </p:val>
                                        </p:tav>
                                        <p:tav tm="100000">
                                          <p:val>
                                            <p:strVal val="#ppt_h"/>
                                          </p:val>
                                        </p:tav>
                                      </p:tavLst>
                                    </p:anim>
                                    <p:anim calcmode="lin" valueType="num">
                                      <p:cBhvr>
                                        <p:cTn dur="500" fill="hold" id="26"/>
                                        <p:tgtEl>
                                          <p:spTgt spid="19482"/>
                                        </p:tgtEl>
                                        <p:attrNameLst>
                                          <p:attrName>ppt_x</p:attrName>
                                        </p:attrNameLst>
                                      </p:cBhvr>
                                      <p:tavLst>
                                        <p:tav tm="0">
                                          <p:val>
                                            <p:fltVal val="0.5"/>
                                          </p:val>
                                        </p:tav>
                                        <p:tav tm="100000">
                                          <p:val>
                                            <p:strVal val="#ppt_x"/>
                                          </p:val>
                                        </p:tav>
                                      </p:tavLst>
                                    </p:anim>
                                    <p:anim calcmode="lin" valueType="num">
                                      <p:cBhvr>
                                        <p:cTn dur="500" fill="hold" id="27"/>
                                        <p:tgtEl>
                                          <p:spTgt spid="19482"/>
                                        </p:tgtEl>
                                        <p:attrNameLst>
                                          <p:attrName>ppt_y</p:attrName>
                                        </p:attrNameLst>
                                      </p:cBhvr>
                                      <p:tavLst>
                                        <p:tav tm="0">
                                          <p:val>
                                            <p:fltVal val="0.5"/>
                                          </p:val>
                                        </p:tav>
                                        <p:tav tm="100000">
                                          <p:val>
                                            <p:strVal val="#ppt_y"/>
                                          </p:val>
                                        </p:tav>
                                      </p:tavLst>
                                    </p:anim>
                                  </p:childTnLst>
                                </p:cTn>
                              </p:par>
                              <p:par>
                                <p:cTn fill="hold" id="28" nodeType="withEffect" presetClass="entr" presetID="23" presetSubtype="528">
                                  <p:stCondLst>
                                    <p:cond delay="750"/>
                                  </p:stCondLst>
                                  <p:childTnLst>
                                    <p:set>
                                      <p:cBhvr>
                                        <p:cTn dur="1" fill="hold" id="29">
                                          <p:stCondLst>
                                            <p:cond delay="0"/>
                                          </p:stCondLst>
                                        </p:cTn>
                                        <p:tgtEl>
                                          <p:spTgt spid="19464"/>
                                        </p:tgtEl>
                                        <p:attrNameLst>
                                          <p:attrName>style.visibility</p:attrName>
                                        </p:attrNameLst>
                                      </p:cBhvr>
                                      <p:to>
                                        <p:strVal val="visible"/>
                                      </p:to>
                                    </p:set>
                                    <p:anim calcmode="lin" valueType="num">
                                      <p:cBhvr>
                                        <p:cTn dur="500" fill="hold" id="30"/>
                                        <p:tgtEl>
                                          <p:spTgt spid="19464"/>
                                        </p:tgtEl>
                                        <p:attrNameLst>
                                          <p:attrName>ppt_w</p:attrName>
                                        </p:attrNameLst>
                                      </p:cBhvr>
                                      <p:tavLst>
                                        <p:tav tm="0">
                                          <p:val>
                                            <p:fltVal val="0"/>
                                          </p:val>
                                        </p:tav>
                                        <p:tav tm="100000">
                                          <p:val>
                                            <p:strVal val="#ppt_w"/>
                                          </p:val>
                                        </p:tav>
                                      </p:tavLst>
                                    </p:anim>
                                    <p:anim calcmode="lin" valueType="num">
                                      <p:cBhvr>
                                        <p:cTn dur="500" fill="hold" id="31"/>
                                        <p:tgtEl>
                                          <p:spTgt spid="19464"/>
                                        </p:tgtEl>
                                        <p:attrNameLst>
                                          <p:attrName>ppt_h</p:attrName>
                                        </p:attrNameLst>
                                      </p:cBhvr>
                                      <p:tavLst>
                                        <p:tav tm="0">
                                          <p:val>
                                            <p:fltVal val="0"/>
                                          </p:val>
                                        </p:tav>
                                        <p:tav tm="100000">
                                          <p:val>
                                            <p:strVal val="#ppt_h"/>
                                          </p:val>
                                        </p:tav>
                                      </p:tavLst>
                                    </p:anim>
                                    <p:anim calcmode="lin" valueType="num">
                                      <p:cBhvr>
                                        <p:cTn dur="500" fill="hold" id="32"/>
                                        <p:tgtEl>
                                          <p:spTgt spid="19464"/>
                                        </p:tgtEl>
                                        <p:attrNameLst>
                                          <p:attrName>ppt_x</p:attrName>
                                        </p:attrNameLst>
                                      </p:cBhvr>
                                      <p:tavLst>
                                        <p:tav tm="0">
                                          <p:val>
                                            <p:fltVal val="0.5"/>
                                          </p:val>
                                        </p:tav>
                                        <p:tav tm="100000">
                                          <p:val>
                                            <p:strVal val="#ppt_x"/>
                                          </p:val>
                                        </p:tav>
                                      </p:tavLst>
                                    </p:anim>
                                    <p:anim calcmode="lin" valueType="num">
                                      <p:cBhvr>
                                        <p:cTn dur="500" fill="hold" id="33"/>
                                        <p:tgtEl>
                                          <p:spTgt spid="19464"/>
                                        </p:tgtEl>
                                        <p:attrNameLst>
                                          <p:attrName>ppt_y</p:attrName>
                                        </p:attrNameLst>
                                      </p:cBhvr>
                                      <p:tavLst>
                                        <p:tav tm="0">
                                          <p:val>
                                            <p:fltVal val="0.5"/>
                                          </p:val>
                                        </p:tav>
                                        <p:tav tm="100000">
                                          <p:val>
                                            <p:strVal val="#ppt_y"/>
                                          </p:val>
                                        </p:tav>
                                      </p:tavLst>
                                    </p:anim>
                                  </p:childTnLst>
                                </p:cTn>
                              </p:par>
                            </p:childTnLst>
                          </p:cTn>
                        </p:par>
                        <p:par>
                          <p:cTn fill="hold" id="34" nodeType="afterGroup">
                            <p:stCondLst>
                              <p:cond delay="1750"/>
                            </p:stCondLst>
                            <p:childTnLst>
                              <p:par>
                                <p:cTn fill="hold" id="35" nodeType="afterEffect" presetClass="entr" presetID="22" presetSubtype="2">
                                  <p:stCondLst>
                                    <p:cond delay="0"/>
                                  </p:stCondLst>
                                  <p:childTnLst>
                                    <p:set>
                                      <p:cBhvr>
                                        <p:cTn dur="1" fill="hold" id="36">
                                          <p:stCondLst>
                                            <p:cond delay="0"/>
                                          </p:stCondLst>
                                        </p:cTn>
                                        <p:tgtEl>
                                          <p:spTgt spid="19494"/>
                                        </p:tgtEl>
                                        <p:attrNameLst>
                                          <p:attrName>style.visibility</p:attrName>
                                        </p:attrNameLst>
                                      </p:cBhvr>
                                      <p:to>
                                        <p:strVal val="visible"/>
                                      </p:to>
                                    </p:set>
                                    <p:animEffect filter="wipe(right)" transition="in">
                                      <p:cBhvr>
                                        <p:cTn dur="500" id="37"/>
                                        <p:tgtEl>
                                          <p:spTgt spid="19494"/>
                                        </p:tgtEl>
                                      </p:cBhvr>
                                    </p:animEffect>
                                  </p:childTnLst>
                                </p:cTn>
                              </p:par>
                              <p:par>
                                <p:cTn fill="hold" id="38" nodeType="withEffect" presetClass="entr" presetID="22" presetSubtype="8">
                                  <p:stCondLst>
                                    <p:cond delay="0"/>
                                  </p:stCondLst>
                                  <p:childTnLst>
                                    <p:set>
                                      <p:cBhvr>
                                        <p:cTn dur="1" fill="hold" id="39">
                                          <p:stCondLst>
                                            <p:cond delay="0"/>
                                          </p:stCondLst>
                                        </p:cTn>
                                        <p:tgtEl>
                                          <p:spTgt spid="19493"/>
                                        </p:tgtEl>
                                        <p:attrNameLst>
                                          <p:attrName>style.visibility</p:attrName>
                                        </p:attrNameLst>
                                      </p:cBhvr>
                                      <p:to>
                                        <p:strVal val="visible"/>
                                      </p:to>
                                    </p:set>
                                    <p:animEffect filter="wipe(left)" transition="in">
                                      <p:cBhvr>
                                        <p:cTn dur="500" id="40"/>
                                        <p:tgtEl>
                                          <p:spTgt spid="19493"/>
                                        </p:tgtEl>
                                      </p:cBhvr>
                                    </p:animEffect>
                                  </p:childTnLst>
                                </p:cTn>
                              </p:par>
                            </p:childTnLst>
                          </p:cTn>
                        </p:par>
                        <p:par>
                          <p:cTn fill="hold" id="41" nodeType="afterGroup">
                            <p:stCondLst>
                              <p:cond delay="2250"/>
                            </p:stCondLst>
                            <p:childTnLst>
                              <p:par>
                                <p:cTn fill="hold" id="42" nodeType="afterEffect" presetClass="entr" presetID="10" presetSubtype="0">
                                  <p:stCondLst>
                                    <p:cond delay="0"/>
                                  </p:stCondLst>
                                  <p:childTnLst>
                                    <p:set>
                                      <p:cBhvr>
                                        <p:cTn dur="1" fill="hold" id="43">
                                          <p:stCondLst>
                                            <p:cond delay="0"/>
                                          </p:stCondLst>
                                        </p:cTn>
                                        <p:tgtEl>
                                          <p:spTgt spid="19497"/>
                                        </p:tgtEl>
                                        <p:attrNameLst>
                                          <p:attrName>style.visibility</p:attrName>
                                        </p:attrNameLst>
                                      </p:cBhvr>
                                      <p:to>
                                        <p:strVal val="visible"/>
                                      </p:to>
                                    </p:set>
                                    <p:animEffect filter="fade" transition="in">
                                      <p:cBhvr>
                                        <p:cTn dur="500" id="44"/>
                                        <p:tgtEl>
                                          <p:spTgt spid="19497"/>
                                        </p:tgtEl>
                                      </p:cBhvr>
                                    </p:animEffect>
                                  </p:childTnLst>
                                </p:cTn>
                              </p:par>
                              <p:par>
                                <p:cTn fill="hold" id="45" nodeType="withEffect" presetClass="entr" presetID="10" presetSubtype="0">
                                  <p:stCondLst>
                                    <p:cond delay="0"/>
                                  </p:stCondLst>
                                  <p:childTnLst>
                                    <p:set>
                                      <p:cBhvr>
                                        <p:cTn dur="1" fill="hold" id="46">
                                          <p:stCondLst>
                                            <p:cond delay="0"/>
                                          </p:stCondLst>
                                        </p:cTn>
                                        <p:tgtEl>
                                          <p:spTgt spid="19507"/>
                                        </p:tgtEl>
                                        <p:attrNameLst>
                                          <p:attrName>style.visibility</p:attrName>
                                        </p:attrNameLst>
                                      </p:cBhvr>
                                      <p:to>
                                        <p:strVal val="visible"/>
                                      </p:to>
                                    </p:set>
                                    <p:animEffect filter="fade" transition="in">
                                      <p:cBhvr>
                                        <p:cTn dur="500" id="47"/>
                                        <p:tgtEl>
                                          <p:spTgt spid="19507"/>
                                        </p:tgtEl>
                                      </p:cBhvr>
                                    </p:animEffect>
                                  </p:childTnLst>
                                </p:cTn>
                              </p:par>
                            </p:childTnLst>
                          </p:cTn>
                        </p:par>
                        <p:par>
                          <p:cTn fill="hold" id="48" nodeType="afterGroup">
                            <p:stCondLst>
                              <p:cond delay="2750"/>
                            </p:stCondLst>
                            <p:childTnLst>
                              <p:par>
                                <p:cTn fill="hold" id="49" nodeType="afterEffect" presetClass="entr" presetID="22" presetSubtype="2">
                                  <p:stCondLst>
                                    <p:cond delay="0"/>
                                  </p:stCondLst>
                                  <p:childTnLst>
                                    <p:set>
                                      <p:cBhvr>
                                        <p:cTn dur="1" fill="hold" id="50">
                                          <p:stCondLst>
                                            <p:cond delay="0"/>
                                          </p:stCondLst>
                                        </p:cTn>
                                        <p:tgtEl>
                                          <p:spTgt spid="19496"/>
                                        </p:tgtEl>
                                        <p:attrNameLst>
                                          <p:attrName>style.visibility</p:attrName>
                                        </p:attrNameLst>
                                      </p:cBhvr>
                                      <p:to>
                                        <p:strVal val="visible"/>
                                      </p:to>
                                    </p:set>
                                    <p:animEffect filter="wipe(right)" transition="in">
                                      <p:cBhvr>
                                        <p:cTn dur="500" id="51"/>
                                        <p:tgtEl>
                                          <p:spTgt spid="19496"/>
                                        </p:tgtEl>
                                      </p:cBhvr>
                                    </p:animEffect>
                                  </p:childTnLst>
                                </p:cTn>
                              </p:par>
                              <p:par>
                                <p:cTn fill="hold" id="52" nodeType="withEffect" presetClass="entr" presetID="22" presetSubtype="8">
                                  <p:stCondLst>
                                    <p:cond delay="0"/>
                                  </p:stCondLst>
                                  <p:childTnLst>
                                    <p:set>
                                      <p:cBhvr>
                                        <p:cTn dur="1" fill="hold" id="53">
                                          <p:stCondLst>
                                            <p:cond delay="0"/>
                                          </p:stCondLst>
                                        </p:cTn>
                                        <p:tgtEl>
                                          <p:spTgt spid="19495"/>
                                        </p:tgtEl>
                                        <p:attrNameLst>
                                          <p:attrName>style.visibility</p:attrName>
                                        </p:attrNameLst>
                                      </p:cBhvr>
                                      <p:to>
                                        <p:strVal val="visible"/>
                                      </p:to>
                                    </p:set>
                                    <p:animEffect filter="wipe(left)" transition="in">
                                      <p:cBhvr>
                                        <p:cTn dur="500" id="54"/>
                                        <p:tgtEl>
                                          <p:spTgt spid="19495"/>
                                        </p:tgtEl>
                                      </p:cBhvr>
                                    </p:animEffect>
                                  </p:childTnLst>
                                </p:cTn>
                              </p:par>
                            </p:childTnLst>
                          </p:cTn>
                        </p:par>
                        <p:par>
                          <p:cTn fill="hold" id="55" nodeType="afterGroup">
                            <p:stCondLst>
                              <p:cond delay="3250"/>
                            </p:stCondLst>
                            <p:childTnLst>
                              <p:par>
                                <p:cTn fill="hold" id="56" nodeType="afterEffect" presetClass="entr" presetID="10" presetSubtype="0">
                                  <p:stCondLst>
                                    <p:cond delay="0"/>
                                  </p:stCondLst>
                                  <p:childTnLst>
                                    <p:set>
                                      <p:cBhvr>
                                        <p:cTn dur="1" fill="hold" id="57">
                                          <p:stCondLst>
                                            <p:cond delay="0"/>
                                          </p:stCondLst>
                                        </p:cTn>
                                        <p:tgtEl>
                                          <p:spTgt spid="19502"/>
                                        </p:tgtEl>
                                        <p:attrNameLst>
                                          <p:attrName>style.visibility</p:attrName>
                                        </p:attrNameLst>
                                      </p:cBhvr>
                                      <p:to>
                                        <p:strVal val="visible"/>
                                      </p:to>
                                    </p:set>
                                    <p:animEffect filter="fade" transition="in">
                                      <p:cBhvr>
                                        <p:cTn dur="500" id="58"/>
                                        <p:tgtEl>
                                          <p:spTgt spid="19502"/>
                                        </p:tgtEl>
                                      </p:cBhvr>
                                    </p:animEffect>
                                  </p:childTnLst>
                                </p:cTn>
                              </p:par>
                              <p:par>
                                <p:cTn fill="hold" id="59" nodeType="withEffect" presetClass="entr" presetID="10" presetSubtype="0">
                                  <p:stCondLst>
                                    <p:cond delay="0"/>
                                  </p:stCondLst>
                                  <p:childTnLst>
                                    <p:set>
                                      <p:cBhvr>
                                        <p:cTn dur="1" fill="hold" id="60">
                                          <p:stCondLst>
                                            <p:cond delay="0"/>
                                          </p:stCondLst>
                                        </p:cTn>
                                        <p:tgtEl>
                                          <p:spTgt spid="19512"/>
                                        </p:tgtEl>
                                        <p:attrNameLst>
                                          <p:attrName>style.visibility</p:attrName>
                                        </p:attrNameLst>
                                      </p:cBhvr>
                                      <p:to>
                                        <p:strVal val="visible"/>
                                      </p:to>
                                    </p:set>
                                    <p:animEffect filter="fade" transition="in">
                                      <p:cBhvr>
                                        <p:cTn dur="500" id="61"/>
                                        <p:tgtEl>
                                          <p:spTgt spid="195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0">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20482"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483"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20484"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20485"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04</a:t>
            </a:r>
          </a:p>
        </p:txBody>
      </p:sp>
      <p:cxnSp>
        <p:nvCxnSpPr>
          <p:cNvPr id="20486"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20487"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20488" name="组合 74"/>
          <p:cNvGrpSpPr/>
          <p:nvPr/>
        </p:nvGrpSpPr>
        <p:grpSpPr>
          <a:xfrm>
            <a:off x="407988" y="1789113"/>
            <a:ext cx="2735262" cy="4127500"/>
            <a:chExt cx="2735895" cy="4127500"/>
          </a:xfrm>
        </p:grpSpPr>
        <p:grpSp>
          <p:nvGrpSpPr>
            <p:cNvPr id="20489" name="组合 4"/>
            <p:cNvGrpSpPr/>
            <p:nvPr/>
          </p:nvGrpSpPr>
          <p:grpSpPr>
            <a:xfrm>
              <a:off x="0" y="0"/>
              <a:ext cx="2735895" cy="4127500"/>
              <a:chExt cx="2735895" cy="4127500"/>
            </a:xfrm>
          </p:grpSpPr>
          <p:sp>
            <p:nvSpPr>
              <p:cNvPr id="20490" name="任意多边形 17"/>
              <p:cNvSpPr/>
              <p:nvPr/>
            </p:nvSpPr>
            <p:spPr bwMode="auto">
              <a:xfrm>
                <a:off x="0" y="1074737"/>
                <a:ext cx="2735895" cy="3052763"/>
              </a:xfrm>
              <a:custGeom>
                <a:gdLst>
                  <a:gd fmla="*/ 0 w 2735895" name="T0"/>
                  <a:gd fmla="*/ 0 h 3052049" name="T1"/>
                  <a:gd fmla="*/ 2735895 w 2735895" name="T2"/>
                  <a:gd fmla="*/ 0 h 3052049" name="T3"/>
                  <a:gd fmla="*/ 2735895 w 2735895" name="T4"/>
                  <a:gd fmla="*/ 2897006 h 3052049" name="T5"/>
                  <a:gd fmla="*/ 2580852 w 2735895" name="T6"/>
                  <a:gd fmla="*/ 3052049 h 3052049" name="T7"/>
                  <a:gd fmla="*/ 155043 w 2735895" name="T8"/>
                  <a:gd fmla="*/ 3052049 h 3052049" name="T9"/>
                  <a:gd fmla="*/ 0 w 2735895" name="T10"/>
                  <a:gd fmla="*/ 2897006 h 3052049" name="T11"/>
                  <a:gd fmla="*/ 0 w 2735895" name="T12"/>
                  <a:gd fmla="*/ 0 h 3052049" name="T13"/>
                </a:gdLst>
                <a:cxnLst>
                  <a:cxn ang="0">
                    <a:pos x="T0" y="T1"/>
                  </a:cxn>
                  <a:cxn ang="0">
                    <a:pos x="T2" y="T3"/>
                  </a:cxn>
                  <a:cxn ang="0">
                    <a:pos x="T4" y="T5"/>
                  </a:cxn>
                  <a:cxn ang="0">
                    <a:pos x="T6" y="T7"/>
                  </a:cxn>
                  <a:cxn ang="0">
                    <a:pos x="T8" y="T9"/>
                  </a:cxn>
                  <a:cxn ang="0">
                    <a:pos x="T10" y="T11"/>
                  </a:cxn>
                  <a:cxn ang="0">
                    <a:pos x="T12" y="T13"/>
                  </a:cxn>
                </a:cxnLst>
                <a:rect b="b" l="0" r="r" t="0"/>
                <a:pathLst>
                  <a:path h="3052049" w="2735895">
                    <a:moveTo>
                      <a:pt x="0" y="0"/>
                    </a:moveTo>
                    <a:lnTo>
                      <a:pt x="2735895" y="0"/>
                    </a:lnTo>
                    <a:lnTo>
                      <a:pt x="2735895" y="2897006"/>
                    </a:lnTo>
                    <a:cubicBezTo>
                      <a:pt x="2735895" y="2982634"/>
                      <a:pt x="2666480" y="3052049"/>
                      <a:pt x="2580852" y="3052049"/>
                    </a:cubicBezTo>
                    <a:lnTo>
                      <a:pt x="155043" y="3052049"/>
                    </a:lnTo>
                    <a:cubicBezTo>
                      <a:pt x="69415" y="3052049"/>
                      <a:pt x="0" y="2982634"/>
                      <a:pt x="0" y="2897006"/>
                    </a:cubicBezTo>
                    <a:lnTo>
                      <a:pt x="0" y="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491" name="任意多边形 16"/>
              <p:cNvSpPr/>
              <p:nvPr/>
            </p:nvSpPr>
            <p:spPr bwMode="auto">
              <a:xfrm>
                <a:off x="0" y="0"/>
                <a:ext cx="2735895" cy="1074737"/>
              </a:xfrm>
              <a:custGeom>
                <a:gdLst>
                  <a:gd fmla="*/ 155043 w 2735895" name="T0"/>
                  <a:gd fmla="*/ 0 h 1075451" name="T1"/>
                  <a:gd fmla="*/ 2580852 w 2735895" name="T2"/>
                  <a:gd fmla="*/ 0 h 1075451" name="T3"/>
                  <a:gd fmla="*/ 2735895 w 2735895" name="T4"/>
                  <a:gd fmla="*/ 155043 h 1075451" name="T5"/>
                  <a:gd fmla="*/ 2735895 w 2735895" name="T6"/>
                  <a:gd fmla="*/ 1075451 h 1075451" name="T7"/>
                  <a:gd fmla="*/ 0 w 2735895" name="T8"/>
                  <a:gd fmla="*/ 1075451 h 1075451" name="T9"/>
                  <a:gd fmla="*/ 0 w 2735895" name="T10"/>
                  <a:gd fmla="*/ 155043 h 1075451" name="T11"/>
                  <a:gd fmla="*/ 155043 w 2735895" name="T12"/>
                  <a:gd fmla="*/ 0 h 1075451" name="T13"/>
                </a:gdLst>
                <a:cxnLst>
                  <a:cxn ang="0">
                    <a:pos x="T0" y="T1"/>
                  </a:cxn>
                  <a:cxn ang="0">
                    <a:pos x="T2" y="T3"/>
                  </a:cxn>
                  <a:cxn ang="0">
                    <a:pos x="T4" y="T5"/>
                  </a:cxn>
                  <a:cxn ang="0">
                    <a:pos x="T6" y="T7"/>
                  </a:cxn>
                  <a:cxn ang="0">
                    <a:pos x="T8" y="T9"/>
                  </a:cxn>
                  <a:cxn ang="0">
                    <a:pos x="T10" y="T11"/>
                  </a:cxn>
                  <a:cxn ang="0">
                    <a:pos x="T12" y="T13"/>
                  </a:cxn>
                </a:cxnLst>
                <a:rect b="b" l="0" r="r" t="0"/>
                <a:pathLst>
                  <a:path h="1075451" w="2735895">
                    <a:moveTo>
                      <a:pt x="155043" y="0"/>
                    </a:moveTo>
                    <a:lnTo>
                      <a:pt x="2580852" y="0"/>
                    </a:lnTo>
                    <a:cubicBezTo>
                      <a:pt x="2666480" y="0"/>
                      <a:pt x="2735895" y="69415"/>
                      <a:pt x="2735895" y="155043"/>
                    </a:cubicBezTo>
                    <a:lnTo>
                      <a:pt x="2735895" y="1075451"/>
                    </a:lnTo>
                    <a:lnTo>
                      <a:pt x="0" y="1075451"/>
                    </a:lnTo>
                    <a:lnTo>
                      <a:pt x="0" y="155043"/>
                    </a:lnTo>
                    <a:cubicBezTo>
                      <a:pt x="0" y="69415"/>
                      <a:pt x="69415" y="0"/>
                      <a:pt x="155043"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0492" name="组合 70"/>
            <p:cNvGrpSpPr/>
            <p:nvPr/>
          </p:nvGrpSpPr>
          <p:grpSpPr>
            <a:xfrm>
              <a:off x="1" y="106402"/>
              <a:ext cx="2735893" cy="3834166"/>
              <a:chExt cx="2735893" cy="3834166"/>
            </a:xfrm>
          </p:grpSpPr>
          <p:grpSp>
            <p:nvGrpSpPr>
              <p:cNvPr id="20493" name="组合 7"/>
              <p:cNvGrpSpPr/>
              <p:nvPr/>
            </p:nvGrpSpPr>
            <p:grpSpPr>
              <a:xfrm>
                <a:off x="859139" y="0"/>
                <a:ext cx="1017614" cy="1016161"/>
                <a:chExt cx="1017614" cy="1016161"/>
              </a:xfrm>
            </p:grpSpPr>
            <p:sp>
              <p:nvSpPr>
                <p:cNvPr id="20494" name="文本框 34"/>
                <p:cNvSpPr txBox="1">
                  <a:spLocks noChangeArrowheads="1"/>
                </p:cNvSpPr>
                <p:nvPr/>
              </p:nvSpPr>
              <p:spPr bwMode="auto">
                <a:xfrm>
                  <a:off x="28702" y="92831"/>
                  <a:ext cx="96021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01</a:t>
                  </a:r>
                </a:p>
              </p:txBody>
            </p:sp>
            <p:sp>
              <p:nvSpPr>
                <p:cNvPr id="20495" name="文本框 35"/>
                <p:cNvSpPr txBox="1">
                  <a:spLocks noChangeArrowheads="1"/>
                </p:cNvSpPr>
                <p:nvPr/>
              </p:nvSpPr>
              <p:spPr bwMode="auto">
                <a:xfrm>
                  <a:off x="0" y="0"/>
                  <a:ext cx="101761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ONE</a:t>
                  </a:r>
                </a:p>
              </p:txBody>
            </p:sp>
          </p:grpSp>
          <p:pic>
            <p:nvPicPr>
              <p:cNvPr id="20496" name="文本框 41"/>
              <p:cNvPicPr>
                <a:picLocks noChangeArrowheads="1"/>
              </p:cNvPicPr>
              <p:nvPr/>
            </p:nvPicPr>
            <p:blipFill>
              <a:blip r:embed="rId4">
                <a:extLst>
                  <a:ext uri="{28A0092B-C50C-407E-A947-70E740481C1C}">
                    <a14:useLocalDpi/>
                  </a:ext>
                </a:extLst>
              </a:blip>
              <a:stretch>
                <a:fillRect/>
              </a:stretch>
            </p:blipFill>
            <p:spPr bwMode="auto">
              <a:xfrm>
                <a:off x="280924" y="1231733"/>
                <a:ext cx="2237750" cy="49377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497" name="矩形 42"/>
              <p:cNvSpPr>
                <a:spLocks noChangeArrowheads="1"/>
              </p:cNvSpPr>
              <p:nvPr/>
            </p:nvSpPr>
            <p:spPr bwMode="auto">
              <a:xfrm>
                <a:off x="0" y="1684905"/>
                <a:ext cx="273589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rgbClr val="1E699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20498" name="组合 65"/>
              <p:cNvGrpSpPr/>
              <p:nvPr/>
            </p:nvGrpSpPr>
            <p:grpSpPr>
              <a:xfrm>
                <a:off x="956466" y="3011206"/>
                <a:ext cx="822960" cy="822960"/>
                <a:chExt cx="822960" cy="822960"/>
              </a:xfrm>
            </p:grpSpPr>
            <p:sp>
              <p:nvSpPr>
                <p:cNvPr id="20499" name="Freeform 10"/>
                <p:cNvSpPr>
                  <a:spLocks noEditPoints="1"/>
                </p:cNvSpPr>
                <p:nvPr/>
              </p:nvSpPr>
              <p:spPr bwMode="auto">
                <a:xfrm>
                  <a:off x="118867" y="136387"/>
                  <a:ext cx="574680" cy="483505"/>
                </a:xfrm>
                <a:custGeom>
                  <a:gdLst>
                    <a:gd fmla="*/ 1050 w 1051" name="T0"/>
                    <a:gd fmla="*/ 533 h 884" name="T1"/>
                    <a:gd fmla="*/ 1048 w 1051" name="T2"/>
                    <a:gd fmla="*/ 520 h 884" name="T3"/>
                    <a:gd fmla="*/ 1046 w 1051" name="T4"/>
                    <a:gd fmla="*/ 505 h 884" name="T5"/>
                    <a:gd fmla="*/ 1042 w 1051" name="T6"/>
                    <a:gd fmla="*/ 489 h 884" name="T7"/>
                    <a:gd fmla="*/ 1040 w 1051" name="T8"/>
                    <a:gd fmla="*/ 479 h 884" name="T9"/>
                    <a:gd fmla="*/ 1034 w 1051" name="T10"/>
                    <a:gd fmla="*/ 460 h 884" name="T11"/>
                    <a:gd fmla="*/ 1034 w 1051" name="T12"/>
                    <a:gd fmla="*/ 459 h 884" name="T13"/>
                    <a:gd fmla="*/ 894 w 1051" name="T14"/>
                    <a:gd fmla="*/ 287 h 884" name="T15"/>
                    <a:gd fmla="*/ 889 w 1051" name="T16"/>
                    <a:gd fmla="*/ 284 h 884" name="T17"/>
                    <a:gd fmla="*/ 873 w 1051" name="T18"/>
                    <a:gd fmla="*/ 275 h 884" name="T19"/>
                    <a:gd fmla="*/ 863 w 1051" name="T20"/>
                    <a:gd fmla="*/ 271 h 884" name="T21"/>
                    <a:gd fmla="*/ 848 w 1051" name="T22"/>
                    <a:gd fmla="*/ 264 h 884" name="T23"/>
                    <a:gd fmla="*/ 837 w 1051" name="T24"/>
                    <a:gd fmla="*/ 260 h 884" name="T25"/>
                    <a:gd fmla="*/ 821 w 1051" name="T26"/>
                    <a:gd fmla="*/ 255 h 884" name="T27"/>
                    <a:gd fmla="*/ 819 w 1051" name="T28"/>
                    <a:gd fmla="*/ 254 h 884" name="T29"/>
                    <a:gd fmla="*/ 511 w 1051" name="T30"/>
                    <a:gd fmla="*/ 0 h 884" name="T31"/>
                    <a:gd fmla="*/ 196 w 1051" name="T32"/>
                    <a:gd fmla="*/ 315 h 884" name="T33"/>
                    <a:gd fmla="*/ 197 w 1051" name="T34"/>
                    <a:gd fmla="*/ 330 h 884" name="T35"/>
                    <a:gd fmla="*/ 0 w 1051" name="T36"/>
                    <a:gd fmla="*/ 600 h 884" name="T37"/>
                    <a:gd fmla="*/ 283 w 1051" name="T38"/>
                    <a:gd fmla="*/ 884 h 884" name="T39"/>
                    <a:gd fmla="*/ 730 w 1051" name="T40"/>
                    <a:gd fmla="*/ 884 h 884" name="T41"/>
                    <a:gd fmla="*/ 1051 w 1051" name="T42"/>
                    <a:gd fmla="*/ 562 h 884" name="T43"/>
                    <a:gd fmla="*/ 1050 w 1051" name="T44"/>
                    <a:gd fmla="*/ 533 h 884" name="T45"/>
                    <a:gd fmla="*/ 730 w 1051" name="T46"/>
                    <a:gd fmla="*/ 825 h 884" name="T47"/>
                    <a:gd fmla="*/ 283 w 1051" name="T48"/>
                    <a:gd fmla="*/ 825 h 884" name="T49"/>
                    <a:gd fmla="*/ 59 w 1051" name="T50"/>
                    <a:gd fmla="*/ 600 h 884" name="T51"/>
                    <a:gd fmla="*/ 205 w 1051" name="T52"/>
                    <a:gd fmla="*/ 389 h 884" name="T53"/>
                    <a:gd fmla="*/ 265 w 1051" name="T54"/>
                    <a:gd fmla="*/ 512 h 884" name="T55"/>
                    <a:gd fmla="*/ 288 w 1051" name="T56"/>
                    <a:gd fmla="*/ 523 h 884" name="T57"/>
                    <a:gd fmla="*/ 307 w 1051" name="T58"/>
                    <a:gd fmla="*/ 516 h 884" name="T59"/>
                    <a:gd fmla="*/ 311 w 1051" name="T60"/>
                    <a:gd fmla="*/ 475 h 884" name="T61"/>
                    <a:gd fmla="*/ 257 w 1051" name="T62"/>
                    <a:gd fmla="*/ 348 h 884" name="T63"/>
                    <a:gd fmla="*/ 257 w 1051" name="T64"/>
                    <a:gd fmla="*/ 348 h 884" name="T65"/>
                    <a:gd fmla="*/ 255 w 1051" name="T66"/>
                    <a:gd fmla="*/ 331 h 884" name="T67"/>
                    <a:gd fmla="*/ 255 w 1051" name="T68"/>
                    <a:gd fmla="*/ 315 h 884" name="T69"/>
                    <a:gd fmla="*/ 511 w 1051" name="T70"/>
                    <a:gd fmla="*/ 59 h 884" name="T71"/>
                    <a:gd fmla="*/ 756 w 1051" name="T72"/>
                    <a:gd fmla="*/ 243 h 884" name="T73"/>
                    <a:gd fmla="*/ 730 w 1051" name="T74"/>
                    <a:gd fmla="*/ 241 h 884" name="T75"/>
                    <a:gd fmla="*/ 532 w 1051" name="T76"/>
                    <a:gd fmla="*/ 310 h 884" name="T77"/>
                    <a:gd fmla="*/ 527 w 1051" name="T78"/>
                    <a:gd fmla="*/ 351 h 884" name="T79"/>
                    <a:gd fmla="*/ 568 w 1051" name="T80"/>
                    <a:gd fmla="*/ 356 h 884" name="T81"/>
                    <a:gd fmla="*/ 730 w 1051" name="T82"/>
                    <a:gd fmla="*/ 300 h 884" name="T83"/>
                    <a:gd fmla="*/ 792 w 1051" name="T84"/>
                    <a:gd fmla="*/ 307 h 884" name="T85"/>
                    <a:gd fmla="*/ 846 w 1051" name="T86"/>
                    <a:gd fmla="*/ 327 h 884" name="T87"/>
                    <a:gd fmla="*/ 851 w 1051" name="T88"/>
                    <a:gd fmla="*/ 330 h 884" name="T89"/>
                    <a:gd fmla="*/ 866 w 1051" name="T90"/>
                    <a:gd fmla="*/ 338 h 884" name="T91"/>
                    <a:gd fmla="*/ 871 w 1051" name="T92"/>
                    <a:gd fmla="*/ 341 h 884" name="T93"/>
                    <a:gd fmla="*/ 886 w 1051" name="T94"/>
                    <a:gd fmla="*/ 352 h 884" name="T95"/>
                    <a:gd fmla="*/ 888 w 1051" name="T96"/>
                    <a:gd fmla="*/ 353 h 884" name="T97"/>
                    <a:gd fmla="*/ 977 w 1051" name="T98"/>
                    <a:gd fmla="*/ 473 h 884" name="T99"/>
                    <a:gd fmla="*/ 978 w 1051" name="T100"/>
                    <a:gd fmla="*/ 476 h 884" name="T101"/>
                    <a:gd fmla="*/ 983 w 1051" name="T102"/>
                    <a:gd fmla="*/ 493 h 884" name="T103"/>
                    <a:gd fmla="*/ 985 w 1051" name="T104"/>
                    <a:gd fmla="*/ 500 h 884" name="T105"/>
                    <a:gd fmla="*/ 988 w 1051" name="T106"/>
                    <a:gd fmla="*/ 515 h 884" name="T107"/>
                    <a:gd fmla="*/ 990 w 1051" name="T108"/>
                    <a:gd fmla="*/ 527 h 884" name="T109"/>
                    <a:gd fmla="*/ 991 w 1051" name="T110"/>
                    <a:gd fmla="*/ 538 h 884" name="T111"/>
                    <a:gd fmla="*/ 993 w 1051" name="T112"/>
                    <a:gd fmla="*/ 562 h 884" name="T113"/>
                    <a:gd fmla="*/ 730 w 1051" name="T114"/>
                    <a:gd fmla="*/ 825 h 8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84" w="1051">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00" name="椭圆 61"/>
                <p:cNvSpPr>
                  <a:spLocks noChangeArrowheads="1"/>
                </p:cNvSpPr>
                <p:nvPr/>
              </p:nvSpPr>
              <p:spPr bwMode="auto">
                <a:xfrm>
                  <a:off x="-571" y="242"/>
                  <a:ext cx="824102" cy="822325"/>
                </a:xfrm>
                <a:prstGeom prst="ellipse">
                  <a:avLst/>
                </a:prstGeom>
                <a:noFill/>
                <a:ln cmpd="sng" w="15875">
                  <a:solidFill>
                    <a:srgbClr val="1E6991"/>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grpSp>
      </p:grpSp>
      <p:grpSp>
        <p:nvGrpSpPr>
          <p:cNvPr id="20501" name="组合 75"/>
          <p:cNvGrpSpPr/>
          <p:nvPr/>
        </p:nvGrpSpPr>
        <p:grpSpPr>
          <a:xfrm>
            <a:off x="3287713" y="1789113"/>
            <a:ext cx="2736850" cy="4127500"/>
            <a:chExt cx="2735895" cy="4127500"/>
          </a:xfrm>
        </p:grpSpPr>
        <p:grpSp>
          <p:nvGrpSpPr>
            <p:cNvPr id="20502" name="组合 18"/>
            <p:cNvGrpSpPr/>
            <p:nvPr/>
          </p:nvGrpSpPr>
          <p:grpSpPr>
            <a:xfrm>
              <a:off x="0" y="0"/>
              <a:ext cx="2735895" cy="4127500"/>
              <a:chExt cx="2735895" cy="4127500"/>
            </a:xfrm>
          </p:grpSpPr>
          <p:sp>
            <p:nvSpPr>
              <p:cNvPr id="20503" name="任意多边形 19"/>
              <p:cNvSpPr/>
              <p:nvPr/>
            </p:nvSpPr>
            <p:spPr bwMode="auto">
              <a:xfrm>
                <a:off x="0" y="1074737"/>
                <a:ext cx="2735895" cy="3052763"/>
              </a:xfrm>
              <a:custGeom>
                <a:gdLst>
                  <a:gd fmla="*/ 0 w 2735895" name="T0"/>
                  <a:gd fmla="*/ 0 h 3052049" name="T1"/>
                  <a:gd fmla="*/ 2735895 w 2735895" name="T2"/>
                  <a:gd fmla="*/ 0 h 3052049" name="T3"/>
                  <a:gd fmla="*/ 2735895 w 2735895" name="T4"/>
                  <a:gd fmla="*/ 2897006 h 3052049" name="T5"/>
                  <a:gd fmla="*/ 2580852 w 2735895" name="T6"/>
                  <a:gd fmla="*/ 3052049 h 3052049" name="T7"/>
                  <a:gd fmla="*/ 155043 w 2735895" name="T8"/>
                  <a:gd fmla="*/ 3052049 h 3052049" name="T9"/>
                  <a:gd fmla="*/ 0 w 2735895" name="T10"/>
                  <a:gd fmla="*/ 2897006 h 3052049" name="T11"/>
                  <a:gd fmla="*/ 0 w 2735895" name="T12"/>
                  <a:gd fmla="*/ 0 h 3052049" name="T13"/>
                </a:gdLst>
                <a:cxnLst>
                  <a:cxn ang="0">
                    <a:pos x="T0" y="T1"/>
                  </a:cxn>
                  <a:cxn ang="0">
                    <a:pos x="T2" y="T3"/>
                  </a:cxn>
                  <a:cxn ang="0">
                    <a:pos x="T4" y="T5"/>
                  </a:cxn>
                  <a:cxn ang="0">
                    <a:pos x="T6" y="T7"/>
                  </a:cxn>
                  <a:cxn ang="0">
                    <a:pos x="T8" y="T9"/>
                  </a:cxn>
                  <a:cxn ang="0">
                    <a:pos x="T10" y="T11"/>
                  </a:cxn>
                  <a:cxn ang="0">
                    <a:pos x="T12" y="T13"/>
                  </a:cxn>
                </a:cxnLst>
                <a:rect b="b" l="0" r="r" t="0"/>
                <a:pathLst>
                  <a:path h="3052049" w="2735895">
                    <a:moveTo>
                      <a:pt x="0" y="0"/>
                    </a:moveTo>
                    <a:lnTo>
                      <a:pt x="2735895" y="0"/>
                    </a:lnTo>
                    <a:lnTo>
                      <a:pt x="2735895" y="2897006"/>
                    </a:lnTo>
                    <a:cubicBezTo>
                      <a:pt x="2735895" y="2982634"/>
                      <a:pt x="2666480" y="3052049"/>
                      <a:pt x="2580852" y="3052049"/>
                    </a:cubicBezTo>
                    <a:lnTo>
                      <a:pt x="155043" y="3052049"/>
                    </a:lnTo>
                    <a:cubicBezTo>
                      <a:pt x="69415" y="3052049"/>
                      <a:pt x="0" y="2982634"/>
                      <a:pt x="0" y="2897006"/>
                    </a:cubicBezTo>
                    <a:lnTo>
                      <a:pt x="0" y="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504" name="任意多边形 20"/>
              <p:cNvSpPr/>
              <p:nvPr/>
            </p:nvSpPr>
            <p:spPr bwMode="auto">
              <a:xfrm>
                <a:off x="0" y="0"/>
                <a:ext cx="2735895" cy="1074737"/>
              </a:xfrm>
              <a:custGeom>
                <a:gdLst>
                  <a:gd fmla="*/ 155043 w 2735895" name="T0"/>
                  <a:gd fmla="*/ 0 h 1075451" name="T1"/>
                  <a:gd fmla="*/ 2580852 w 2735895" name="T2"/>
                  <a:gd fmla="*/ 0 h 1075451" name="T3"/>
                  <a:gd fmla="*/ 2735895 w 2735895" name="T4"/>
                  <a:gd fmla="*/ 155043 h 1075451" name="T5"/>
                  <a:gd fmla="*/ 2735895 w 2735895" name="T6"/>
                  <a:gd fmla="*/ 1075451 h 1075451" name="T7"/>
                  <a:gd fmla="*/ 0 w 2735895" name="T8"/>
                  <a:gd fmla="*/ 1075451 h 1075451" name="T9"/>
                  <a:gd fmla="*/ 0 w 2735895" name="T10"/>
                  <a:gd fmla="*/ 155043 h 1075451" name="T11"/>
                  <a:gd fmla="*/ 155043 w 2735895" name="T12"/>
                  <a:gd fmla="*/ 0 h 1075451" name="T13"/>
                </a:gdLst>
                <a:cxnLst>
                  <a:cxn ang="0">
                    <a:pos x="T0" y="T1"/>
                  </a:cxn>
                  <a:cxn ang="0">
                    <a:pos x="T2" y="T3"/>
                  </a:cxn>
                  <a:cxn ang="0">
                    <a:pos x="T4" y="T5"/>
                  </a:cxn>
                  <a:cxn ang="0">
                    <a:pos x="T6" y="T7"/>
                  </a:cxn>
                  <a:cxn ang="0">
                    <a:pos x="T8" y="T9"/>
                  </a:cxn>
                  <a:cxn ang="0">
                    <a:pos x="T10" y="T11"/>
                  </a:cxn>
                  <a:cxn ang="0">
                    <a:pos x="T12" y="T13"/>
                  </a:cxn>
                </a:cxnLst>
                <a:rect b="b" l="0" r="r" t="0"/>
                <a:pathLst>
                  <a:path h="1075451" w="2735895">
                    <a:moveTo>
                      <a:pt x="155043" y="0"/>
                    </a:moveTo>
                    <a:lnTo>
                      <a:pt x="2580852" y="0"/>
                    </a:lnTo>
                    <a:cubicBezTo>
                      <a:pt x="2666480" y="0"/>
                      <a:pt x="2735895" y="69415"/>
                      <a:pt x="2735895" y="155043"/>
                    </a:cubicBezTo>
                    <a:lnTo>
                      <a:pt x="2735895" y="1075451"/>
                    </a:lnTo>
                    <a:lnTo>
                      <a:pt x="0" y="1075451"/>
                    </a:lnTo>
                    <a:lnTo>
                      <a:pt x="0" y="155043"/>
                    </a:lnTo>
                    <a:cubicBezTo>
                      <a:pt x="0" y="69415"/>
                      <a:pt x="69415" y="0"/>
                      <a:pt x="155043"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0505" name="组合 71"/>
            <p:cNvGrpSpPr/>
            <p:nvPr/>
          </p:nvGrpSpPr>
          <p:grpSpPr>
            <a:xfrm>
              <a:off x="1" y="106402"/>
              <a:ext cx="2735893" cy="3834166"/>
              <a:chExt cx="2735893" cy="3834166"/>
            </a:xfrm>
          </p:grpSpPr>
          <p:grpSp>
            <p:nvGrpSpPr>
              <p:cNvPr id="20506" name="组合 8"/>
              <p:cNvGrpSpPr/>
              <p:nvPr/>
            </p:nvGrpSpPr>
            <p:grpSpPr>
              <a:xfrm>
                <a:off x="781788" y="0"/>
                <a:ext cx="1017614" cy="1016161"/>
                <a:chExt cx="1017614" cy="1016161"/>
              </a:xfrm>
            </p:grpSpPr>
            <p:sp>
              <p:nvSpPr>
                <p:cNvPr id="20507" name="文本框 28"/>
                <p:cNvSpPr txBox="1">
                  <a:spLocks noChangeArrowheads="1"/>
                </p:cNvSpPr>
                <p:nvPr/>
              </p:nvSpPr>
              <p:spPr bwMode="auto">
                <a:xfrm>
                  <a:off x="28702" y="92831"/>
                  <a:ext cx="96021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02</a:t>
                  </a:r>
                </a:p>
              </p:txBody>
            </p:sp>
            <p:sp>
              <p:nvSpPr>
                <p:cNvPr id="20508" name="文本框 29"/>
                <p:cNvSpPr txBox="1">
                  <a:spLocks noChangeArrowheads="1"/>
                </p:cNvSpPr>
                <p:nvPr/>
              </p:nvSpPr>
              <p:spPr bwMode="auto">
                <a:xfrm>
                  <a:off x="0" y="0"/>
                  <a:ext cx="101761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TWO</a:t>
                  </a:r>
                </a:p>
              </p:txBody>
            </p:sp>
          </p:grpSp>
          <p:pic>
            <p:nvPicPr>
              <p:cNvPr id="20509" name="文本框 43"/>
              <p:cNvPicPr>
                <a:picLocks noChangeArrowheads="1"/>
              </p:cNvPicPr>
              <p:nvPr/>
            </p:nvPicPr>
            <p:blipFill>
              <a:blip r:embed="rId5">
                <a:extLst>
                  <a:ext uri="{28A0092B-C50C-407E-A947-70E740481C1C}">
                    <a14:useLocalDpi/>
                  </a:ext>
                </a:extLst>
              </a:blip>
              <a:stretch>
                <a:fillRect/>
              </a:stretch>
            </p:blipFill>
            <p:spPr bwMode="auto">
              <a:xfrm>
                <a:off x="278349" y="1231733"/>
                <a:ext cx="2242545" cy="49377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510" name="矩形 44"/>
              <p:cNvSpPr>
                <a:spLocks noChangeArrowheads="1"/>
              </p:cNvSpPr>
              <p:nvPr/>
            </p:nvSpPr>
            <p:spPr bwMode="auto">
              <a:xfrm>
                <a:off x="0" y="1684905"/>
                <a:ext cx="273589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rgbClr val="1E699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20511" name="组合 66"/>
              <p:cNvGrpSpPr/>
              <p:nvPr/>
            </p:nvGrpSpPr>
            <p:grpSpPr>
              <a:xfrm>
                <a:off x="956465" y="3011206"/>
                <a:ext cx="822960" cy="822960"/>
                <a:chExt cx="822960" cy="822960"/>
              </a:xfrm>
            </p:grpSpPr>
            <p:pic>
              <p:nvPicPr>
                <p:cNvPr id="20512" name="组合 51"/>
                <p:cNvPicPr>
                  <a:picLocks noChangeArrowheads="1"/>
                </p:cNvPicPr>
                <p:nvPr/>
              </p:nvPicPr>
              <p:blipFill>
                <a:blip r:embed="rId6">
                  <a:extLst>
                    <a:ext uri="{28A0092B-C50C-407E-A947-70E740481C1C}">
                      <a14:useLocalDpi/>
                    </a:ext>
                  </a:extLst>
                </a:blip>
                <a:stretch>
                  <a:fillRect/>
                </a:stretch>
              </p:blipFill>
              <p:spPr bwMode="auto">
                <a:xfrm>
                  <a:off x="120181" y="91999"/>
                  <a:ext cx="591106" cy="5730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513" name="椭圆 62"/>
                <p:cNvSpPr>
                  <a:spLocks noChangeArrowheads="1"/>
                </p:cNvSpPr>
                <p:nvPr/>
              </p:nvSpPr>
              <p:spPr bwMode="auto">
                <a:xfrm>
                  <a:off x="462" y="242"/>
                  <a:ext cx="822038" cy="822325"/>
                </a:xfrm>
                <a:prstGeom prst="ellipse">
                  <a:avLst/>
                </a:prstGeom>
                <a:noFill/>
                <a:ln cmpd="sng" w="15875">
                  <a:solidFill>
                    <a:srgbClr val="1E6991"/>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grpSp>
      </p:grpSp>
      <p:grpSp>
        <p:nvGrpSpPr>
          <p:cNvPr id="20514" name="组合 76"/>
          <p:cNvGrpSpPr/>
          <p:nvPr/>
        </p:nvGrpSpPr>
        <p:grpSpPr>
          <a:xfrm>
            <a:off x="6167438" y="1789113"/>
            <a:ext cx="2736850" cy="4127500"/>
            <a:chExt cx="2735896" cy="4127500"/>
          </a:xfrm>
        </p:grpSpPr>
        <p:grpSp>
          <p:nvGrpSpPr>
            <p:cNvPr id="20515" name="组合 21"/>
            <p:cNvGrpSpPr/>
            <p:nvPr/>
          </p:nvGrpSpPr>
          <p:grpSpPr>
            <a:xfrm>
              <a:off x="1" y="0"/>
              <a:ext cx="2735895" cy="4127500"/>
              <a:chExt cx="2735895" cy="4127500"/>
            </a:xfrm>
          </p:grpSpPr>
          <p:sp>
            <p:nvSpPr>
              <p:cNvPr id="20516" name="任意多边形 22"/>
              <p:cNvSpPr/>
              <p:nvPr/>
            </p:nvSpPr>
            <p:spPr bwMode="auto">
              <a:xfrm>
                <a:off x="-1" y="1074737"/>
                <a:ext cx="2735896" cy="3052763"/>
              </a:xfrm>
              <a:custGeom>
                <a:gdLst>
                  <a:gd fmla="*/ 0 w 2735895" name="T0"/>
                  <a:gd fmla="*/ 0 h 3052049" name="T1"/>
                  <a:gd fmla="*/ 2735895 w 2735895" name="T2"/>
                  <a:gd fmla="*/ 0 h 3052049" name="T3"/>
                  <a:gd fmla="*/ 2735895 w 2735895" name="T4"/>
                  <a:gd fmla="*/ 2897006 h 3052049" name="T5"/>
                  <a:gd fmla="*/ 2580852 w 2735895" name="T6"/>
                  <a:gd fmla="*/ 3052049 h 3052049" name="T7"/>
                  <a:gd fmla="*/ 155043 w 2735895" name="T8"/>
                  <a:gd fmla="*/ 3052049 h 3052049" name="T9"/>
                  <a:gd fmla="*/ 0 w 2735895" name="T10"/>
                  <a:gd fmla="*/ 2897006 h 3052049" name="T11"/>
                  <a:gd fmla="*/ 0 w 2735895" name="T12"/>
                  <a:gd fmla="*/ 0 h 3052049" name="T13"/>
                </a:gdLst>
                <a:cxnLst>
                  <a:cxn ang="0">
                    <a:pos x="T0" y="T1"/>
                  </a:cxn>
                  <a:cxn ang="0">
                    <a:pos x="T2" y="T3"/>
                  </a:cxn>
                  <a:cxn ang="0">
                    <a:pos x="T4" y="T5"/>
                  </a:cxn>
                  <a:cxn ang="0">
                    <a:pos x="T6" y="T7"/>
                  </a:cxn>
                  <a:cxn ang="0">
                    <a:pos x="T8" y="T9"/>
                  </a:cxn>
                  <a:cxn ang="0">
                    <a:pos x="T10" y="T11"/>
                  </a:cxn>
                  <a:cxn ang="0">
                    <a:pos x="T12" y="T13"/>
                  </a:cxn>
                </a:cxnLst>
                <a:rect b="b" l="0" r="r" t="0"/>
                <a:pathLst>
                  <a:path h="3052049" w="2735895">
                    <a:moveTo>
                      <a:pt x="0" y="0"/>
                    </a:moveTo>
                    <a:lnTo>
                      <a:pt x="2735895" y="0"/>
                    </a:lnTo>
                    <a:lnTo>
                      <a:pt x="2735895" y="2897006"/>
                    </a:lnTo>
                    <a:cubicBezTo>
                      <a:pt x="2735895" y="2982634"/>
                      <a:pt x="2666480" y="3052049"/>
                      <a:pt x="2580852" y="3052049"/>
                    </a:cubicBezTo>
                    <a:lnTo>
                      <a:pt x="155043" y="3052049"/>
                    </a:lnTo>
                    <a:cubicBezTo>
                      <a:pt x="69415" y="3052049"/>
                      <a:pt x="0" y="2982634"/>
                      <a:pt x="0" y="2897006"/>
                    </a:cubicBezTo>
                    <a:lnTo>
                      <a:pt x="0" y="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517" name="任意多边形 23"/>
              <p:cNvSpPr/>
              <p:nvPr/>
            </p:nvSpPr>
            <p:spPr bwMode="auto">
              <a:xfrm>
                <a:off x="-1" y="0"/>
                <a:ext cx="2735896" cy="1074737"/>
              </a:xfrm>
              <a:custGeom>
                <a:gdLst>
                  <a:gd fmla="*/ 155043 w 2735895" name="T0"/>
                  <a:gd fmla="*/ 0 h 1075451" name="T1"/>
                  <a:gd fmla="*/ 2580852 w 2735895" name="T2"/>
                  <a:gd fmla="*/ 0 h 1075451" name="T3"/>
                  <a:gd fmla="*/ 2735895 w 2735895" name="T4"/>
                  <a:gd fmla="*/ 155043 h 1075451" name="T5"/>
                  <a:gd fmla="*/ 2735895 w 2735895" name="T6"/>
                  <a:gd fmla="*/ 1075451 h 1075451" name="T7"/>
                  <a:gd fmla="*/ 0 w 2735895" name="T8"/>
                  <a:gd fmla="*/ 1075451 h 1075451" name="T9"/>
                  <a:gd fmla="*/ 0 w 2735895" name="T10"/>
                  <a:gd fmla="*/ 155043 h 1075451" name="T11"/>
                  <a:gd fmla="*/ 155043 w 2735895" name="T12"/>
                  <a:gd fmla="*/ 0 h 1075451" name="T13"/>
                </a:gdLst>
                <a:cxnLst>
                  <a:cxn ang="0">
                    <a:pos x="T0" y="T1"/>
                  </a:cxn>
                  <a:cxn ang="0">
                    <a:pos x="T2" y="T3"/>
                  </a:cxn>
                  <a:cxn ang="0">
                    <a:pos x="T4" y="T5"/>
                  </a:cxn>
                  <a:cxn ang="0">
                    <a:pos x="T6" y="T7"/>
                  </a:cxn>
                  <a:cxn ang="0">
                    <a:pos x="T8" y="T9"/>
                  </a:cxn>
                  <a:cxn ang="0">
                    <a:pos x="T10" y="T11"/>
                  </a:cxn>
                  <a:cxn ang="0">
                    <a:pos x="T12" y="T13"/>
                  </a:cxn>
                </a:cxnLst>
                <a:rect b="b" l="0" r="r" t="0"/>
                <a:pathLst>
                  <a:path h="1075451" w="2735895">
                    <a:moveTo>
                      <a:pt x="155043" y="0"/>
                    </a:moveTo>
                    <a:lnTo>
                      <a:pt x="2580852" y="0"/>
                    </a:lnTo>
                    <a:cubicBezTo>
                      <a:pt x="2666480" y="0"/>
                      <a:pt x="2735895" y="69415"/>
                      <a:pt x="2735895" y="155043"/>
                    </a:cubicBezTo>
                    <a:lnTo>
                      <a:pt x="2735895" y="1075451"/>
                    </a:lnTo>
                    <a:lnTo>
                      <a:pt x="0" y="1075451"/>
                    </a:lnTo>
                    <a:lnTo>
                      <a:pt x="0" y="155043"/>
                    </a:lnTo>
                    <a:cubicBezTo>
                      <a:pt x="0" y="69415"/>
                      <a:pt x="69415" y="0"/>
                      <a:pt x="155043"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0518" name="组合 72"/>
            <p:cNvGrpSpPr/>
            <p:nvPr/>
          </p:nvGrpSpPr>
          <p:grpSpPr>
            <a:xfrm>
              <a:off x="0" y="106402"/>
              <a:ext cx="2735893" cy="3834166"/>
              <a:chExt cx="2735893" cy="3834166"/>
            </a:xfrm>
          </p:grpSpPr>
          <p:grpSp>
            <p:nvGrpSpPr>
              <p:cNvPr id="20519" name="组合 39"/>
              <p:cNvGrpSpPr/>
              <p:nvPr/>
            </p:nvGrpSpPr>
            <p:grpSpPr>
              <a:xfrm>
                <a:off x="704439" y="0"/>
                <a:ext cx="1190979" cy="1016161"/>
                <a:chExt cx="1190979" cy="1016161"/>
              </a:xfrm>
            </p:grpSpPr>
            <p:sp>
              <p:nvSpPr>
                <p:cNvPr id="20520" name="文本框 37"/>
                <p:cNvSpPr txBox="1">
                  <a:spLocks noChangeArrowheads="1"/>
                </p:cNvSpPr>
                <p:nvPr/>
              </p:nvSpPr>
              <p:spPr bwMode="auto">
                <a:xfrm>
                  <a:off x="130302" y="92831"/>
                  <a:ext cx="96021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03</a:t>
                  </a:r>
                </a:p>
              </p:txBody>
            </p:sp>
            <p:sp>
              <p:nvSpPr>
                <p:cNvPr id="20521" name="文本框 38"/>
                <p:cNvSpPr txBox="1">
                  <a:spLocks noChangeArrowheads="1"/>
                </p:cNvSpPr>
                <p:nvPr/>
              </p:nvSpPr>
              <p:spPr bwMode="auto">
                <a:xfrm>
                  <a:off x="0" y="0"/>
                  <a:ext cx="119097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THREE</a:t>
                  </a:r>
                </a:p>
              </p:txBody>
            </p:sp>
          </p:grpSp>
          <p:pic>
            <p:nvPicPr>
              <p:cNvPr id="20522" name="文本框 45"/>
              <p:cNvPicPr>
                <a:picLocks noChangeArrowheads="1"/>
              </p:cNvPicPr>
              <p:nvPr/>
            </p:nvPicPr>
            <p:blipFill>
              <a:blip r:embed="rId7">
                <a:extLst>
                  <a:ext uri="{28A0092B-C50C-407E-A947-70E740481C1C}">
                    <a14:useLocalDpi/>
                  </a:ext>
                </a:extLst>
              </a:blip>
              <a:stretch>
                <a:fillRect/>
              </a:stretch>
            </p:blipFill>
            <p:spPr bwMode="auto">
              <a:xfrm>
                <a:off x="282032" y="1231733"/>
                <a:ext cx="2236452" cy="49377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523" name="矩形 46"/>
              <p:cNvSpPr>
                <a:spLocks noChangeArrowheads="1"/>
              </p:cNvSpPr>
              <p:nvPr/>
            </p:nvSpPr>
            <p:spPr bwMode="auto">
              <a:xfrm>
                <a:off x="-1" y="1684905"/>
                <a:ext cx="273589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rgbClr val="1E699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20524" name="组合 67"/>
              <p:cNvGrpSpPr/>
              <p:nvPr/>
            </p:nvGrpSpPr>
            <p:grpSpPr>
              <a:xfrm>
                <a:off x="956466" y="3011206"/>
                <a:ext cx="822960" cy="822960"/>
                <a:chExt cx="822960" cy="822960"/>
              </a:xfrm>
            </p:grpSpPr>
            <p:sp>
              <p:nvSpPr>
                <p:cNvPr id="20525" name="Freeform 11"/>
                <p:cNvSpPr>
                  <a:spLocks noEditPoints="1"/>
                </p:cNvSpPr>
                <p:nvPr/>
              </p:nvSpPr>
              <p:spPr bwMode="auto">
                <a:xfrm>
                  <a:off x="144375" y="130206"/>
                  <a:ext cx="563627" cy="607834"/>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26" name="椭圆 63"/>
                <p:cNvSpPr>
                  <a:spLocks noChangeArrowheads="1"/>
                </p:cNvSpPr>
                <p:nvPr/>
              </p:nvSpPr>
              <p:spPr bwMode="auto">
                <a:xfrm>
                  <a:off x="462" y="242"/>
                  <a:ext cx="822038" cy="822325"/>
                </a:xfrm>
                <a:prstGeom prst="ellipse">
                  <a:avLst/>
                </a:prstGeom>
                <a:noFill/>
                <a:ln cmpd="sng" w="15875">
                  <a:solidFill>
                    <a:srgbClr val="1E6991"/>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grpSp>
      </p:grpSp>
      <p:grpSp>
        <p:nvGrpSpPr>
          <p:cNvPr id="20527" name="组合 77"/>
          <p:cNvGrpSpPr/>
          <p:nvPr/>
        </p:nvGrpSpPr>
        <p:grpSpPr>
          <a:xfrm>
            <a:off x="9048750" y="1789113"/>
            <a:ext cx="2735263" cy="4127500"/>
            <a:chExt cx="2735899" cy="4127500"/>
          </a:xfrm>
        </p:grpSpPr>
        <p:grpSp>
          <p:nvGrpSpPr>
            <p:cNvPr id="20528" name="组合 24"/>
            <p:cNvGrpSpPr/>
            <p:nvPr/>
          </p:nvGrpSpPr>
          <p:grpSpPr>
            <a:xfrm>
              <a:off x="4" y="0"/>
              <a:ext cx="2735895" cy="4127500"/>
              <a:chExt cx="2735895" cy="4127500"/>
            </a:xfrm>
          </p:grpSpPr>
          <p:sp>
            <p:nvSpPr>
              <p:cNvPr id="20529" name="任意多边形 25"/>
              <p:cNvSpPr/>
              <p:nvPr/>
            </p:nvSpPr>
            <p:spPr bwMode="auto">
              <a:xfrm>
                <a:off x="-4" y="1074737"/>
                <a:ext cx="2735899" cy="3052763"/>
              </a:xfrm>
              <a:custGeom>
                <a:gdLst>
                  <a:gd fmla="*/ 0 w 2735895" name="T0"/>
                  <a:gd fmla="*/ 0 h 3052049" name="T1"/>
                  <a:gd fmla="*/ 2735895 w 2735895" name="T2"/>
                  <a:gd fmla="*/ 0 h 3052049" name="T3"/>
                  <a:gd fmla="*/ 2735895 w 2735895" name="T4"/>
                  <a:gd fmla="*/ 2897006 h 3052049" name="T5"/>
                  <a:gd fmla="*/ 2580852 w 2735895" name="T6"/>
                  <a:gd fmla="*/ 3052049 h 3052049" name="T7"/>
                  <a:gd fmla="*/ 155043 w 2735895" name="T8"/>
                  <a:gd fmla="*/ 3052049 h 3052049" name="T9"/>
                  <a:gd fmla="*/ 0 w 2735895" name="T10"/>
                  <a:gd fmla="*/ 2897006 h 3052049" name="T11"/>
                  <a:gd fmla="*/ 0 w 2735895" name="T12"/>
                  <a:gd fmla="*/ 0 h 3052049" name="T13"/>
                </a:gdLst>
                <a:cxnLst>
                  <a:cxn ang="0">
                    <a:pos x="T0" y="T1"/>
                  </a:cxn>
                  <a:cxn ang="0">
                    <a:pos x="T2" y="T3"/>
                  </a:cxn>
                  <a:cxn ang="0">
                    <a:pos x="T4" y="T5"/>
                  </a:cxn>
                  <a:cxn ang="0">
                    <a:pos x="T6" y="T7"/>
                  </a:cxn>
                  <a:cxn ang="0">
                    <a:pos x="T8" y="T9"/>
                  </a:cxn>
                  <a:cxn ang="0">
                    <a:pos x="T10" y="T11"/>
                  </a:cxn>
                  <a:cxn ang="0">
                    <a:pos x="T12" y="T13"/>
                  </a:cxn>
                </a:cxnLst>
                <a:rect b="b" l="0" r="r" t="0"/>
                <a:pathLst>
                  <a:path h="3052049" w="2735895">
                    <a:moveTo>
                      <a:pt x="0" y="0"/>
                    </a:moveTo>
                    <a:lnTo>
                      <a:pt x="2735895" y="0"/>
                    </a:lnTo>
                    <a:lnTo>
                      <a:pt x="2735895" y="2897006"/>
                    </a:lnTo>
                    <a:cubicBezTo>
                      <a:pt x="2735895" y="2982634"/>
                      <a:pt x="2666480" y="3052049"/>
                      <a:pt x="2580852" y="3052049"/>
                    </a:cubicBezTo>
                    <a:lnTo>
                      <a:pt x="155043" y="3052049"/>
                    </a:lnTo>
                    <a:cubicBezTo>
                      <a:pt x="69415" y="3052049"/>
                      <a:pt x="0" y="2982634"/>
                      <a:pt x="0" y="2897006"/>
                    </a:cubicBezTo>
                    <a:lnTo>
                      <a:pt x="0" y="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530" name="任意多边形 26"/>
              <p:cNvSpPr/>
              <p:nvPr/>
            </p:nvSpPr>
            <p:spPr bwMode="auto">
              <a:xfrm>
                <a:off x="-4" y="0"/>
                <a:ext cx="2735899" cy="1074737"/>
              </a:xfrm>
              <a:custGeom>
                <a:gdLst>
                  <a:gd fmla="*/ 155043 w 2735895" name="T0"/>
                  <a:gd fmla="*/ 0 h 1075451" name="T1"/>
                  <a:gd fmla="*/ 2580852 w 2735895" name="T2"/>
                  <a:gd fmla="*/ 0 h 1075451" name="T3"/>
                  <a:gd fmla="*/ 2735895 w 2735895" name="T4"/>
                  <a:gd fmla="*/ 155043 h 1075451" name="T5"/>
                  <a:gd fmla="*/ 2735895 w 2735895" name="T6"/>
                  <a:gd fmla="*/ 1075451 h 1075451" name="T7"/>
                  <a:gd fmla="*/ 0 w 2735895" name="T8"/>
                  <a:gd fmla="*/ 1075451 h 1075451" name="T9"/>
                  <a:gd fmla="*/ 0 w 2735895" name="T10"/>
                  <a:gd fmla="*/ 155043 h 1075451" name="T11"/>
                  <a:gd fmla="*/ 155043 w 2735895" name="T12"/>
                  <a:gd fmla="*/ 0 h 1075451" name="T13"/>
                </a:gdLst>
                <a:cxnLst>
                  <a:cxn ang="0">
                    <a:pos x="T0" y="T1"/>
                  </a:cxn>
                  <a:cxn ang="0">
                    <a:pos x="T2" y="T3"/>
                  </a:cxn>
                  <a:cxn ang="0">
                    <a:pos x="T4" y="T5"/>
                  </a:cxn>
                  <a:cxn ang="0">
                    <a:pos x="T6" y="T7"/>
                  </a:cxn>
                  <a:cxn ang="0">
                    <a:pos x="T8" y="T9"/>
                  </a:cxn>
                  <a:cxn ang="0">
                    <a:pos x="T10" y="T11"/>
                  </a:cxn>
                  <a:cxn ang="0">
                    <a:pos x="T12" y="T13"/>
                  </a:cxn>
                </a:cxnLst>
                <a:rect b="b" l="0" r="r" t="0"/>
                <a:pathLst>
                  <a:path h="1075451" w="2735895">
                    <a:moveTo>
                      <a:pt x="155043" y="0"/>
                    </a:moveTo>
                    <a:lnTo>
                      <a:pt x="2580852" y="0"/>
                    </a:lnTo>
                    <a:cubicBezTo>
                      <a:pt x="2666480" y="0"/>
                      <a:pt x="2735895" y="69415"/>
                      <a:pt x="2735895" y="155043"/>
                    </a:cubicBezTo>
                    <a:lnTo>
                      <a:pt x="2735895" y="1075451"/>
                    </a:lnTo>
                    <a:lnTo>
                      <a:pt x="0" y="1075451"/>
                    </a:lnTo>
                    <a:lnTo>
                      <a:pt x="0" y="155043"/>
                    </a:lnTo>
                    <a:cubicBezTo>
                      <a:pt x="0" y="69415"/>
                      <a:pt x="69415" y="0"/>
                      <a:pt x="155043"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0531" name="组合 73"/>
            <p:cNvGrpSpPr/>
            <p:nvPr/>
          </p:nvGrpSpPr>
          <p:grpSpPr>
            <a:xfrm>
              <a:off x="0" y="106402"/>
              <a:ext cx="2735893" cy="3834166"/>
              <a:chExt cx="2735893" cy="3834166"/>
            </a:xfrm>
          </p:grpSpPr>
          <p:grpSp>
            <p:nvGrpSpPr>
              <p:cNvPr id="20532" name="组合 40"/>
              <p:cNvGrpSpPr/>
              <p:nvPr/>
            </p:nvGrpSpPr>
            <p:grpSpPr>
              <a:xfrm>
                <a:off x="800456" y="0"/>
                <a:ext cx="1134989" cy="1016161"/>
                <a:chExt cx="1134989" cy="1016161"/>
              </a:xfrm>
            </p:grpSpPr>
            <p:sp>
              <p:nvSpPr>
                <p:cNvPr id="20533" name="文本框 31"/>
                <p:cNvSpPr txBox="1">
                  <a:spLocks noChangeArrowheads="1"/>
                </p:cNvSpPr>
                <p:nvPr/>
              </p:nvSpPr>
              <p:spPr bwMode="auto">
                <a:xfrm>
                  <a:off x="57730" y="92831"/>
                  <a:ext cx="96021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5400">
                      <a:solidFill>
                        <a:srgbClr val="1E6991"/>
                      </a:solidFill>
                      <a:latin charset="-122" pitchFamily="2" typeface="华文细黑"/>
                      <a:ea charset="-122" pitchFamily="2" typeface="华文细黑"/>
                    </a:rPr>
                    <a:t>04</a:t>
                  </a:r>
                </a:p>
              </p:txBody>
            </p:sp>
            <p:sp>
              <p:nvSpPr>
                <p:cNvPr id="20534" name="文本框 32"/>
                <p:cNvSpPr txBox="1">
                  <a:spLocks noChangeArrowheads="1"/>
                </p:cNvSpPr>
                <p:nvPr/>
              </p:nvSpPr>
              <p:spPr bwMode="auto">
                <a:xfrm>
                  <a:off x="1" y="0"/>
                  <a:ext cx="113498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200">
                      <a:solidFill>
                        <a:srgbClr val="1E6991"/>
                      </a:solidFill>
                      <a:latin charset="0" pitchFamily="34" typeface="Arial"/>
                      <a:ea charset="-122" pitchFamily="2" typeface="华文细黑"/>
                    </a:rPr>
                    <a:t>PART FOUR</a:t>
                  </a:r>
                </a:p>
              </p:txBody>
            </p:sp>
          </p:grpSp>
          <p:pic>
            <p:nvPicPr>
              <p:cNvPr id="20535" name="文本框 47"/>
              <p:cNvPicPr>
                <a:picLocks noChangeArrowheads="1"/>
              </p:cNvPicPr>
              <p:nvPr/>
            </p:nvPicPr>
            <p:blipFill>
              <a:blip r:embed="rId8">
                <a:extLst>
                  <a:ext uri="{28A0092B-C50C-407E-A947-70E740481C1C}">
                    <a14:useLocalDpi/>
                  </a:ext>
                </a:extLst>
              </a:blip>
              <a:stretch>
                <a:fillRect/>
              </a:stretch>
            </p:blipFill>
            <p:spPr bwMode="auto">
              <a:xfrm>
                <a:off x="278195" y="1231733"/>
                <a:ext cx="2237752" cy="49377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536" name="矩形 48"/>
              <p:cNvSpPr>
                <a:spLocks noChangeArrowheads="1"/>
              </p:cNvSpPr>
              <p:nvPr/>
            </p:nvSpPr>
            <p:spPr bwMode="auto">
              <a:xfrm>
                <a:off x="0" y="1684905"/>
                <a:ext cx="273589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rgbClr val="1E699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20537" name="组合 68"/>
              <p:cNvGrpSpPr/>
              <p:nvPr/>
            </p:nvGrpSpPr>
            <p:grpSpPr>
              <a:xfrm>
                <a:off x="956466" y="3011206"/>
                <a:ext cx="822960" cy="822960"/>
                <a:chExt cx="822960" cy="822960"/>
              </a:xfrm>
            </p:grpSpPr>
            <p:pic>
              <p:nvPicPr>
                <p:cNvPr id="20538" name="组合 56"/>
                <p:cNvPicPr>
                  <a:picLocks noChangeArrowheads="1"/>
                </p:cNvPicPr>
                <p:nvPr/>
              </p:nvPicPr>
              <p:blipFill>
                <a:blip r:embed="rId9">
                  <a:extLst>
                    <a:ext uri="{28A0092B-C50C-407E-A947-70E740481C1C}">
                      <a14:useLocalDpi/>
                    </a:ext>
                  </a:extLst>
                </a:blip>
                <a:stretch>
                  <a:fillRect/>
                </a:stretch>
              </p:blipFill>
              <p:spPr bwMode="auto">
                <a:xfrm>
                  <a:off x="138782" y="122479"/>
                  <a:ext cx="573157" cy="5730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0539" name="椭圆 64"/>
                <p:cNvSpPr>
                  <a:spLocks noChangeArrowheads="1"/>
                </p:cNvSpPr>
                <p:nvPr/>
              </p:nvSpPr>
              <p:spPr bwMode="auto">
                <a:xfrm>
                  <a:off x="-569" y="242"/>
                  <a:ext cx="824104" cy="822325"/>
                </a:xfrm>
                <a:prstGeom prst="ellipse">
                  <a:avLst/>
                </a:prstGeom>
                <a:noFill/>
                <a:ln cmpd="sng" w="15875">
                  <a:solidFill>
                    <a:srgbClr val="1E6991"/>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488"/>
                                        </p:tgtEl>
                                        <p:attrNameLst>
                                          <p:attrName>style.visibility</p:attrName>
                                        </p:attrNameLst>
                                      </p:cBhvr>
                                      <p:to>
                                        <p:strVal val="visible"/>
                                      </p:to>
                                    </p:set>
                                    <p:animEffect filter="fade" transition="in">
                                      <p:cBhvr>
                                        <p:cTn dur="750" id="7"/>
                                        <p:tgtEl>
                                          <p:spTgt spid="20488"/>
                                        </p:tgtEl>
                                      </p:cBhvr>
                                    </p:animEffect>
                                    <p:anim calcmode="lin" valueType="num">
                                      <p:cBhvr>
                                        <p:cTn dur="750" fill="hold" id="8"/>
                                        <p:tgtEl>
                                          <p:spTgt spid="20488"/>
                                        </p:tgtEl>
                                        <p:attrNameLst>
                                          <p:attrName>ppt_x</p:attrName>
                                        </p:attrNameLst>
                                      </p:cBhvr>
                                      <p:tavLst>
                                        <p:tav tm="0">
                                          <p:val>
                                            <p:strVal val="#ppt_x"/>
                                          </p:val>
                                        </p:tav>
                                        <p:tav tm="100000">
                                          <p:val>
                                            <p:strVal val="#ppt_x"/>
                                          </p:val>
                                        </p:tav>
                                      </p:tavLst>
                                    </p:anim>
                                    <p:anim calcmode="lin" valueType="num">
                                      <p:cBhvr>
                                        <p:cTn dur="750" fill="hold" id="9"/>
                                        <p:tgtEl>
                                          <p:spTgt spid="20488"/>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20501"/>
                                        </p:tgtEl>
                                        <p:attrNameLst>
                                          <p:attrName>style.visibility</p:attrName>
                                        </p:attrNameLst>
                                      </p:cBhvr>
                                      <p:to>
                                        <p:strVal val="visible"/>
                                      </p:to>
                                    </p:set>
                                    <p:animEffect filter="fade" transition="in">
                                      <p:cBhvr>
                                        <p:cTn dur="750" id="12"/>
                                        <p:tgtEl>
                                          <p:spTgt spid="20501"/>
                                        </p:tgtEl>
                                      </p:cBhvr>
                                    </p:animEffect>
                                    <p:anim calcmode="lin" valueType="num">
                                      <p:cBhvr>
                                        <p:cTn dur="750" fill="hold" id="13"/>
                                        <p:tgtEl>
                                          <p:spTgt spid="20501"/>
                                        </p:tgtEl>
                                        <p:attrNameLst>
                                          <p:attrName>ppt_x</p:attrName>
                                        </p:attrNameLst>
                                      </p:cBhvr>
                                      <p:tavLst>
                                        <p:tav tm="0">
                                          <p:val>
                                            <p:strVal val="#ppt_x"/>
                                          </p:val>
                                        </p:tav>
                                        <p:tav tm="100000">
                                          <p:val>
                                            <p:strVal val="#ppt_x"/>
                                          </p:val>
                                        </p:tav>
                                      </p:tavLst>
                                    </p:anim>
                                    <p:anim calcmode="lin" valueType="num">
                                      <p:cBhvr>
                                        <p:cTn dur="750" fill="hold" id="14"/>
                                        <p:tgtEl>
                                          <p:spTgt spid="2050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000"/>
                                  </p:stCondLst>
                                  <p:childTnLst>
                                    <p:set>
                                      <p:cBhvr>
                                        <p:cTn dur="1" fill="hold" id="16">
                                          <p:stCondLst>
                                            <p:cond delay="0"/>
                                          </p:stCondLst>
                                        </p:cTn>
                                        <p:tgtEl>
                                          <p:spTgt spid="20514"/>
                                        </p:tgtEl>
                                        <p:attrNameLst>
                                          <p:attrName>style.visibility</p:attrName>
                                        </p:attrNameLst>
                                      </p:cBhvr>
                                      <p:to>
                                        <p:strVal val="visible"/>
                                      </p:to>
                                    </p:set>
                                    <p:animEffect filter="fade" transition="in">
                                      <p:cBhvr>
                                        <p:cTn dur="750" id="17"/>
                                        <p:tgtEl>
                                          <p:spTgt spid="20514"/>
                                        </p:tgtEl>
                                      </p:cBhvr>
                                    </p:animEffect>
                                    <p:anim calcmode="lin" valueType="num">
                                      <p:cBhvr>
                                        <p:cTn dur="750" fill="hold" id="18"/>
                                        <p:tgtEl>
                                          <p:spTgt spid="20514"/>
                                        </p:tgtEl>
                                        <p:attrNameLst>
                                          <p:attrName>ppt_x</p:attrName>
                                        </p:attrNameLst>
                                      </p:cBhvr>
                                      <p:tavLst>
                                        <p:tav tm="0">
                                          <p:val>
                                            <p:strVal val="#ppt_x"/>
                                          </p:val>
                                        </p:tav>
                                        <p:tav tm="100000">
                                          <p:val>
                                            <p:strVal val="#ppt_x"/>
                                          </p:val>
                                        </p:tav>
                                      </p:tavLst>
                                    </p:anim>
                                    <p:anim calcmode="lin" valueType="num">
                                      <p:cBhvr>
                                        <p:cTn dur="750" fill="hold" id="19"/>
                                        <p:tgtEl>
                                          <p:spTgt spid="20514"/>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1500"/>
                                  </p:stCondLst>
                                  <p:childTnLst>
                                    <p:set>
                                      <p:cBhvr>
                                        <p:cTn dur="1" fill="hold" id="21">
                                          <p:stCondLst>
                                            <p:cond delay="0"/>
                                          </p:stCondLst>
                                        </p:cTn>
                                        <p:tgtEl>
                                          <p:spTgt spid="20527"/>
                                        </p:tgtEl>
                                        <p:attrNameLst>
                                          <p:attrName>style.visibility</p:attrName>
                                        </p:attrNameLst>
                                      </p:cBhvr>
                                      <p:to>
                                        <p:strVal val="visible"/>
                                      </p:to>
                                    </p:set>
                                    <p:animEffect filter="fade" transition="in">
                                      <p:cBhvr>
                                        <p:cTn dur="750" id="22"/>
                                        <p:tgtEl>
                                          <p:spTgt spid="20527"/>
                                        </p:tgtEl>
                                      </p:cBhvr>
                                    </p:animEffect>
                                    <p:anim calcmode="lin" valueType="num">
                                      <p:cBhvr>
                                        <p:cTn dur="750" fill="hold" id="23"/>
                                        <p:tgtEl>
                                          <p:spTgt spid="20527"/>
                                        </p:tgtEl>
                                        <p:attrNameLst>
                                          <p:attrName>ppt_x</p:attrName>
                                        </p:attrNameLst>
                                      </p:cBhvr>
                                      <p:tavLst>
                                        <p:tav tm="0">
                                          <p:val>
                                            <p:strVal val="#ppt_x"/>
                                          </p:val>
                                        </p:tav>
                                        <p:tav tm="100000">
                                          <p:val>
                                            <p:strVal val="#ppt_x"/>
                                          </p:val>
                                        </p:tav>
                                      </p:tavLst>
                                    </p:anim>
                                    <p:anim calcmode="lin" valueType="num">
                                      <p:cBhvr>
                                        <p:cTn dur="750" fill="hold" id="24"/>
                                        <p:tgtEl>
                                          <p:spTgt spid="205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grpSp>
        <p:nvGrpSpPr>
          <p:cNvPr id="21506" name="组合 40"/>
          <p:cNvGrpSpPr/>
          <p:nvPr/>
        </p:nvGrpSpPr>
        <p:grpSpPr>
          <a:xfrm>
            <a:off x="-136525" y="474663"/>
            <a:ext cx="12411075" cy="5784850"/>
            <a:chExt cx="12410868" cy="5784745"/>
          </a:xfrm>
        </p:grpSpPr>
        <p:sp>
          <p:nvSpPr>
            <p:cNvPr id="21507" name="等腰三角形 33"/>
            <p:cNvSpPr>
              <a:spLocks noChangeArrowheads="1"/>
            </p:cNvSpPr>
            <p:nvPr/>
          </p:nvSpPr>
          <p:spPr bwMode="auto">
            <a:xfrm rot="1831200">
              <a:off x="11606019" y="731824"/>
              <a:ext cx="804849" cy="27463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08" name="等腰三角形 34"/>
            <p:cNvSpPr>
              <a:spLocks noChangeArrowheads="1"/>
            </p:cNvSpPr>
            <p:nvPr/>
          </p:nvSpPr>
          <p:spPr bwMode="auto">
            <a:xfrm rot="18237800">
              <a:off x="10656709" y="3382899"/>
              <a:ext cx="306381" cy="163510"/>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09" name="等腰三角形 35"/>
            <p:cNvSpPr>
              <a:spLocks noChangeArrowheads="1"/>
            </p:cNvSpPr>
            <p:nvPr/>
          </p:nvSpPr>
          <p:spPr bwMode="auto">
            <a:xfrm rot="19833912">
              <a:off x="10036008" y="1762093"/>
              <a:ext cx="246059" cy="196846"/>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1510" name="图片 36"/>
            <p:cNvPicPr>
              <a:picLocks noChangeArrowheads="1" noChangeAspect="1"/>
            </p:cNvPicPr>
            <p:nvPr/>
          </p:nvPicPr>
          <p:blipFill>
            <a:blip r:embed="rId2">
              <a:extLst>
                <a:ext uri="{28A0092B-C50C-407E-A947-70E740481C1C}">
                  <a14:useLocalDpi/>
                </a:ext>
              </a:extLst>
            </a:blip>
            <a:stretch>
              <a:fillRect/>
            </a:stretch>
          </p:blipFill>
          <p:spPr bwMode="auto">
            <a:xfrm>
              <a:off x="3812380" y="51278"/>
              <a:ext cx="835224" cy="518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1" name="等腰三角形 37"/>
            <p:cNvSpPr>
              <a:spLocks noChangeArrowheads="1"/>
            </p:cNvSpPr>
            <p:nvPr/>
          </p:nvSpPr>
          <p:spPr bwMode="auto">
            <a:xfrm rot="18848016">
              <a:off x="268282" y="5257703"/>
              <a:ext cx="785799" cy="268284"/>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12" name="等腰三角形 38"/>
            <p:cNvSpPr>
              <a:spLocks noChangeArrowheads="1"/>
            </p:cNvSpPr>
            <p:nvPr/>
          </p:nvSpPr>
          <p:spPr bwMode="auto">
            <a:xfrm rot="10359249">
              <a:off x="2101815" y="2806649"/>
              <a:ext cx="339719" cy="446079"/>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13" name="等腰三角形 39"/>
            <p:cNvSpPr>
              <a:spLocks noChangeArrowheads="1"/>
            </p:cNvSpPr>
            <p:nvPr/>
          </p:nvSpPr>
          <p:spPr bwMode="auto">
            <a:xfrm rot="1831200">
              <a:off x="0" y="0"/>
              <a:ext cx="584190" cy="200021"/>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21514" name="矩形 19"/>
          <p:cNvSpPr>
            <a:spLocks noChangeArrowheads="1"/>
          </p:cNvSpPr>
          <p:nvPr/>
        </p:nvSpPr>
        <p:spPr bwMode="auto">
          <a:xfrm>
            <a:off x="0" y="2066925"/>
            <a:ext cx="12192000" cy="2949575"/>
          </a:xfrm>
          <a:prstGeom prst="rect">
            <a:avLst/>
          </a:prstGeom>
          <a:blipFill dpi="0" rotWithShape="1">
            <a:blip r:embed="rId3">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15" name="矩形 21"/>
          <p:cNvSpPr>
            <a:spLocks noChangeArrowheads="1"/>
          </p:cNvSpPr>
          <p:nvPr/>
        </p:nvSpPr>
        <p:spPr bwMode="auto">
          <a:xfrm>
            <a:off x="0" y="2066925"/>
            <a:ext cx="12192000" cy="2949575"/>
          </a:xfrm>
          <a:prstGeom prst="rect">
            <a:avLst/>
          </a:prstGeom>
          <a:solidFill>
            <a:schemeClr val="bg1">
              <a:alpha val="14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1516" name="文本框 22"/>
          <p:cNvPicPr>
            <a:picLocks noChangeArrowheads="1"/>
          </p:cNvPicPr>
          <p:nvPr/>
        </p:nvPicPr>
        <p:blipFill>
          <a:blip r:embed="rId4">
            <a:extLst>
              <a:ext uri="{28A0092B-C50C-407E-A947-70E740481C1C}">
                <a14:useLocalDpi/>
              </a:ext>
            </a:extLst>
          </a:blip>
          <a:stretch>
            <a:fillRect/>
          </a:stretch>
        </p:blipFill>
        <p:spPr bwMode="auto">
          <a:xfrm>
            <a:off x="30163" y="622300"/>
            <a:ext cx="1779587" cy="1073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1517" name="文本框 23"/>
          <p:cNvPicPr>
            <a:picLocks noChangeArrowheads="1"/>
          </p:cNvPicPr>
          <p:nvPr/>
        </p:nvPicPr>
        <p:blipFill>
          <a:blip r:embed="rId5">
            <a:extLst>
              <a:ext uri="{28A0092B-C50C-407E-A947-70E740481C1C}">
                <a14:useLocalDpi/>
              </a:ext>
            </a:extLst>
          </a:blip>
          <a:stretch>
            <a:fillRect/>
          </a:stretch>
        </p:blipFill>
        <p:spPr bwMode="auto">
          <a:xfrm>
            <a:off x="255588" y="1481138"/>
            <a:ext cx="1792287" cy="5429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21518" name="直接连接符 25"/>
          <p:cNvCxnSpPr>
            <a:cxnSpLocks noChangeShapeType="1"/>
          </p:cNvCxnSpPr>
          <p:nvPr/>
        </p:nvCxnSpPr>
        <p:spPr bwMode="auto">
          <a:xfrm>
            <a:off x="407988" y="1485900"/>
            <a:ext cx="1473200" cy="0"/>
          </a:xfrm>
          <a:prstGeom prst="line">
            <a:avLst/>
          </a:prstGeom>
          <a:noFill/>
          <a:ln cmpd="sng" w="6350">
            <a:solidFill>
              <a:schemeClr val="bg1">
                <a:alpha val="50000"/>
              </a:schemeClr>
            </a:solidFill>
            <a:round/>
          </a:ln>
          <a:extLst>
            <a:ext uri="{909E8E84-426E-40DD-AFC4-6F175D3DCCD1}">
              <a14:hiddenFill>
                <a:noFill/>
              </a14:hiddenFill>
            </a:ext>
          </a:extLst>
        </p:spPr>
      </p:cxnSp>
      <p:sp>
        <p:nvSpPr>
          <p:cNvPr id="21519" name="矩形 26"/>
          <p:cNvSpPr>
            <a:spLocks noChangeArrowheads="1"/>
          </p:cNvSpPr>
          <p:nvPr/>
        </p:nvSpPr>
        <p:spPr bwMode="auto">
          <a:xfrm>
            <a:off x="7361239" y="5214938"/>
            <a:ext cx="4510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lang="en-US" sz="1200">
                <a:solidFill>
                  <a:srgbClr val="FFFFFF"/>
                </a:solidFill>
                <a:latin charset="0" pitchFamily="34" typeface="Arial"/>
                <a:cs charset="0" pitchFamily="34" typeface="Arial"/>
              </a:rPr>
              <a:t>Your life can be enhanced, and your happiness enriched, when you choose to change your perspective. </a:t>
            </a:r>
          </a:p>
        </p:txBody>
      </p:sp>
      <p:cxnSp>
        <p:nvCxnSpPr>
          <p:cNvPr id="21520" name="直接连接符 30"/>
          <p:cNvCxnSpPr>
            <a:cxnSpLocks noChangeShapeType="1"/>
          </p:cNvCxnSpPr>
          <p:nvPr/>
        </p:nvCxnSpPr>
        <p:spPr bwMode="auto">
          <a:xfrm>
            <a:off x="0" y="2066925"/>
            <a:ext cx="12192000" cy="0"/>
          </a:xfrm>
          <a:prstGeom prst="line">
            <a:avLst/>
          </a:prstGeom>
          <a:noFill/>
          <a:ln cmpd="sng" w="6350">
            <a:solidFill>
              <a:schemeClr val="bg1">
                <a:alpha val="50000"/>
              </a:schemeClr>
            </a:solidFill>
            <a:round/>
          </a:ln>
          <a:extLst>
            <a:ext uri="{909E8E84-426E-40DD-AFC4-6F175D3DCCD1}">
              <a14:hiddenFill>
                <a:noFill/>
              </a14:hiddenFill>
            </a:ext>
          </a:extLst>
        </p:spPr>
      </p:cxnSp>
      <p:cxnSp>
        <p:nvCxnSpPr>
          <p:cNvPr id="21521" name="直接连接符 31"/>
          <p:cNvCxnSpPr>
            <a:cxnSpLocks noChangeShapeType="1"/>
          </p:cNvCxnSpPr>
          <p:nvPr/>
        </p:nvCxnSpPr>
        <p:spPr bwMode="auto">
          <a:xfrm>
            <a:off x="0" y="5016500"/>
            <a:ext cx="12192000" cy="0"/>
          </a:xfrm>
          <a:prstGeom prst="line">
            <a:avLst/>
          </a:prstGeom>
          <a:noFill/>
          <a:ln cmpd="sng" w="6350">
            <a:solidFill>
              <a:schemeClr val="bg1">
                <a:alpha val="50000"/>
              </a:schemeClr>
            </a:solidFill>
            <a:round/>
          </a:ln>
          <a:extLst>
            <a:ext uri="{909E8E84-426E-40DD-AFC4-6F175D3DCCD1}">
              <a14:hiddenFill>
                <a:noFill/>
              </a14:hiddenFill>
            </a:ext>
          </a:extLst>
        </p:spPr>
      </p:cxnSp>
      <p:grpSp>
        <p:nvGrpSpPr>
          <p:cNvPr id="21522" name="组合 5"/>
          <p:cNvGrpSpPr/>
          <p:nvPr/>
        </p:nvGrpSpPr>
        <p:grpSpPr>
          <a:xfrm>
            <a:off x="0" y="2414588"/>
            <a:ext cx="12192000" cy="1479550"/>
            <a:chExt cx="12192000" cy="1480457"/>
          </a:xfrm>
        </p:grpSpPr>
        <p:sp>
          <p:nvSpPr>
            <p:cNvPr id="21523" name="弧形 44"/>
            <p:cNvSpPr/>
            <p:nvPr/>
          </p:nvSpPr>
          <p:spPr bwMode="auto">
            <a:xfrm>
              <a:off x="5356225" y="0"/>
              <a:ext cx="1479550" cy="1480457"/>
            </a:xfrm>
            <a:custGeom>
              <a:gdLst>
                <a:gd fmla="*/ 0 w 1479550" name="T0"/>
                <a:gd fmla="*/ 740228 h 1480457" name="T1"/>
                <a:gd fmla="*/ 739775 w 1479550" name="T2"/>
                <a:gd fmla="*/ 0 h 1480457" name="T3"/>
                <a:gd fmla="*/ 1479550 w 1479550" name="T4"/>
                <a:gd fmla="*/ 740229 h 1480457" name="T5"/>
                <a:gd fmla="*/ 739775 w 1479550" name="T6"/>
                <a:gd fmla="*/ 740229 h 1480457" name="T7"/>
                <a:gd fmla="*/ 0 w 1479550" name="T8"/>
                <a:gd fmla="*/ 740228 h 1480457" name="T9"/>
                <a:gd fmla="*/ 0 w 1479550" name="T10"/>
                <a:gd fmla="*/ 740228 h 1480457" name="T11"/>
                <a:gd fmla="*/ 739775 w 1479550" name="T12"/>
                <a:gd fmla="*/ 0 h 1480457" name="T13"/>
                <a:gd fmla="*/ 1479550 w 1479550" name="T14"/>
                <a:gd fmla="*/ 740229 h 14804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0457" stroke="0" w="1479550">
                  <a:moveTo>
                    <a:pt x="0" y="740228"/>
                  </a:moveTo>
                  <a:cubicBezTo>
                    <a:pt x="0" y="331411"/>
                    <a:pt x="331209" y="0"/>
                    <a:pt x="739775" y="0"/>
                  </a:cubicBezTo>
                  <a:cubicBezTo>
                    <a:pt x="1148341" y="0"/>
                    <a:pt x="1479550" y="331412"/>
                    <a:pt x="1479550" y="740229"/>
                  </a:cubicBezTo>
                  <a:lnTo>
                    <a:pt x="739775" y="740229"/>
                  </a:lnTo>
                  <a:lnTo>
                    <a:pt x="0" y="740228"/>
                  </a:lnTo>
                  <a:close/>
                </a:path>
                <a:path fill="none" h="1480457" w="1479550">
                  <a:moveTo>
                    <a:pt x="0" y="740228"/>
                  </a:moveTo>
                  <a:cubicBezTo>
                    <a:pt x="0" y="331411"/>
                    <a:pt x="331209" y="0"/>
                    <a:pt x="739775" y="0"/>
                  </a:cubicBezTo>
                  <a:cubicBezTo>
                    <a:pt x="1148341" y="0"/>
                    <a:pt x="1479550" y="331412"/>
                    <a:pt x="1479550" y="740229"/>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cxnSp>
          <p:nvCxnSpPr>
            <p:cNvPr id="21524" name="直接连接符 48"/>
            <p:cNvCxnSpPr>
              <a:cxnSpLocks noChangeShapeType="1"/>
            </p:cNvCxnSpPr>
            <p:nvPr/>
          </p:nvCxnSpPr>
          <p:spPr bwMode="auto">
            <a:xfrm>
              <a:off x="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21525" name="直接连接符 49"/>
            <p:cNvCxnSpPr>
              <a:cxnSpLocks noChangeShapeType="1"/>
            </p:cNvCxnSpPr>
            <p:nvPr/>
          </p:nvCxnSpPr>
          <p:spPr bwMode="auto">
            <a:xfrm>
              <a:off x="683895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grpSp>
      <p:grpSp>
        <p:nvGrpSpPr>
          <p:cNvPr id="21526" name="组合 74"/>
          <p:cNvGrpSpPr/>
          <p:nvPr/>
        </p:nvGrpSpPr>
        <p:grpSpPr>
          <a:xfrm>
            <a:off x="5475288" y="2524125"/>
            <a:ext cx="1247775" cy="1249363"/>
            <a:chExt cx="1248318" cy="1248318"/>
          </a:xfrm>
        </p:grpSpPr>
        <p:sp>
          <p:nvSpPr>
            <p:cNvPr id="2152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1528" name="文本框 61"/>
            <p:cNvSpPr txBox="1">
              <a:spLocks noChangeArrowheads="1"/>
            </p:cNvSpPr>
            <p:nvPr/>
          </p:nvSpPr>
          <p:spPr bwMode="auto">
            <a:xfrm>
              <a:off x="169699"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04</a:t>
              </a:r>
            </a:p>
          </p:txBody>
        </p:sp>
      </p:grpSp>
      <p:grpSp>
        <p:nvGrpSpPr>
          <p:cNvPr id="21529" name="组合 4"/>
          <p:cNvGrpSpPr/>
          <p:nvPr/>
        </p:nvGrpSpPr>
        <p:grpSpPr>
          <a:xfrm>
            <a:off x="4976813" y="3844925"/>
            <a:ext cx="2260600" cy="887413"/>
            <a:chExt cx="2261776" cy="887718"/>
          </a:xfrm>
        </p:grpSpPr>
        <p:sp>
          <p:nvSpPr>
            <p:cNvPr id="21530" name="文本框 66"/>
            <p:cNvSpPr txBox="1">
              <a:spLocks noChangeArrowheads="1"/>
            </p:cNvSpPr>
            <p:nvPr/>
          </p:nvSpPr>
          <p:spPr bwMode="auto">
            <a:xfrm>
              <a:off x="0"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21531" name="矩形 70"/>
            <p:cNvSpPr>
              <a:spLocks noChangeArrowheads="1"/>
            </p:cNvSpPr>
            <p:nvPr/>
          </p:nvSpPr>
          <p:spPr bwMode="auto">
            <a:xfrm>
              <a:off x="3892"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21526"/>
                                        </p:tgtEl>
                                        <p:attrNameLst>
                                          <p:attrName>style.visibility</p:attrName>
                                        </p:attrNameLst>
                                      </p:cBhvr>
                                      <p:to>
                                        <p:strVal val="visible"/>
                                      </p:to>
                                    </p:set>
                                    <p:anim calcmode="lin" valueType="num">
                                      <p:cBhvr>
                                        <p:cTn dur="500" fill="hold" id="7"/>
                                        <p:tgtEl>
                                          <p:spTgt spid="21526"/>
                                        </p:tgtEl>
                                        <p:attrNameLst>
                                          <p:attrName>ppt_w</p:attrName>
                                        </p:attrNameLst>
                                      </p:cBhvr>
                                      <p:tavLst>
                                        <p:tav tm="0">
                                          <p:val>
                                            <p:fltVal val="0"/>
                                          </p:val>
                                        </p:tav>
                                        <p:tav tm="100000">
                                          <p:val>
                                            <p:strVal val="#ppt_w"/>
                                          </p:val>
                                        </p:tav>
                                      </p:tavLst>
                                    </p:anim>
                                    <p:anim calcmode="lin" valueType="num">
                                      <p:cBhvr>
                                        <p:cTn dur="500" fill="hold" id="8"/>
                                        <p:tgtEl>
                                          <p:spTgt spid="21526"/>
                                        </p:tgtEl>
                                        <p:attrNameLst>
                                          <p:attrName>ppt_h</p:attrName>
                                        </p:attrNameLst>
                                      </p:cBhvr>
                                      <p:tavLst>
                                        <p:tav tm="0">
                                          <p:val>
                                            <p:fltVal val="0"/>
                                          </p:val>
                                        </p:tav>
                                        <p:tav tm="100000">
                                          <p:val>
                                            <p:strVal val="#ppt_h"/>
                                          </p:val>
                                        </p:tav>
                                      </p:tavLst>
                                    </p:anim>
                                  </p:childTnLst>
                                </p:cTn>
                              </p:par>
                              <p:par>
                                <p:cTn fill="hold" id="9" nodeType="withEffect" presetClass="entr" presetID="12" presetSubtype="1">
                                  <p:stCondLst>
                                    <p:cond delay="0"/>
                                  </p:stCondLst>
                                  <p:childTnLst>
                                    <p:set>
                                      <p:cBhvr>
                                        <p:cTn dur="1" fill="hold" id="10">
                                          <p:stCondLst>
                                            <p:cond delay="0"/>
                                          </p:stCondLst>
                                        </p:cTn>
                                        <p:tgtEl>
                                          <p:spTgt spid="21529"/>
                                        </p:tgtEl>
                                        <p:attrNameLst>
                                          <p:attrName>style.visibility</p:attrName>
                                        </p:attrNameLst>
                                      </p:cBhvr>
                                      <p:to>
                                        <p:strVal val="visible"/>
                                      </p:to>
                                    </p:set>
                                    <p:anim calcmode="lin" valueType="num">
                                      <p:cBhvr additive="base">
                                        <p:cTn dur="500" id="11"/>
                                        <p:tgtEl>
                                          <p:spTgt spid="21529"/>
                                        </p:tgtEl>
                                        <p:attrNameLst>
                                          <p:attrName>ppt_y</p:attrName>
                                        </p:attrNameLst>
                                      </p:cBhvr>
                                      <p:tavLst>
                                        <p:tav tm="0">
                                          <p:val>
                                            <p:strVal val="#ppt_y-#ppt_h*1.125000"/>
                                          </p:val>
                                        </p:tav>
                                        <p:tav tm="100000">
                                          <p:val>
                                            <p:strVal val="#ppt_y"/>
                                          </p:val>
                                        </p:tav>
                                      </p:tavLst>
                                    </p:anim>
                                    <p:animEffect filter="wipe(down)" transition="in">
                                      <p:cBhvr>
                                        <p:cTn dur="500" id="12"/>
                                        <p:tgtEl>
                                          <p:spTgt spid="21529"/>
                                        </p:tgtEl>
                                      </p:cBhvr>
                                    </p:animEffect>
                                  </p:childTnLst>
                                </p:cTn>
                              </p:par>
                            </p:childTnLst>
                          </p:cTn>
                        </p:par>
                        <p:par>
                          <p:cTn fill="hold" id="13" nodeType="afterGroup">
                            <p:stCondLst>
                              <p:cond delay="500"/>
                            </p:stCondLst>
                            <p:childTnLst>
                              <p:par>
                                <p:cTn fill="hold" id="14" nodeType="afterEffect" presetClass="entr" presetID="16" presetSubtype="37">
                                  <p:stCondLst>
                                    <p:cond delay="0"/>
                                  </p:stCondLst>
                                  <p:childTnLst>
                                    <p:set>
                                      <p:cBhvr>
                                        <p:cTn dur="1" fill="hold" id="15">
                                          <p:stCondLst>
                                            <p:cond delay="0"/>
                                          </p:stCondLst>
                                        </p:cTn>
                                        <p:tgtEl>
                                          <p:spTgt spid="21522"/>
                                        </p:tgtEl>
                                        <p:attrNameLst>
                                          <p:attrName>style.visibility</p:attrName>
                                        </p:attrNameLst>
                                      </p:cBhvr>
                                      <p:to>
                                        <p:strVal val="visible"/>
                                      </p:to>
                                    </p:set>
                                    <p:animEffect filter="barn(outVertical)" transition="in">
                                      <p:cBhvr>
                                        <p:cTn dur="500" id="16"/>
                                        <p:tgtEl>
                                          <p:spTgt spid="215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8">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2530" name="矩形 4"/>
          <p:cNvSpPr>
            <a:spLocks noChangeArrowheads="1"/>
          </p:cNvSpPr>
          <p:nvPr/>
        </p:nvSpPr>
        <p:spPr bwMode="auto">
          <a:xfrm>
            <a:off x="0" y="5105400"/>
            <a:ext cx="12192000" cy="1752600"/>
          </a:xfrm>
          <a:prstGeom prst="rect">
            <a:avLst/>
          </a:prstGeom>
          <a:solidFill>
            <a:schemeClr val="bg1">
              <a:alpha val="8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2531"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2532"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22533"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22534"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04</a:t>
            </a:r>
          </a:p>
        </p:txBody>
      </p:sp>
      <p:cxnSp>
        <p:nvCxnSpPr>
          <p:cNvPr id="22535"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22536"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2537" name="组合 3"/>
          <p:cNvPicPr>
            <a:picLocks noChangeArrowheads="1"/>
          </p:cNvPicPr>
          <p:nvPr/>
        </p:nvPicPr>
        <p:blipFill>
          <a:blip r:embed="rId4">
            <a:extLst>
              <a:ext uri="{28A0092B-C50C-407E-A947-70E740481C1C}">
                <a14:useLocalDpi/>
              </a:ext>
            </a:extLst>
          </a:blip>
          <a:stretch>
            <a:fillRect/>
          </a:stretch>
        </p:blipFill>
        <p:spPr bwMode="auto">
          <a:xfrm>
            <a:off x="2992438" y="2060575"/>
            <a:ext cx="6207125" cy="742473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22538" name="组合 33"/>
          <p:cNvGrpSpPr/>
          <p:nvPr/>
        </p:nvGrpSpPr>
        <p:grpSpPr>
          <a:xfrm>
            <a:off x="422275" y="3148013"/>
            <a:ext cx="619125" cy="619125"/>
            <a:chExt cx="619264" cy="619264"/>
          </a:xfrm>
        </p:grpSpPr>
        <p:sp>
          <p:nvSpPr>
            <p:cNvPr id="22539" name="椭圆 16"/>
            <p:cNvSpPr>
              <a:spLocks noChangeArrowheads="1"/>
            </p:cNvSpPr>
            <p:nvPr/>
          </p:nvSpPr>
          <p:spPr bwMode="auto">
            <a:xfrm>
              <a:off x="0" y="0"/>
              <a:ext cx="619264" cy="619264"/>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2540" name="Freeform 11"/>
            <p:cNvSpPr>
              <a:spLocks noEditPoints="1"/>
            </p:cNvSpPr>
            <p:nvPr/>
          </p:nvSpPr>
          <p:spPr bwMode="auto">
            <a:xfrm>
              <a:off x="117160" y="171096"/>
              <a:ext cx="384943" cy="325195"/>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2541" name="组合 34"/>
          <p:cNvGrpSpPr/>
          <p:nvPr/>
        </p:nvGrpSpPr>
        <p:grpSpPr>
          <a:xfrm>
            <a:off x="422275" y="1768475"/>
            <a:ext cx="619125" cy="619125"/>
            <a:chExt cx="619264" cy="619264"/>
          </a:xfrm>
        </p:grpSpPr>
        <p:sp>
          <p:nvSpPr>
            <p:cNvPr id="22542" name="椭圆 5"/>
            <p:cNvSpPr>
              <a:spLocks noChangeArrowheads="1"/>
            </p:cNvSpPr>
            <p:nvPr/>
          </p:nvSpPr>
          <p:spPr bwMode="auto">
            <a:xfrm>
              <a:off x="0" y="0"/>
              <a:ext cx="619264" cy="619264"/>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22543" name="组合 20"/>
            <p:cNvPicPr>
              <a:picLocks noChangeArrowheads="1"/>
            </p:cNvPicPr>
            <p:nvPr/>
          </p:nvPicPr>
          <p:blipFill>
            <a:blip r:embed="rId5">
              <a:extLst>
                <a:ext uri="{28A0092B-C50C-407E-A947-70E740481C1C}">
                  <a14:useLocalDpi/>
                </a:ext>
              </a:extLst>
            </a:blip>
            <a:stretch>
              <a:fillRect/>
            </a:stretch>
          </p:blipFill>
          <p:spPr bwMode="auto">
            <a:xfrm>
              <a:off x="108101" y="96923"/>
              <a:ext cx="402426" cy="3841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22544" name="组合 13"/>
          <p:cNvGrpSpPr/>
          <p:nvPr/>
        </p:nvGrpSpPr>
        <p:grpSpPr>
          <a:xfrm>
            <a:off x="8966200" y="1768475"/>
            <a:ext cx="619125" cy="619125"/>
            <a:chExt cx="619264" cy="619264"/>
          </a:xfrm>
        </p:grpSpPr>
        <p:sp>
          <p:nvSpPr>
            <p:cNvPr id="22545" name="椭圆 17"/>
            <p:cNvSpPr>
              <a:spLocks noChangeArrowheads="1"/>
            </p:cNvSpPr>
            <p:nvPr/>
          </p:nvSpPr>
          <p:spPr bwMode="auto">
            <a:xfrm>
              <a:off x="0" y="0"/>
              <a:ext cx="619264" cy="619264"/>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22546" name="组合 25"/>
            <p:cNvPicPr>
              <a:picLocks noChangeArrowheads="1"/>
            </p:cNvPicPr>
            <p:nvPr/>
          </p:nvPicPr>
          <p:blipFill>
            <a:blip r:embed="rId6">
              <a:extLst>
                <a:ext uri="{28A0092B-C50C-407E-A947-70E740481C1C}">
                  <a14:useLocalDpi/>
                </a:ext>
              </a:extLst>
            </a:blip>
            <a:stretch>
              <a:fillRect/>
            </a:stretch>
          </p:blipFill>
          <p:spPr bwMode="auto">
            <a:xfrm>
              <a:off x="135158" y="133507"/>
              <a:ext cx="347550" cy="3475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22547" name="组合 10"/>
          <p:cNvGrpSpPr/>
          <p:nvPr/>
        </p:nvGrpSpPr>
        <p:grpSpPr>
          <a:xfrm>
            <a:off x="8966200" y="3148013"/>
            <a:ext cx="619125" cy="619125"/>
            <a:chExt cx="619264" cy="619264"/>
          </a:xfrm>
        </p:grpSpPr>
        <p:sp>
          <p:nvSpPr>
            <p:cNvPr id="22548" name="椭圆 18"/>
            <p:cNvSpPr>
              <a:spLocks noChangeArrowheads="1"/>
            </p:cNvSpPr>
            <p:nvPr/>
          </p:nvSpPr>
          <p:spPr bwMode="auto">
            <a:xfrm>
              <a:off x="0" y="0"/>
              <a:ext cx="619264" cy="619264"/>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22549" name="组合 30"/>
            <p:cNvPicPr>
              <a:picLocks noChangeArrowheads="1"/>
            </p:cNvPicPr>
            <p:nvPr/>
          </p:nvPicPr>
          <p:blipFill>
            <a:blip r:embed="rId7">
              <a:extLst>
                <a:ext uri="{28A0092B-C50C-407E-A947-70E740481C1C}">
                  <a14:useLocalDpi/>
                </a:ext>
              </a:extLst>
            </a:blip>
            <a:stretch>
              <a:fillRect/>
            </a:stretch>
          </p:blipFill>
          <p:spPr bwMode="auto">
            <a:xfrm>
              <a:off x="110769" y="162151"/>
              <a:ext cx="396329" cy="31706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22550" name="文本框 35"/>
          <p:cNvSpPr txBox="1">
            <a:spLocks noChangeArrowheads="1"/>
          </p:cNvSpPr>
          <p:nvPr/>
        </p:nvSpPr>
        <p:spPr bwMode="auto">
          <a:xfrm>
            <a:off x="1101725" y="1749425"/>
            <a:ext cx="22399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22551" name="矩形 36"/>
          <p:cNvSpPr>
            <a:spLocks noChangeArrowheads="1"/>
          </p:cNvSpPr>
          <p:nvPr/>
        </p:nvSpPr>
        <p:spPr bwMode="auto">
          <a:xfrm>
            <a:off x="1101725" y="2093913"/>
            <a:ext cx="2178050"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a:t>
            </a:r>
          </a:p>
        </p:txBody>
      </p:sp>
      <p:sp>
        <p:nvSpPr>
          <p:cNvPr id="22552" name="文本框 39"/>
          <p:cNvSpPr txBox="1">
            <a:spLocks noChangeArrowheads="1"/>
          </p:cNvSpPr>
          <p:nvPr/>
        </p:nvSpPr>
        <p:spPr bwMode="auto">
          <a:xfrm>
            <a:off x="1101725" y="3125788"/>
            <a:ext cx="22399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22553" name="矩形 40"/>
          <p:cNvSpPr>
            <a:spLocks noChangeArrowheads="1"/>
          </p:cNvSpPr>
          <p:nvPr/>
        </p:nvSpPr>
        <p:spPr bwMode="auto">
          <a:xfrm>
            <a:off x="1101725" y="3470275"/>
            <a:ext cx="2178050"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a:t>
            </a:r>
          </a:p>
        </p:txBody>
      </p:sp>
      <p:sp>
        <p:nvSpPr>
          <p:cNvPr id="22554" name="文本框 42"/>
          <p:cNvSpPr txBox="1">
            <a:spLocks noChangeArrowheads="1"/>
          </p:cNvSpPr>
          <p:nvPr/>
        </p:nvSpPr>
        <p:spPr bwMode="auto">
          <a:xfrm>
            <a:off x="9704389" y="1749425"/>
            <a:ext cx="2238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22555" name="矩形 43"/>
          <p:cNvSpPr>
            <a:spLocks noChangeArrowheads="1"/>
          </p:cNvSpPr>
          <p:nvPr/>
        </p:nvSpPr>
        <p:spPr bwMode="auto">
          <a:xfrm>
            <a:off x="9704389" y="2093913"/>
            <a:ext cx="2178050"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a:t>
            </a:r>
          </a:p>
        </p:txBody>
      </p:sp>
      <p:sp>
        <p:nvSpPr>
          <p:cNvPr id="22556" name="文本框 45"/>
          <p:cNvSpPr txBox="1">
            <a:spLocks noChangeArrowheads="1"/>
          </p:cNvSpPr>
          <p:nvPr/>
        </p:nvSpPr>
        <p:spPr bwMode="auto">
          <a:xfrm>
            <a:off x="9704389" y="3125788"/>
            <a:ext cx="2238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a:solidFill>
                  <a:schemeClr val="bg1"/>
                </a:solidFill>
                <a:latin charset="0" pitchFamily="34" typeface="Arial"/>
                <a:cs charset="0" pitchFamily="34" typeface="Arial"/>
              </a:rPr>
              <a:t>ADD YOUR TITLE</a:t>
            </a:r>
          </a:p>
        </p:txBody>
      </p:sp>
      <p:sp>
        <p:nvSpPr>
          <p:cNvPr id="22557" name="矩形 46"/>
          <p:cNvSpPr>
            <a:spLocks noChangeArrowheads="1"/>
          </p:cNvSpPr>
          <p:nvPr/>
        </p:nvSpPr>
        <p:spPr bwMode="auto">
          <a:xfrm>
            <a:off x="9704389" y="3470275"/>
            <a:ext cx="2178050"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rPr>
              <a:t>Just for today I will exercise my soul in three ways. I will do somebody a good turn and not get found out: If anybody knows of it, it will not count. </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2530"/>
                                        </p:tgtEl>
                                        <p:attrNameLst>
                                          <p:attrName>style.visibility</p:attrName>
                                        </p:attrNameLst>
                                      </p:cBhvr>
                                      <p:to>
                                        <p:strVal val="visible"/>
                                      </p:to>
                                    </p:set>
                                    <p:animEffect filter="wipe(down)" transition="in">
                                      <p:cBhvr>
                                        <p:cTn dur="500" id="7"/>
                                        <p:tgtEl>
                                          <p:spTgt spid="22530"/>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22537"/>
                                        </p:tgtEl>
                                        <p:attrNameLst>
                                          <p:attrName>style.visibility</p:attrName>
                                        </p:attrNameLst>
                                      </p:cBhvr>
                                      <p:to>
                                        <p:strVal val="visible"/>
                                      </p:to>
                                    </p:set>
                                    <p:animEffect filter="fade" transition="in">
                                      <p:cBhvr>
                                        <p:cTn dur="1000" id="11"/>
                                        <p:tgtEl>
                                          <p:spTgt spid="22537"/>
                                        </p:tgtEl>
                                      </p:cBhvr>
                                    </p:animEffect>
                                    <p:anim calcmode="lin" valueType="num">
                                      <p:cBhvr>
                                        <p:cTn dur="1000" fill="hold" id="12"/>
                                        <p:tgtEl>
                                          <p:spTgt spid="22537"/>
                                        </p:tgtEl>
                                        <p:attrNameLst>
                                          <p:attrName>ppt_x</p:attrName>
                                        </p:attrNameLst>
                                      </p:cBhvr>
                                      <p:tavLst>
                                        <p:tav tm="0">
                                          <p:val>
                                            <p:strVal val="#ppt_x"/>
                                          </p:val>
                                        </p:tav>
                                        <p:tav tm="100000">
                                          <p:val>
                                            <p:strVal val="#ppt_x"/>
                                          </p:val>
                                        </p:tav>
                                      </p:tavLst>
                                    </p:anim>
                                    <p:anim calcmode="lin" valueType="num">
                                      <p:cBhvr>
                                        <p:cTn dur="1000" fill="hold" id="13"/>
                                        <p:tgtEl>
                                          <p:spTgt spid="2253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3" presetSubtype="16">
                                  <p:stCondLst>
                                    <p:cond delay="0"/>
                                  </p:stCondLst>
                                  <p:childTnLst>
                                    <p:set>
                                      <p:cBhvr>
                                        <p:cTn dur="1" fill="hold" id="16">
                                          <p:stCondLst>
                                            <p:cond delay="0"/>
                                          </p:stCondLst>
                                        </p:cTn>
                                        <p:tgtEl>
                                          <p:spTgt spid="22541"/>
                                        </p:tgtEl>
                                        <p:attrNameLst>
                                          <p:attrName>style.visibility</p:attrName>
                                        </p:attrNameLst>
                                      </p:cBhvr>
                                      <p:to>
                                        <p:strVal val="visible"/>
                                      </p:to>
                                    </p:set>
                                    <p:anim calcmode="lin" valueType="num">
                                      <p:cBhvr>
                                        <p:cTn dur="500" fill="hold" id="17"/>
                                        <p:tgtEl>
                                          <p:spTgt spid="22541"/>
                                        </p:tgtEl>
                                        <p:attrNameLst>
                                          <p:attrName>ppt_w</p:attrName>
                                        </p:attrNameLst>
                                      </p:cBhvr>
                                      <p:tavLst>
                                        <p:tav tm="0">
                                          <p:val>
                                            <p:fltVal val="0"/>
                                          </p:val>
                                        </p:tav>
                                        <p:tav tm="100000">
                                          <p:val>
                                            <p:strVal val="#ppt_w"/>
                                          </p:val>
                                        </p:tav>
                                      </p:tavLst>
                                    </p:anim>
                                    <p:anim calcmode="lin" valueType="num">
                                      <p:cBhvr>
                                        <p:cTn dur="500" fill="hold" id="18"/>
                                        <p:tgtEl>
                                          <p:spTgt spid="22541"/>
                                        </p:tgtEl>
                                        <p:attrNameLst>
                                          <p:attrName>ppt_h</p:attrName>
                                        </p:attrNameLst>
                                      </p:cBhvr>
                                      <p:tavLst>
                                        <p:tav tm="0">
                                          <p:val>
                                            <p:fltVal val="0"/>
                                          </p:val>
                                        </p:tav>
                                        <p:tav tm="100000">
                                          <p:val>
                                            <p:strVal val="#ppt_h"/>
                                          </p:val>
                                        </p:tav>
                                      </p:tavLst>
                                    </p:anim>
                                  </p:childTnLst>
                                </p:cTn>
                              </p:par>
                              <p:par>
                                <p:cTn fill="hold" id="19" nodeType="withEffect" presetClass="entr" presetID="23" presetSubtype="16">
                                  <p:stCondLst>
                                    <p:cond delay="0"/>
                                  </p:stCondLst>
                                  <p:childTnLst>
                                    <p:set>
                                      <p:cBhvr>
                                        <p:cTn dur="1" fill="hold" id="20">
                                          <p:stCondLst>
                                            <p:cond delay="0"/>
                                          </p:stCondLst>
                                        </p:cTn>
                                        <p:tgtEl>
                                          <p:spTgt spid="22538"/>
                                        </p:tgtEl>
                                        <p:attrNameLst>
                                          <p:attrName>style.visibility</p:attrName>
                                        </p:attrNameLst>
                                      </p:cBhvr>
                                      <p:to>
                                        <p:strVal val="visible"/>
                                      </p:to>
                                    </p:set>
                                    <p:anim calcmode="lin" valueType="num">
                                      <p:cBhvr>
                                        <p:cTn dur="500" fill="hold" id="21"/>
                                        <p:tgtEl>
                                          <p:spTgt spid="22538"/>
                                        </p:tgtEl>
                                        <p:attrNameLst>
                                          <p:attrName>ppt_w</p:attrName>
                                        </p:attrNameLst>
                                      </p:cBhvr>
                                      <p:tavLst>
                                        <p:tav tm="0">
                                          <p:val>
                                            <p:fltVal val="0"/>
                                          </p:val>
                                        </p:tav>
                                        <p:tav tm="100000">
                                          <p:val>
                                            <p:strVal val="#ppt_w"/>
                                          </p:val>
                                        </p:tav>
                                      </p:tavLst>
                                    </p:anim>
                                    <p:anim calcmode="lin" valueType="num">
                                      <p:cBhvr>
                                        <p:cTn dur="500" fill="hold" id="22"/>
                                        <p:tgtEl>
                                          <p:spTgt spid="22538"/>
                                        </p:tgtEl>
                                        <p:attrNameLst>
                                          <p:attrName>ppt_h</p:attrName>
                                        </p:attrNameLst>
                                      </p:cBhvr>
                                      <p:tavLst>
                                        <p:tav tm="0">
                                          <p:val>
                                            <p:fltVal val="0"/>
                                          </p:val>
                                        </p:tav>
                                        <p:tav tm="100000">
                                          <p:val>
                                            <p:strVal val="#ppt_h"/>
                                          </p:val>
                                        </p:tav>
                                      </p:tavLst>
                                    </p:anim>
                                  </p:childTnLst>
                                </p:cTn>
                              </p:par>
                            </p:childTnLst>
                          </p:cTn>
                        </p:par>
                        <p:par>
                          <p:cTn fill="hold" id="23" nodeType="afterGroup">
                            <p:stCondLst>
                              <p:cond delay="2000"/>
                            </p:stCondLst>
                            <p:childTnLst>
                              <p:par>
                                <p:cTn fill="hold" grpId="0" id="24" nodeType="afterEffect" presetClass="entr" presetID="22" presetSubtype="4">
                                  <p:stCondLst>
                                    <p:cond delay="0"/>
                                  </p:stCondLst>
                                  <p:childTnLst>
                                    <p:set>
                                      <p:cBhvr>
                                        <p:cTn dur="1" fill="hold" id="25">
                                          <p:stCondLst>
                                            <p:cond delay="0"/>
                                          </p:stCondLst>
                                        </p:cTn>
                                        <p:tgtEl>
                                          <p:spTgt spid="22550"/>
                                        </p:tgtEl>
                                        <p:attrNameLst>
                                          <p:attrName>style.visibility</p:attrName>
                                        </p:attrNameLst>
                                      </p:cBhvr>
                                      <p:to>
                                        <p:strVal val="visible"/>
                                      </p:to>
                                    </p:set>
                                    <p:animEffect filter="wipe(down)" transition="in">
                                      <p:cBhvr>
                                        <p:cTn dur="500" id="26"/>
                                        <p:tgtEl>
                                          <p:spTgt spid="22550"/>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22552"/>
                                        </p:tgtEl>
                                        <p:attrNameLst>
                                          <p:attrName>style.visibility</p:attrName>
                                        </p:attrNameLst>
                                      </p:cBhvr>
                                      <p:to>
                                        <p:strVal val="visible"/>
                                      </p:to>
                                    </p:set>
                                    <p:animEffect filter="wipe(down)" transition="in">
                                      <p:cBhvr>
                                        <p:cTn dur="500" id="29"/>
                                        <p:tgtEl>
                                          <p:spTgt spid="22552"/>
                                        </p:tgtEl>
                                      </p:cBhvr>
                                    </p:animEffect>
                                  </p:childTnLst>
                                </p:cTn>
                              </p:par>
                            </p:childTnLst>
                          </p:cTn>
                        </p:par>
                        <p:par>
                          <p:cTn fill="hold" id="30" nodeType="afterGroup">
                            <p:stCondLst>
                              <p:cond delay="2500"/>
                            </p:stCondLst>
                            <p:childTnLst>
                              <p:par>
                                <p:cTn fill="hold" grpId="0" id="31" nodeType="afterEffect" presetClass="entr" presetID="14" presetSubtype="10">
                                  <p:stCondLst>
                                    <p:cond delay="0"/>
                                  </p:stCondLst>
                                  <p:childTnLst>
                                    <p:set>
                                      <p:cBhvr>
                                        <p:cTn dur="1" fill="hold" id="32">
                                          <p:stCondLst>
                                            <p:cond delay="0"/>
                                          </p:stCondLst>
                                        </p:cTn>
                                        <p:tgtEl>
                                          <p:spTgt spid="22551"/>
                                        </p:tgtEl>
                                        <p:attrNameLst>
                                          <p:attrName>style.visibility</p:attrName>
                                        </p:attrNameLst>
                                      </p:cBhvr>
                                      <p:to>
                                        <p:strVal val="visible"/>
                                      </p:to>
                                    </p:set>
                                    <p:animEffect filter="randombar(horizontal)" transition="in">
                                      <p:cBhvr>
                                        <p:cTn dur="500" id="33"/>
                                        <p:tgtEl>
                                          <p:spTgt spid="22551"/>
                                        </p:tgtEl>
                                      </p:cBhvr>
                                    </p:animEffect>
                                  </p:childTnLst>
                                </p:cTn>
                              </p:par>
                              <p:par>
                                <p:cTn fill="hold" grpId="0" id="34" nodeType="withEffect" presetClass="entr" presetID="14" presetSubtype="10">
                                  <p:stCondLst>
                                    <p:cond delay="0"/>
                                  </p:stCondLst>
                                  <p:childTnLst>
                                    <p:set>
                                      <p:cBhvr>
                                        <p:cTn dur="1" fill="hold" id="35">
                                          <p:stCondLst>
                                            <p:cond delay="0"/>
                                          </p:stCondLst>
                                        </p:cTn>
                                        <p:tgtEl>
                                          <p:spTgt spid="22553"/>
                                        </p:tgtEl>
                                        <p:attrNameLst>
                                          <p:attrName>style.visibility</p:attrName>
                                        </p:attrNameLst>
                                      </p:cBhvr>
                                      <p:to>
                                        <p:strVal val="visible"/>
                                      </p:to>
                                    </p:set>
                                    <p:animEffect filter="randombar(horizontal)" transition="in">
                                      <p:cBhvr>
                                        <p:cTn dur="500" id="36"/>
                                        <p:tgtEl>
                                          <p:spTgt spid="22553"/>
                                        </p:tgtEl>
                                      </p:cBhvr>
                                    </p:animEffect>
                                  </p:childTnLst>
                                </p:cTn>
                              </p:par>
                            </p:childTnLst>
                          </p:cTn>
                        </p:par>
                        <p:par>
                          <p:cTn fill="hold" id="37" nodeType="afterGroup">
                            <p:stCondLst>
                              <p:cond delay="3000"/>
                            </p:stCondLst>
                            <p:childTnLst>
                              <p:par>
                                <p:cTn fill="hold" id="38" nodeType="afterEffect" presetClass="entr" presetID="23" presetSubtype="16">
                                  <p:stCondLst>
                                    <p:cond delay="0"/>
                                  </p:stCondLst>
                                  <p:childTnLst>
                                    <p:set>
                                      <p:cBhvr>
                                        <p:cTn dur="1" fill="hold" id="39">
                                          <p:stCondLst>
                                            <p:cond delay="0"/>
                                          </p:stCondLst>
                                        </p:cTn>
                                        <p:tgtEl>
                                          <p:spTgt spid="22544"/>
                                        </p:tgtEl>
                                        <p:attrNameLst>
                                          <p:attrName>style.visibility</p:attrName>
                                        </p:attrNameLst>
                                      </p:cBhvr>
                                      <p:to>
                                        <p:strVal val="visible"/>
                                      </p:to>
                                    </p:set>
                                    <p:anim calcmode="lin" valueType="num">
                                      <p:cBhvr>
                                        <p:cTn dur="500" fill="hold" id="40"/>
                                        <p:tgtEl>
                                          <p:spTgt spid="22544"/>
                                        </p:tgtEl>
                                        <p:attrNameLst>
                                          <p:attrName>ppt_w</p:attrName>
                                        </p:attrNameLst>
                                      </p:cBhvr>
                                      <p:tavLst>
                                        <p:tav tm="0">
                                          <p:val>
                                            <p:fltVal val="0"/>
                                          </p:val>
                                        </p:tav>
                                        <p:tav tm="100000">
                                          <p:val>
                                            <p:strVal val="#ppt_w"/>
                                          </p:val>
                                        </p:tav>
                                      </p:tavLst>
                                    </p:anim>
                                    <p:anim calcmode="lin" valueType="num">
                                      <p:cBhvr>
                                        <p:cTn dur="500" fill="hold" id="41"/>
                                        <p:tgtEl>
                                          <p:spTgt spid="22544"/>
                                        </p:tgtEl>
                                        <p:attrNameLst>
                                          <p:attrName>ppt_h</p:attrName>
                                        </p:attrNameLst>
                                      </p:cBhvr>
                                      <p:tavLst>
                                        <p:tav tm="0">
                                          <p:val>
                                            <p:fltVal val="0"/>
                                          </p:val>
                                        </p:tav>
                                        <p:tav tm="100000">
                                          <p:val>
                                            <p:strVal val="#ppt_h"/>
                                          </p:val>
                                        </p:tav>
                                      </p:tavLst>
                                    </p:anim>
                                  </p:childTnLst>
                                </p:cTn>
                              </p:par>
                              <p:par>
                                <p:cTn fill="hold" id="42" nodeType="withEffect" presetClass="entr" presetID="23" presetSubtype="16">
                                  <p:stCondLst>
                                    <p:cond delay="0"/>
                                  </p:stCondLst>
                                  <p:childTnLst>
                                    <p:set>
                                      <p:cBhvr>
                                        <p:cTn dur="1" fill="hold" id="43">
                                          <p:stCondLst>
                                            <p:cond delay="0"/>
                                          </p:stCondLst>
                                        </p:cTn>
                                        <p:tgtEl>
                                          <p:spTgt spid="22547"/>
                                        </p:tgtEl>
                                        <p:attrNameLst>
                                          <p:attrName>style.visibility</p:attrName>
                                        </p:attrNameLst>
                                      </p:cBhvr>
                                      <p:to>
                                        <p:strVal val="visible"/>
                                      </p:to>
                                    </p:set>
                                    <p:anim calcmode="lin" valueType="num">
                                      <p:cBhvr>
                                        <p:cTn dur="500" fill="hold" id="44"/>
                                        <p:tgtEl>
                                          <p:spTgt spid="22547"/>
                                        </p:tgtEl>
                                        <p:attrNameLst>
                                          <p:attrName>ppt_w</p:attrName>
                                        </p:attrNameLst>
                                      </p:cBhvr>
                                      <p:tavLst>
                                        <p:tav tm="0">
                                          <p:val>
                                            <p:fltVal val="0"/>
                                          </p:val>
                                        </p:tav>
                                        <p:tav tm="100000">
                                          <p:val>
                                            <p:strVal val="#ppt_w"/>
                                          </p:val>
                                        </p:tav>
                                      </p:tavLst>
                                    </p:anim>
                                    <p:anim calcmode="lin" valueType="num">
                                      <p:cBhvr>
                                        <p:cTn dur="500" fill="hold" id="45"/>
                                        <p:tgtEl>
                                          <p:spTgt spid="22547"/>
                                        </p:tgtEl>
                                        <p:attrNameLst>
                                          <p:attrName>ppt_h</p:attrName>
                                        </p:attrNameLst>
                                      </p:cBhvr>
                                      <p:tavLst>
                                        <p:tav tm="0">
                                          <p:val>
                                            <p:fltVal val="0"/>
                                          </p:val>
                                        </p:tav>
                                        <p:tav tm="100000">
                                          <p:val>
                                            <p:strVal val="#ppt_h"/>
                                          </p:val>
                                        </p:tav>
                                      </p:tavLst>
                                    </p:anim>
                                  </p:childTnLst>
                                </p:cTn>
                              </p:par>
                            </p:childTnLst>
                          </p:cTn>
                        </p:par>
                        <p:par>
                          <p:cTn fill="hold" id="46" nodeType="afterGroup">
                            <p:stCondLst>
                              <p:cond delay="3500"/>
                            </p:stCondLst>
                            <p:childTnLst>
                              <p:par>
                                <p:cTn fill="hold" grpId="0" id="47" nodeType="afterEffect" presetClass="entr" presetID="22" presetSubtype="4">
                                  <p:stCondLst>
                                    <p:cond delay="0"/>
                                  </p:stCondLst>
                                  <p:childTnLst>
                                    <p:set>
                                      <p:cBhvr>
                                        <p:cTn dur="1" fill="hold" id="48">
                                          <p:stCondLst>
                                            <p:cond delay="0"/>
                                          </p:stCondLst>
                                        </p:cTn>
                                        <p:tgtEl>
                                          <p:spTgt spid="22554"/>
                                        </p:tgtEl>
                                        <p:attrNameLst>
                                          <p:attrName>style.visibility</p:attrName>
                                        </p:attrNameLst>
                                      </p:cBhvr>
                                      <p:to>
                                        <p:strVal val="visible"/>
                                      </p:to>
                                    </p:set>
                                    <p:animEffect filter="wipe(down)" transition="in">
                                      <p:cBhvr>
                                        <p:cTn dur="500" id="49"/>
                                        <p:tgtEl>
                                          <p:spTgt spid="22554"/>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22556"/>
                                        </p:tgtEl>
                                        <p:attrNameLst>
                                          <p:attrName>style.visibility</p:attrName>
                                        </p:attrNameLst>
                                      </p:cBhvr>
                                      <p:to>
                                        <p:strVal val="visible"/>
                                      </p:to>
                                    </p:set>
                                    <p:animEffect filter="wipe(down)" transition="in">
                                      <p:cBhvr>
                                        <p:cTn dur="500" id="52"/>
                                        <p:tgtEl>
                                          <p:spTgt spid="22556"/>
                                        </p:tgtEl>
                                      </p:cBhvr>
                                    </p:animEffect>
                                  </p:childTnLst>
                                </p:cTn>
                              </p:par>
                            </p:childTnLst>
                          </p:cTn>
                        </p:par>
                        <p:par>
                          <p:cTn fill="hold" id="53" nodeType="afterGroup">
                            <p:stCondLst>
                              <p:cond delay="4000"/>
                            </p:stCondLst>
                            <p:childTnLst>
                              <p:par>
                                <p:cTn fill="hold" grpId="0" id="54" nodeType="afterEffect" presetClass="entr" presetID="14" presetSubtype="10">
                                  <p:stCondLst>
                                    <p:cond delay="0"/>
                                  </p:stCondLst>
                                  <p:childTnLst>
                                    <p:set>
                                      <p:cBhvr>
                                        <p:cTn dur="1" fill="hold" id="55">
                                          <p:stCondLst>
                                            <p:cond delay="0"/>
                                          </p:stCondLst>
                                        </p:cTn>
                                        <p:tgtEl>
                                          <p:spTgt spid="22555"/>
                                        </p:tgtEl>
                                        <p:attrNameLst>
                                          <p:attrName>style.visibility</p:attrName>
                                        </p:attrNameLst>
                                      </p:cBhvr>
                                      <p:to>
                                        <p:strVal val="visible"/>
                                      </p:to>
                                    </p:set>
                                    <p:animEffect filter="randombar(horizontal)" transition="in">
                                      <p:cBhvr>
                                        <p:cTn dur="500" id="56"/>
                                        <p:tgtEl>
                                          <p:spTgt spid="22555"/>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22557"/>
                                        </p:tgtEl>
                                        <p:attrNameLst>
                                          <p:attrName>style.visibility</p:attrName>
                                        </p:attrNameLst>
                                      </p:cBhvr>
                                      <p:to>
                                        <p:strVal val="visible"/>
                                      </p:to>
                                    </p:set>
                                    <p:animEffect filter="randombar(horizontal)" transition="in">
                                      <p:cBhvr>
                                        <p:cTn dur="500" id="59"/>
                                        <p:tgtEl>
                                          <p:spTgt spid="225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50"/>
      <p:bldP grpId="0" spid="22551"/>
      <p:bldP grpId="0" spid="22552"/>
      <p:bldP grpId="0" spid="22553"/>
      <p:bldP grpId="0" spid="22554"/>
      <p:bldP grpId="0" spid="22555"/>
      <p:bldP grpId="0" spid="22556"/>
      <p:bldP grpId="0" spid="2255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grpSp>
        <p:nvGrpSpPr>
          <p:cNvPr id="5122" name="组合 79"/>
          <p:cNvGrpSpPr/>
          <p:nvPr/>
        </p:nvGrpSpPr>
        <p:grpSpPr>
          <a:xfrm>
            <a:off x="0" y="2066925"/>
            <a:ext cx="12192000" cy="2949575"/>
            <a:chExt cx="12192001" cy="2949678"/>
          </a:xfrm>
        </p:grpSpPr>
        <p:sp>
          <p:nvSpPr>
            <p:cNvPr id="5123" name="矩形 19"/>
            <p:cNvSpPr>
              <a:spLocks noChangeArrowheads="1"/>
            </p:cNvSpPr>
            <p:nvPr/>
          </p:nvSpPr>
          <p:spPr bwMode="auto">
            <a:xfrm>
              <a:off x="0" y="0"/>
              <a:ext cx="12192001" cy="2949678"/>
            </a:xfrm>
            <a:prstGeom prst="rect">
              <a:avLst/>
            </a:prstGeom>
            <a:blipFill dpi="0" rotWithShape="1">
              <a:blip r:embed="rId2">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5124" name="组合 78"/>
            <p:cNvGrpSpPr/>
            <p:nvPr/>
          </p:nvGrpSpPr>
          <p:grpSpPr>
            <a:xfrm>
              <a:off x="0" y="0"/>
              <a:ext cx="12192000" cy="2949678"/>
              <a:chExt cx="12192000" cy="2949678"/>
            </a:xfrm>
          </p:grpSpPr>
          <p:sp>
            <p:nvSpPr>
              <p:cNvPr id="5125" name="矩形 21"/>
              <p:cNvSpPr>
                <a:spLocks noChangeArrowheads="1"/>
              </p:cNvSpPr>
              <p:nvPr/>
            </p:nvSpPr>
            <p:spPr bwMode="auto">
              <a:xfrm>
                <a:off x="0" y="0"/>
                <a:ext cx="12192001" cy="2949678"/>
              </a:xfrm>
              <a:prstGeom prst="rect">
                <a:avLst/>
              </a:prstGeom>
              <a:solidFill>
                <a:schemeClr val="bg1">
                  <a:alpha val="14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cxnSp>
            <p:nvCxnSpPr>
              <p:cNvPr id="5126" name="直接连接符 30"/>
              <p:cNvCxnSpPr>
                <a:cxnSpLocks noChangeShapeType="1"/>
              </p:cNvCxnSpPr>
              <p:nvPr/>
            </p:nvCxnSpPr>
            <p:spPr bwMode="auto">
              <a:xfrm>
                <a:off x="0" y="0"/>
                <a:ext cx="12192001" cy="0"/>
              </a:xfrm>
              <a:prstGeom prst="line">
                <a:avLst/>
              </a:prstGeom>
              <a:noFill/>
              <a:ln cmpd="sng" w="6350">
                <a:solidFill>
                  <a:schemeClr val="bg1">
                    <a:alpha val="50000"/>
                  </a:schemeClr>
                </a:solidFill>
                <a:round/>
              </a:ln>
              <a:extLst>
                <a:ext uri="{909E8E84-426E-40DD-AFC4-6F175D3DCCD1}">
                  <a14:hiddenFill>
                    <a:noFill/>
                  </a14:hiddenFill>
                </a:ext>
              </a:extLst>
            </p:spPr>
          </p:cxnSp>
          <p:cxnSp>
            <p:nvCxnSpPr>
              <p:cNvPr id="5127" name="直接连接符 31"/>
              <p:cNvCxnSpPr>
                <a:cxnSpLocks noChangeShapeType="1"/>
              </p:cNvCxnSpPr>
              <p:nvPr/>
            </p:nvCxnSpPr>
            <p:spPr bwMode="auto">
              <a:xfrm>
                <a:off x="0" y="2949678"/>
                <a:ext cx="12192001" cy="0"/>
              </a:xfrm>
              <a:prstGeom prst="line">
                <a:avLst/>
              </a:prstGeom>
              <a:noFill/>
              <a:ln cmpd="sng" w="6350">
                <a:solidFill>
                  <a:schemeClr val="bg1">
                    <a:alpha val="50000"/>
                  </a:schemeClr>
                </a:solidFill>
                <a:round/>
              </a:ln>
              <a:extLst>
                <a:ext uri="{909E8E84-426E-40DD-AFC4-6F175D3DCCD1}">
                  <a14:hiddenFill>
                    <a:noFill/>
                  </a14:hiddenFill>
                </a:ext>
              </a:extLst>
            </p:spPr>
          </p:cxnSp>
        </p:grpSp>
      </p:grpSp>
      <p:grpSp>
        <p:nvGrpSpPr>
          <p:cNvPr id="5128" name="组合 40"/>
          <p:cNvGrpSpPr/>
          <p:nvPr/>
        </p:nvGrpSpPr>
        <p:grpSpPr>
          <a:xfrm>
            <a:off x="-136525" y="474663"/>
            <a:ext cx="12411075" cy="5784850"/>
            <a:chExt cx="12410868" cy="5784745"/>
          </a:xfrm>
        </p:grpSpPr>
        <p:sp>
          <p:nvSpPr>
            <p:cNvPr id="5129" name="等腰三角形 33"/>
            <p:cNvSpPr>
              <a:spLocks noChangeArrowheads="1"/>
            </p:cNvSpPr>
            <p:nvPr/>
          </p:nvSpPr>
          <p:spPr bwMode="auto">
            <a:xfrm rot="1831200">
              <a:off x="11606019" y="731824"/>
              <a:ext cx="804849" cy="27463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30" name="等腰三角形 34"/>
            <p:cNvSpPr>
              <a:spLocks noChangeArrowheads="1"/>
            </p:cNvSpPr>
            <p:nvPr/>
          </p:nvSpPr>
          <p:spPr bwMode="auto">
            <a:xfrm rot="18237800">
              <a:off x="10656709" y="3382899"/>
              <a:ext cx="306381" cy="163510"/>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31" name="等腰三角形 35"/>
            <p:cNvSpPr>
              <a:spLocks noChangeArrowheads="1"/>
            </p:cNvSpPr>
            <p:nvPr/>
          </p:nvSpPr>
          <p:spPr bwMode="auto">
            <a:xfrm rot="19833912">
              <a:off x="10036008" y="1762093"/>
              <a:ext cx="246059" cy="196846"/>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5132" name="图片 36"/>
            <p:cNvPicPr>
              <a:picLocks noChangeArrowheads="1" noChangeAspect="1"/>
            </p:cNvPicPr>
            <p:nvPr/>
          </p:nvPicPr>
          <p:blipFill>
            <a:blip r:embed="rId3">
              <a:extLst>
                <a:ext uri="{28A0092B-C50C-407E-A947-70E740481C1C}">
                  <a14:useLocalDpi/>
                </a:ext>
              </a:extLst>
            </a:blip>
            <a:stretch>
              <a:fillRect/>
            </a:stretch>
          </p:blipFill>
          <p:spPr bwMode="auto">
            <a:xfrm>
              <a:off x="3812380" y="51278"/>
              <a:ext cx="835224" cy="518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3" name="等腰三角形 37"/>
            <p:cNvSpPr>
              <a:spLocks noChangeArrowheads="1"/>
            </p:cNvSpPr>
            <p:nvPr/>
          </p:nvSpPr>
          <p:spPr bwMode="auto">
            <a:xfrm rot="18848016">
              <a:off x="268282" y="5257703"/>
              <a:ext cx="785799" cy="268284"/>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34" name="等腰三角形 38"/>
            <p:cNvSpPr>
              <a:spLocks noChangeArrowheads="1"/>
            </p:cNvSpPr>
            <p:nvPr/>
          </p:nvSpPr>
          <p:spPr bwMode="auto">
            <a:xfrm rot="10359249">
              <a:off x="2101815" y="2806649"/>
              <a:ext cx="339719" cy="446079"/>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35" name="等腰三角形 39"/>
            <p:cNvSpPr>
              <a:spLocks noChangeArrowheads="1"/>
            </p:cNvSpPr>
            <p:nvPr/>
          </p:nvSpPr>
          <p:spPr bwMode="auto">
            <a:xfrm rot="1831200">
              <a:off x="0" y="0"/>
              <a:ext cx="584190" cy="200021"/>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pic>
        <p:nvPicPr>
          <p:cNvPr id="5136" name="文本框 22"/>
          <p:cNvPicPr>
            <a:picLocks noChangeArrowheads="1"/>
          </p:cNvPicPr>
          <p:nvPr/>
        </p:nvPicPr>
        <p:blipFill>
          <a:blip r:embed="rId4">
            <a:extLst>
              <a:ext uri="{28A0092B-C50C-407E-A947-70E740481C1C}">
                <a14:useLocalDpi/>
              </a:ext>
            </a:extLst>
          </a:blip>
          <a:stretch>
            <a:fillRect/>
          </a:stretch>
        </p:blipFill>
        <p:spPr bwMode="auto">
          <a:xfrm>
            <a:off x="30163" y="622300"/>
            <a:ext cx="1779587" cy="1073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5137" name="文本框 23"/>
          <p:cNvPicPr>
            <a:picLocks noChangeArrowheads="1"/>
          </p:cNvPicPr>
          <p:nvPr/>
        </p:nvPicPr>
        <p:blipFill>
          <a:blip r:embed="rId5">
            <a:extLst>
              <a:ext uri="{28A0092B-C50C-407E-A947-70E740481C1C}">
                <a14:useLocalDpi/>
              </a:ext>
            </a:extLst>
          </a:blip>
          <a:stretch>
            <a:fillRect/>
          </a:stretch>
        </p:blipFill>
        <p:spPr bwMode="auto">
          <a:xfrm>
            <a:off x="255588" y="1481138"/>
            <a:ext cx="1792287" cy="5429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5138" name="直接连接符 25"/>
          <p:cNvCxnSpPr>
            <a:cxnSpLocks noChangeShapeType="1"/>
          </p:cNvCxnSpPr>
          <p:nvPr/>
        </p:nvCxnSpPr>
        <p:spPr bwMode="auto">
          <a:xfrm>
            <a:off x="407988" y="1485900"/>
            <a:ext cx="1473200" cy="0"/>
          </a:xfrm>
          <a:prstGeom prst="line">
            <a:avLst/>
          </a:prstGeom>
          <a:noFill/>
          <a:ln cmpd="sng" w="6350">
            <a:solidFill>
              <a:schemeClr val="bg1">
                <a:alpha val="50000"/>
              </a:schemeClr>
            </a:solidFill>
            <a:round/>
          </a:ln>
          <a:extLst>
            <a:ext uri="{909E8E84-426E-40DD-AFC4-6F175D3DCCD1}">
              <a14:hiddenFill>
                <a:noFill/>
              </a14:hiddenFill>
            </a:ext>
          </a:extLst>
        </p:spPr>
      </p:cxnSp>
      <p:sp>
        <p:nvSpPr>
          <p:cNvPr id="5139" name="矩形 26"/>
          <p:cNvSpPr>
            <a:spLocks noChangeArrowheads="1"/>
          </p:cNvSpPr>
          <p:nvPr/>
        </p:nvSpPr>
        <p:spPr bwMode="auto">
          <a:xfrm>
            <a:off x="7361239" y="5214938"/>
            <a:ext cx="4510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lang="en-US" sz="1200">
                <a:solidFill>
                  <a:schemeClr val="bg1"/>
                </a:solidFill>
                <a:latin charset="0" pitchFamily="34" typeface="Arial"/>
                <a:cs charset="0" pitchFamily="34" typeface="Arial"/>
              </a:rPr>
              <a:t>Your life can be enhanced, and your happiness enriched, when you choose to change your perspective. </a:t>
            </a:r>
          </a:p>
        </p:txBody>
      </p:sp>
      <p:cxnSp>
        <p:nvCxnSpPr>
          <p:cNvPr id="5140" name="直接连接符 42"/>
          <p:cNvCxnSpPr>
            <a:cxnSpLocks noChangeShapeType="1"/>
          </p:cNvCxnSpPr>
          <p:nvPr/>
        </p:nvCxnSpPr>
        <p:spPr bwMode="auto">
          <a:xfrm>
            <a:off x="-84138" y="3148013"/>
            <a:ext cx="1584326" cy="0"/>
          </a:xfrm>
          <a:prstGeom prst="line">
            <a:avLst/>
          </a:prstGeom>
          <a:noFill/>
          <a:ln cmpd="sng" w="12700">
            <a:solidFill>
              <a:schemeClr val="bg1">
                <a:alpha val="70000"/>
              </a:schemeClr>
            </a:solidFill>
            <a:round/>
          </a:ln>
          <a:extLst>
            <a:ext uri="{909E8E84-426E-40DD-AFC4-6F175D3DCCD1}">
              <a14:hiddenFill>
                <a:noFill/>
              </a14:hiddenFill>
            </a:ext>
          </a:extLst>
        </p:spPr>
      </p:cxnSp>
      <p:sp>
        <p:nvSpPr>
          <p:cNvPr id="5141" name="弧形 43"/>
          <p:cNvSpPr/>
          <p:nvPr/>
        </p:nvSpPr>
        <p:spPr bwMode="auto">
          <a:xfrm>
            <a:off x="1498600" y="2414588"/>
            <a:ext cx="1481138" cy="1479550"/>
          </a:xfrm>
          <a:custGeom>
            <a:gdLst>
              <a:gd fmla="*/ 0 w 1481138" name="T0"/>
              <a:gd fmla="*/ 739774 h 1479550" name="T1"/>
              <a:gd fmla="*/ 740569 w 1481138" name="T2"/>
              <a:gd fmla="*/ 0 h 1479550" name="T3"/>
              <a:gd fmla="*/ 1481138 w 1481138" name="T4"/>
              <a:gd fmla="*/ 739775 h 1479550" name="T5"/>
              <a:gd fmla="*/ 740569 w 1481138" name="T6"/>
              <a:gd fmla="*/ 739775 h 1479550" name="T7"/>
              <a:gd fmla="*/ 0 w 1481138" name="T8"/>
              <a:gd fmla="*/ 739774 h 1479550" name="T9"/>
              <a:gd fmla="*/ 0 w 1481138" name="T10"/>
              <a:gd fmla="*/ 739774 h 1479550" name="T11"/>
              <a:gd fmla="*/ 740569 w 1481138" name="T12"/>
              <a:gd fmla="*/ 0 h 1479550" name="T13"/>
              <a:gd fmla="*/ 1481138 w 1481138" name="T14"/>
              <a:gd fmla="*/ 739775 h 1479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9550" stroke="0" w="1481138">
                <a:moveTo>
                  <a:pt x="0" y="739774"/>
                </a:moveTo>
                <a:cubicBezTo>
                  <a:pt x="0" y="331208"/>
                  <a:pt x="331565" y="0"/>
                  <a:pt x="740569" y="0"/>
                </a:cubicBezTo>
                <a:cubicBezTo>
                  <a:pt x="1149574" y="0"/>
                  <a:pt x="1481138" y="331209"/>
                  <a:pt x="1481138" y="739775"/>
                </a:cubicBezTo>
                <a:lnTo>
                  <a:pt x="740569" y="739775"/>
                </a:lnTo>
                <a:lnTo>
                  <a:pt x="0" y="739774"/>
                </a:lnTo>
                <a:close/>
              </a:path>
              <a:path fill="none" h="1479550" w="1481138">
                <a:moveTo>
                  <a:pt x="0" y="739774"/>
                </a:moveTo>
                <a:cubicBezTo>
                  <a:pt x="0" y="331208"/>
                  <a:pt x="331565" y="0"/>
                  <a:pt x="740569" y="0"/>
                </a:cubicBezTo>
                <a:cubicBezTo>
                  <a:pt x="1149574" y="0"/>
                  <a:pt x="1481138" y="331209"/>
                  <a:pt x="1481138" y="739775"/>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5142" name="弧形 44"/>
          <p:cNvSpPr/>
          <p:nvPr/>
        </p:nvSpPr>
        <p:spPr bwMode="auto">
          <a:xfrm>
            <a:off x="4065588" y="2414588"/>
            <a:ext cx="1481137" cy="1479550"/>
          </a:xfrm>
          <a:custGeom>
            <a:gdLst>
              <a:gd fmla="*/ 0 w 1481137" name="T0"/>
              <a:gd fmla="*/ 739774 h 1479550" name="T1"/>
              <a:gd fmla="*/ 740569 w 1481137" name="T2"/>
              <a:gd fmla="*/ 0 h 1479550" name="T3"/>
              <a:gd fmla="*/ 1481138 w 1481137" name="T4"/>
              <a:gd fmla="*/ 739775 h 1479550" name="T5"/>
              <a:gd fmla="*/ 740569 w 1481137" name="T6"/>
              <a:gd fmla="*/ 739775 h 1479550" name="T7"/>
              <a:gd fmla="*/ 0 w 1481137" name="T8"/>
              <a:gd fmla="*/ 739774 h 1479550" name="T9"/>
              <a:gd fmla="*/ 0 w 1481137" name="T10"/>
              <a:gd fmla="*/ 739774 h 1479550" name="T11"/>
              <a:gd fmla="*/ 740569 w 1481137" name="T12"/>
              <a:gd fmla="*/ 0 h 1479550" name="T13"/>
              <a:gd fmla="*/ 1481138 w 1481137" name="T14"/>
              <a:gd fmla="*/ 739775 h 1479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9550" stroke="0" w="1481137">
                <a:moveTo>
                  <a:pt x="0" y="739774"/>
                </a:moveTo>
                <a:cubicBezTo>
                  <a:pt x="0" y="331208"/>
                  <a:pt x="331565" y="0"/>
                  <a:pt x="740569" y="0"/>
                </a:cubicBezTo>
                <a:cubicBezTo>
                  <a:pt x="1149574" y="0"/>
                  <a:pt x="1481138" y="331209"/>
                  <a:pt x="1481138" y="739775"/>
                </a:cubicBezTo>
                <a:lnTo>
                  <a:pt x="740569" y="739775"/>
                </a:lnTo>
                <a:lnTo>
                  <a:pt x="0" y="739774"/>
                </a:lnTo>
                <a:close/>
              </a:path>
              <a:path fill="none" h="1479550" w="1481137">
                <a:moveTo>
                  <a:pt x="0" y="739774"/>
                </a:moveTo>
                <a:cubicBezTo>
                  <a:pt x="0" y="331208"/>
                  <a:pt x="331565" y="0"/>
                  <a:pt x="740569" y="0"/>
                </a:cubicBezTo>
                <a:cubicBezTo>
                  <a:pt x="1149574" y="0"/>
                  <a:pt x="1481138" y="331209"/>
                  <a:pt x="1481138" y="739775"/>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5143" name="弧形 45"/>
          <p:cNvSpPr/>
          <p:nvPr/>
        </p:nvSpPr>
        <p:spPr bwMode="auto">
          <a:xfrm>
            <a:off x="6634163" y="2414588"/>
            <a:ext cx="1481137" cy="1479550"/>
          </a:xfrm>
          <a:custGeom>
            <a:gdLst>
              <a:gd fmla="*/ 0 w 1481137" name="T0"/>
              <a:gd fmla="*/ 739774 h 1479550" name="T1"/>
              <a:gd fmla="*/ 740569 w 1481137" name="T2"/>
              <a:gd fmla="*/ 0 h 1479550" name="T3"/>
              <a:gd fmla="*/ 1481138 w 1481137" name="T4"/>
              <a:gd fmla="*/ 739775 h 1479550" name="T5"/>
              <a:gd fmla="*/ 740569 w 1481137" name="T6"/>
              <a:gd fmla="*/ 739775 h 1479550" name="T7"/>
              <a:gd fmla="*/ 0 w 1481137" name="T8"/>
              <a:gd fmla="*/ 739774 h 1479550" name="T9"/>
              <a:gd fmla="*/ 0 w 1481137" name="T10"/>
              <a:gd fmla="*/ 739774 h 1479550" name="T11"/>
              <a:gd fmla="*/ 740569 w 1481137" name="T12"/>
              <a:gd fmla="*/ 0 h 1479550" name="T13"/>
              <a:gd fmla="*/ 1481138 w 1481137" name="T14"/>
              <a:gd fmla="*/ 739775 h 1479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9550" stroke="0" w="1481137">
                <a:moveTo>
                  <a:pt x="0" y="739774"/>
                </a:moveTo>
                <a:cubicBezTo>
                  <a:pt x="0" y="331208"/>
                  <a:pt x="331565" y="0"/>
                  <a:pt x="740569" y="0"/>
                </a:cubicBezTo>
                <a:cubicBezTo>
                  <a:pt x="1149574" y="0"/>
                  <a:pt x="1481138" y="331209"/>
                  <a:pt x="1481138" y="739775"/>
                </a:cubicBezTo>
                <a:lnTo>
                  <a:pt x="740569" y="739775"/>
                </a:lnTo>
                <a:lnTo>
                  <a:pt x="0" y="739774"/>
                </a:lnTo>
                <a:close/>
              </a:path>
              <a:path fill="none" h="1479550" w="1481137">
                <a:moveTo>
                  <a:pt x="0" y="739774"/>
                </a:moveTo>
                <a:cubicBezTo>
                  <a:pt x="0" y="331208"/>
                  <a:pt x="331565" y="0"/>
                  <a:pt x="740569" y="0"/>
                </a:cubicBezTo>
                <a:cubicBezTo>
                  <a:pt x="1149574" y="0"/>
                  <a:pt x="1481138" y="331209"/>
                  <a:pt x="1481138" y="739775"/>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5144" name="弧形 46"/>
          <p:cNvSpPr/>
          <p:nvPr/>
        </p:nvSpPr>
        <p:spPr bwMode="auto">
          <a:xfrm>
            <a:off x="9202738" y="2414588"/>
            <a:ext cx="1479550" cy="1479550"/>
          </a:xfrm>
          <a:custGeom>
            <a:gdLst>
              <a:gd fmla="*/ 0 w 1479550" name="T0"/>
              <a:gd fmla="*/ 739774 h 1479550" name="T1"/>
              <a:gd fmla="*/ 739775 w 1479550" name="T2"/>
              <a:gd fmla="*/ 0 h 1479550" name="T3"/>
              <a:gd fmla="*/ 1479550 w 1479550" name="T4"/>
              <a:gd fmla="*/ 739775 h 1479550" name="T5"/>
              <a:gd fmla="*/ 739775 w 1479550" name="T6"/>
              <a:gd fmla="*/ 739775 h 1479550" name="T7"/>
              <a:gd fmla="*/ 0 w 1479550" name="T8"/>
              <a:gd fmla="*/ 739774 h 1479550" name="T9"/>
              <a:gd fmla="*/ 0 w 1479550" name="T10"/>
              <a:gd fmla="*/ 739774 h 1479550" name="T11"/>
              <a:gd fmla="*/ 739775 w 1479550" name="T12"/>
              <a:gd fmla="*/ 0 h 1479550" name="T13"/>
              <a:gd fmla="*/ 1479550 w 1479550" name="T14"/>
              <a:gd fmla="*/ 739775 h 1479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9550" stroke="0" w="1479550">
                <a:moveTo>
                  <a:pt x="0" y="739774"/>
                </a:moveTo>
                <a:cubicBezTo>
                  <a:pt x="0" y="331208"/>
                  <a:pt x="331209" y="0"/>
                  <a:pt x="739775" y="0"/>
                </a:cubicBezTo>
                <a:cubicBezTo>
                  <a:pt x="1148341" y="0"/>
                  <a:pt x="1479550" y="331209"/>
                  <a:pt x="1479550" y="739775"/>
                </a:cubicBezTo>
                <a:lnTo>
                  <a:pt x="739775" y="739775"/>
                </a:lnTo>
                <a:lnTo>
                  <a:pt x="0" y="739774"/>
                </a:lnTo>
                <a:close/>
              </a:path>
              <a:path fill="none" h="1479550" w="1479550">
                <a:moveTo>
                  <a:pt x="0" y="739774"/>
                </a:moveTo>
                <a:cubicBezTo>
                  <a:pt x="0" y="331208"/>
                  <a:pt x="331209" y="0"/>
                  <a:pt x="739775" y="0"/>
                </a:cubicBezTo>
                <a:cubicBezTo>
                  <a:pt x="1148341" y="0"/>
                  <a:pt x="1479550" y="331209"/>
                  <a:pt x="1479550" y="739775"/>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cxnSp>
        <p:nvCxnSpPr>
          <p:cNvPr id="5145" name="直接连接符 47"/>
          <p:cNvCxnSpPr>
            <a:cxnSpLocks noChangeShapeType="1"/>
          </p:cNvCxnSpPr>
          <p:nvPr/>
        </p:nvCxnSpPr>
        <p:spPr bwMode="auto">
          <a:xfrm>
            <a:off x="10682288" y="3148013"/>
            <a:ext cx="1528762"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5146" name="直接连接符 48"/>
          <p:cNvCxnSpPr>
            <a:cxnSpLocks noChangeShapeType="1"/>
          </p:cNvCxnSpPr>
          <p:nvPr/>
        </p:nvCxnSpPr>
        <p:spPr bwMode="auto">
          <a:xfrm>
            <a:off x="2984500" y="3148013"/>
            <a:ext cx="107950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5147" name="直接连接符 49"/>
          <p:cNvCxnSpPr>
            <a:cxnSpLocks noChangeShapeType="1"/>
          </p:cNvCxnSpPr>
          <p:nvPr/>
        </p:nvCxnSpPr>
        <p:spPr bwMode="auto">
          <a:xfrm>
            <a:off x="5549900" y="3148013"/>
            <a:ext cx="107950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5148" name="直接连接符 50"/>
          <p:cNvCxnSpPr>
            <a:cxnSpLocks noChangeShapeType="1"/>
          </p:cNvCxnSpPr>
          <p:nvPr/>
        </p:nvCxnSpPr>
        <p:spPr bwMode="auto">
          <a:xfrm>
            <a:off x="8116888" y="3148013"/>
            <a:ext cx="1081087" cy="0"/>
          </a:xfrm>
          <a:prstGeom prst="line">
            <a:avLst/>
          </a:prstGeom>
          <a:noFill/>
          <a:ln cmpd="sng" w="12700">
            <a:solidFill>
              <a:schemeClr val="bg1">
                <a:alpha val="70000"/>
              </a:schemeClr>
            </a:solidFill>
            <a:round/>
          </a:ln>
          <a:extLst>
            <a:ext uri="{909E8E84-426E-40DD-AFC4-6F175D3DCCD1}">
              <a14:hiddenFill>
                <a:noFill/>
              </a14:hiddenFill>
            </a:ext>
          </a:extLst>
        </p:spPr>
      </p:cxnSp>
      <p:grpSp>
        <p:nvGrpSpPr>
          <p:cNvPr id="5149" name="组合 73"/>
          <p:cNvGrpSpPr/>
          <p:nvPr/>
        </p:nvGrpSpPr>
        <p:grpSpPr>
          <a:xfrm>
            <a:off x="1619250" y="2524125"/>
            <a:ext cx="1249363" cy="1249363"/>
            <a:chExt cx="1248318" cy="1248318"/>
          </a:xfrm>
        </p:grpSpPr>
        <p:sp>
          <p:nvSpPr>
            <p:cNvPr id="5150" name="椭圆 55"/>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5151" name="文本框 60"/>
            <p:cNvSpPr txBox="1">
              <a:spLocks noChangeArrowheads="1"/>
            </p:cNvSpPr>
            <p:nvPr/>
          </p:nvSpPr>
          <p:spPr bwMode="auto">
            <a:xfrm>
              <a:off x="173570"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01</a:t>
              </a:r>
            </a:p>
          </p:txBody>
        </p:sp>
      </p:grpSp>
      <p:grpSp>
        <p:nvGrpSpPr>
          <p:cNvPr id="5152" name="组合 74"/>
          <p:cNvGrpSpPr/>
          <p:nvPr/>
        </p:nvGrpSpPr>
        <p:grpSpPr>
          <a:xfrm>
            <a:off x="4186238" y="2524125"/>
            <a:ext cx="1247775" cy="1249363"/>
            <a:chExt cx="1248318" cy="1248318"/>
          </a:xfrm>
        </p:grpSpPr>
        <p:sp>
          <p:nvSpPr>
            <p:cNvPr id="5153"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5154" name="文本框 61"/>
            <p:cNvSpPr txBox="1">
              <a:spLocks noChangeArrowheads="1"/>
            </p:cNvSpPr>
            <p:nvPr/>
          </p:nvSpPr>
          <p:spPr bwMode="auto">
            <a:xfrm>
              <a:off x="169699"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02</a:t>
              </a:r>
            </a:p>
          </p:txBody>
        </p:sp>
      </p:grpSp>
      <p:grpSp>
        <p:nvGrpSpPr>
          <p:cNvPr id="5155" name="组合 75"/>
          <p:cNvGrpSpPr/>
          <p:nvPr/>
        </p:nvGrpSpPr>
        <p:grpSpPr>
          <a:xfrm>
            <a:off x="6751638" y="2524125"/>
            <a:ext cx="1249362" cy="1249363"/>
            <a:chExt cx="1248318" cy="1248318"/>
          </a:xfrm>
        </p:grpSpPr>
        <p:sp>
          <p:nvSpPr>
            <p:cNvPr id="5156" name="椭圆 58"/>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5157" name="文本框 62"/>
            <p:cNvSpPr txBox="1">
              <a:spLocks noChangeArrowheads="1"/>
            </p:cNvSpPr>
            <p:nvPr/>
          </p:nvSpPr>
          <p:spPr bwMode="auto">
            <a:xfrm>
              <a:off x="165828"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03</a:t>
              </a:r>
            </a:p>
          </p:txBody>
        </p:sp>
      </p:grpSp>
      <p:grpSp>
        <p:nvGrpSpPr>
          <p:cNvPr id="5158" name="组合 76"/>
          <p:cNvGrpSpPr/>
          <p:nvPr/>
        </p:nvGrpSpPr>
        <p:grpSpPr>
          <a:xfrm>
            <a:off x="9318625" y="2524125"/>
            <a:ext cx="1247775" cy="1249363"/>
            <a:chExt cx="1248318" cy="1248318"/>
          </a:xfrm>
        </p:grpSpPr>
        <p:sp>
          <p:nvSpPr>
            <p:cNvPr id="5159" name="椭圆 59"/>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5160" name="文本框 64"/>
            <p:cNvSpPr txBox="1">
              <a:spLocks noChangeArrowheads="1"/>
            </p:cNvSpPr>
            <p:nvPr/>
          </p:nvSpPr>
          <p:spPr bwMode="auto">
            <a:xfrm>
              <a:off x="161959"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04</a:t>
              </a:r>
            </a:p>
          </p:txBody>
        </p:sp>
      </p:grpSp>
      <p:grpSp>
        <p:nvGrpSpPr>
          <p:cNvPr id="5161" name="组合 80"/>
          <p:cNvGrpSpPr/>
          <p:nvPr/>
        </p:nvGrpSpPr>
        <p:grpSpPr>
          <a:xfrm>
            <a:off x="1120775" y="3844925"/>
            <a:ext cx="2262188" cy="887413"/>
            <a:chExt cx="2261776" cy="887718"/>
          </a:xfrm>
        </p:grpSpPr>
        <p:sp>
          <p:nvSpPr>
            <p:cNvPr id="5162" name="文本框 65"/>
            <p:cNvSpPr txBox="1">
              <a:spLocks noChangeArrowheads="1"/>
            </p:cNvSpPr>
            <p:nvPr/>
          </p:nvSpPr>
          <p:spPr bwMode="auto">
            <a:xfrm>
              <a:off x="0"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chemeClr val="bg1"/>
                  </a:solidFill>
                  <a:latin charset="0" pitchFamily="34" typeface="Arial"/>
                  <a:cs charset="0" pitchFamily="34" typeface="Arial"/>
                </a:rPr>
                <a:t>ADD YOUR TITLE</a:t>
              </a:r>
            </a:p>
          </p:txBody>
        </p:sp>
        <p:sp>
          <p:nvSpPr>
            <p:cNvPr id="5163" name="矩形 69"/>
            <p:cNvSpPr>
              <a:spLocks noChangeArrowheads="1"/>
            </p:cNvSpPr>
            <p:nvPr/>
          </p:nvSpPr>
          <p:spPr bwMode="auto">
            <a:xfrm>
              <a:off x="9411"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chemeClr val="bg1"/>
                  </a:solidFill>
                  <a:latin charset="0" pitchFamily="34" typeface="Arial"/>
                </a:rPr>
                <a:t>Nothing we can do will change it. The future is before us and dynamic. Everything we do will affect it.</a:t>
              </a:r>
            </a:p>
          </p:txBody>
        </p:sp>
      </p:grpSp>
      <p:grpSp>
        <p:nvGrpSpPr>
          <p:cNvPr id="5164" name="组合 81"/>
          <p:cNvGrpSpPr/>
          <p:nvPr/>
        </p:nvGrpSpPr>
        <p:grpSpPr>
          <a:xfrm>
            <a:off x="3686175" y="3844925"/>
            <a:ext cx="2262188" cy="887413"/>
            <a:chExt cx="2261776" cy="887718"/>
          </a:xfrm>
        </p:grpSpPr>
        <p:sp>
          <p:nvSpPr>
            <p:cNvPr id="5165" name="文本框 66"/>
            <p:cNvSpPr txBox="1">
              <a:spLocks noChangeArrowheads="1"/>
            </p:cNvSpPr>
            <p:nvPr/>
          </p:nvSpPr>
          <p:spPr bwMode="auto">
            <a:xfrm>
              <a:off x="0"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chemeClr val="bg1"/>
                  </a:solidFill>
                  <a:latin charset="0" pitchFamily="34" typeface="Arial"/>
                  <a:cs charset="0" pitchFamily="34" typeface="Arial"/>
                </a:rPr>
                <a:t>ADD YOUR TITLE</a:t>
              </a:r>
            </a:p>
          </p:txBody>
        </p:sp>
        <p:sp>
          <p:nvSpPr>
            <p:cNvPr id="5166" name="矩形 70"/>
            <p:cNvSpPr>
              <a:spLocks noChangeArrowheads="1"/>
            </p:cNvSpPr>
            <p:nvPr/>
          </p:nvSpPr>
          <p:spPr bwMode="auto">
            <a:xfrm>
              <a:off x="3892"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chemeClr val="bg1"/>
                  </a:solidFill>
                  <a:latin charset="0" pitchFamily="34" typeface="Arial"/>
                </a:rPr>
                <a:t>Nothing we can do will change it. The future is before us and dynamic. Everything we do will affect it.</a:t>
              </a:r>
            </a:p>
          </p:txBody>
        </p:sp>
      </p:grpSp>
      <p:grpSp>
        <p:nvGrpSpPr>
          <p:cNvPr id="5167" name="组合 82"/>
          <p:cNvGrpSpPr/>
          <p:nvPr/>
        </p:nvGrpSpPr>
        <p:grpSpPr>
          <a:xfrm>
            <a:off x="6243638" y="3844925"/>
            <a:ext cx="2262187" cy="887413"/>
            <a:chExt cx="2261776" cy="887718"/>
          </a:xfrm>
        </p:grpSpPr>
        <p:sp>
          <p:nvSpPr>
            <p:cNvPr id="5168" name="文本框 67"/>
            <p:cNvSpPr txBox="1">
              <a:spLocks noChangeArrowheads="1"/>
            </p:cNvSpPr>
            <p:nvPr/>
          </p:nvSpPr>
          <p:spPr bwMode="auto">
            <a:xfrm>
              <a:off x="1"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chemeClr val="bg1"/>
                  </a:solidFill>
                  <a:latin charset="0" pitchFamily="34" typeface="Arial"/>
                  <a:cs charset="0" pitchFamily="34" typeface="Arial"/>
                </a:rPr>
                <a:t>ADD YOUR TITLE</a:t>
              </a:r>
            </a:p>
          </p:txBody>
        </p:sp>
        <p:sp>
          <p:nvSpPr>
            <p:cNvPr id="5169" name="矩形 71"/>
            <p:cNvSpPr>
              <a:spLocks noChangeArrowheads="1"/>
            </p:cNvSpPr>
            <p:nvPr/>
          </p:nvSpPr>
          <p:spPr bwMode="auto">
            <a:xfrm>
              <a:off x="7504"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chemeClr val="bg1"/>
                  </a:solidFill>
                  <a:latin charset="0" pitchFamily="34" typeface="Arial"/>
                </a:rPr>
                <a:t>Nothing we can do will change it. The future is before us and dynamic. Everything we do will affect it.</a:t>
              </a:r>
            </a:p>
          </p:txBody>
        </p:sp>
      </p:grpSp>
      <p:grpSp>
        <p:nvGrpSpPr>
          <p:cNvPr id="5170" name="组合 83"/>
          <p:cNvGrpSpPr/>
          <p:nvPr/>
        </p:nvGrpSpPr>
        <p:grpSpPr>
          <a:xfrm>
            <a:off x="8810625" y="3844925"/>
            <a:ext cx="2262188" cy="887413"/>
            <a:chExt cx="2261777" cy="887718"/>
          </a:xfrm>
        </p:grpSpPr>
        <p:sp>
          <p:nvSpPr>
            <p:cNvPr id="5171" name="文本框 68"/>
            <p:cNvSpPr txBox="1">
              <a:spLocks noChangeArrowheads="1"/>
            </p:cNvSpPr>
            <p:nvPr/>
          </p:nvSpPr>
          <p:spPr bwMode="auto">
            <a:xfrm>
              <a:off x="2"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chemeClr val="bg1"/>
                  </a:solidFill>
                  <a:latin charset="0" pitchFamily="34" typeface="Arial"/>
                  <a:cs charset="0" pitchFamily="34" typeface="Arial"/>
                </a:rPr>
                <a:t>ADD YOUR TITLE</a:t>
              </a:r>
            </a:p>
          </p:txBody>
        </p:sp>
        <p:sp>
          <p:nvSpPr>
            <p:cNvPr id="5172" name="矩形 72"/>
            <p:cNvSpPr>
              <a:spLocks noChangeArrowheads="1"/>
            </p:cNvSpPr>
            <p:nvPr/>
          </p:nvSpPr>
          <p:spPr bwMode="auto">
            <a:xfrm>
              <a:off x="0"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chemeClr val="bg1"/>
                  </a:solidFill>
                  <a:latin charset="0" pitchFamily="34" typeface="Arial"/>
                </a:rPr>
                <a:t>Nothing we can do will change it. The future is before us and dynamic. Everything we do will affect it.</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136"/>
                                        </p:tgtEl>
                                        <p:attrNameLst>
                                          <p:attrName>style.visibility</p:attrName>
                                        </p:attrNameLst>
                                      </p:cBhvr>
                                      <p:to>
                                        <p:strVal val="visible"/>
                                      </p:to>
                                    </p:set>
                                    <p:animEffect filter="wipe(left)" transition="in">
                                      <p:cBhvr>
                                        <p:cTn dur="500" id="7"/>
                                        <p:tgtEl>
                                          <p:spTgt spid="5136"/>
                                        </p:tgtEl>
                                      </p:cBhvr>
                                    </p:animEffect>
                                  </p:childTnLst>
                                </p:cTn>
                              </p:par>
                              <p:par>
                                <p:cTn fill="hold" id="8" nodeType="withEffect" presetClass="entr" presetID="22" presetSubtype="8">
                                  <p:stCondLst>
                                    <p:cond delay="0"/>
                                  </p:stCondLst>
                                  <p:childTnLst>
                                    <p:set>
                                      <p:cBhvr>
                                        <p:cTn dur="1" fill="hold" id="9">
                                          <p:stCondLst>
                                            <p:cond delay="0"/>
                                          </p:stCondLst>
                                        </p:cTn>
                                        <p:tgtEl>
                                          <p:spTgt spid="5137"/>
                                        </p:tgtEl>
                                        <p:attrNameLst>
                                          <p:attrName>style.visibility</p:attrName>
                                        </p:attrNameLst>
                                      </p:cBhvr>
                                      <p:to>
                                        <p:strVal val="visible"/>
                                      </p:to>
                                    </p:set>
                                    <p:animEffect filter="wipe(left)" transition="in">
                                      <p:cBhvr>
                                        <p:cTn dur="500" id="10"/>
                                        <p:tgtEl>
                                          <p:spTgt spid="5137"/>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5138"/>
                                        </p:tgtEl>
                                        <p:attrNameLst>
                                          <p:attrName>style.visibility</p:attrName>
                                        </p:attrNameLst>
                                      </p:cBhvr>
                                      <p:to>
                                        <p:strVal val="visible"/>
                                      </p:to>
                                    </p:set>
                                    <p:animEffect filter="wipe(left)" transition="in">
                                      <p:cBhvr>
                                        <p:cTn dur="250" id="14"/>
                                        <p:tgtEl>
                                          <p:spTgt spid="5138"/>
                                        </p:tgtEl>
                                      </p:cBhvr>
                                    </p:animEffect>
                                  </p:childTnLst>
                                </p:cTn>
                              </p:par>
                            </p:childTnLst>
                          </p:cTn>
                        </p:par>
                        <p:par>
                          <p:cTn fill="hold" id="15" nodeType="afterGroup">
                            <p:stCondLst>
                              <p:cond delay="750"/>
                            </p:stCondLst>
                            <p:childTnLst>
                              <p:par>
                                <p:cTn fill="hold" id="16" nodeType="afterEffect" presetClass="entr" presetID="10" presetSubtype="0">
                                  <p:stCondLst>
                                    <p:cond delay="0"/>
                                  </p:stCondLst>
                                  <p:childTnLst>
                                    <p:set>
                                      <p:cBhvr>
                                        <p:cTn dur="1" fill="hold" id="17">
                                          <p:stCondLst>
                                            <p:cond delay="0"/>
                                          </p:stCondLst>
                                        </p:cTn>
                                        <p:tgtEl>
                                          <p:spTgt spid="5122"/>
                                        </p:tgtEl>
                                        <p:attrNameLst>
                                          <p:attrName>style.visibility</p:attrName>
                                        </p:attrNameLst>
                                      </p:cBhvr>
                                      <p:to>
                                        <p:strVal val="visible"/>
                                      </p:to>
                                    </p:set>
                                    <p:animEffect filter="fade" transition="in">
                                      <p:cBhvr>
                                        <p:cTn dur="500" id="18"/>
                                        <p:tgtEl>
                                          <p:spTgt spid="5122"/>
                                        </p:tgtEl>
                                      </p:cBhvr>
                                    </p:animEffect>
                                  </p:childTnLst>
                                </p:cTn>
                              </p:par>
                            </p:childTnLst>
                          </p:cTn>
                        </p:par>
                        <p:par>
                          <p:cTn fill="hold" id="19" nodeType="afterGroup">
                            <p:stCondLst>
                              <p:cond delay="1250"/>
                            </p:stCondLst>
                            <p:childTnLst>
                              <p:par>
                                <p:cTn fill="hold" id="20" nodeType="afterEffect" presetClass="entr" presetID="22" presetSubtype="8">
                                  <p:stCondLst>
                                    <p:cond delay="0"/>
                                  </p:stCondLst>
                                  <p:childTnLst>
                                    <p:set>
                                      <p:cBhvr>
                                        <p:cTn dur="1" fill="hold" id="21">
                                          <p:stCondLst>
                                            <p:cond delay="0"/>
                                          </p:stCondLst>
                                        </p:cTn>
                                        <p:tgtEl>
                                          <p:spTgt spid="5140"/>
                                        </p:tgtEl>
                                        <p:attrNameLst>
                                          <p:attrName>style.visibility</p:attrName>
                                        </p:attrNameLst>
                                      </p:cBhvr>
                                      <p:to>
                                        <p:strVal val="visible"/>
                                      </p:to>
                                    </p:set>
                                    <p:animEffect filter="wipe(left)" transition="in">
                                      <p:cBhvr>
                                        <p:cTn dur="350" id="22"/>
                                        <p:tgtEl>
                                          <p:spTgt spid="5140"/>
                                        </p:tgtEl>
                                      </p:cBhvr>
                                    </p:animEffect>
                                  </p:childTnLst>
                                </p:cTn>
                              </p:par>
                            </p:childTnLst>
                          </p:cTn>
                        </p:par>
                        <p:par>
                          <p:cTn fill="hold" id="23" nodeType="afterGroup">
                            <p:stCondLst>
                              <p:cond delay="1600"/>
                            </p:stCondLst>
                            <p:childTnLst>
                              <p:par>
                                <p:cTn fill="hold" grpId="0" id="24" nodeType="afterEffect" presetClass="entr" presetID="22" presetSubtype="8">
                                  <p:stCondLst>
                                    <p:cond delay="0"/>
                                  </p:stCondLst>
                                  <p:childTnLst>
                                    <p:set>
                                      <p:cBhvr>
                                        <p:cTn dur="1" fill="hold" id="25">
                                          <p:stCondLst>
                                            <p:cond delay="0"/>
                                          </p:stCondLst>
                                        </p:cTn>
                                        <p:tgtEl>
                                          <p:spTgt spid="5141"/>
                                        </p:tgtEl>
                                        <p:attrNameLst>
                                          <p:attrName>style.visibility</p:attrName>
                                        </p:attrNameLst>
                                      </p:cBhvr>
                                      <p:to>
                                        <p:strVal val="visible"/>
                                      </p:to>
                                    </p:set>
                                    <p:animEffect filter="wipe(left)" transition="in">
                                      <p:cBhvr>
                                        <p:cTn dur="350" id="26"/>
                                        <p:tgtEl>
                                          <p:spTgt spid="5141"/>
                                        </p:tgtEl>
                                      </p:cBhvr>
                                    </p:animEffect>
                                  </p:childTnLst>
                                </p:cTn>
                              </p:par>
                            </p:childTnLst>
                          </p:cTn>
                        </p:par>
                        <p:par>
                          <p:cTn fill="hold" id="27" nodeType="afterGroup">
                            <p:stCondLst>
                              <p:cond delay="1950"/>
                            </p:stCondLst>
                            <p:childTnLst>
                              <p:par>
                                <p:cTn fill="hold" id="28" nodeType="afterEffect" presetClass="entr" presetID="23" presetSubtype="16">
                                  <p:stCondLst>
                                    <p:cond delay="0"/>
                                  </p:stCondLst>
                                  <p:childTnLst>
                                    <p:set>
                                      <p:cBhvr>
                                        <p:cTn dur="1" fill="hold" id="29">
                                          <p:stCondLst>
                                            <p:cond delay="0"/>
                                          </p:stCondLst>
                                        </p:cTn>
                                        <p:tgtEl>
                                          <p:spTgt spid="5149"/>
                                        </p:tgtEl>
                                        <p:attrNameLst>
                                          <p:attrName>style.visibility</p:attrName>
                                        </p:attrNameLst>
                                      </p:cBhvr>
                                      <p:to>
                                        <p:strVal val="visible"/>
                                      </p:to>
                                    </p:set>
                                    <p:anim calcmode="lin" valueType="num">
                                      <p:cBhvr>
                                        <p:cTn dur="500" fill="hold" id="30"/>
                                        <p:tgtEl>
                                          <p:spTgt spid="5149"/>
                                        </p:tgtEl>
                                        <p:attrNameLst>
                                          <p:attrName>ppt_w</p:attrName>
                                        </p:attrNameLst>
                                      </p:cBhvr>
                                      <p:tavLst>
                                        <p:tav tm="0">
                                          <p:val>
                                            <p:fltVal val="0"/>
                                          </p:val>
                                        </p:tav>
                                        <p:tav tm="100000">
                                          <p:val>
                                            <p:strVal val="#ppt_w"/>
                                          </p:val>
                                        </p:tav>
                                      </p:tavLst>
                                    </p:anim>
                                    <p:anim calcmode="lin" valueType="num">
                                      <p:cBhvr>
                                        <p:cTn dur="500" fill="hold" id="31"/>
                                        <p:tgtEl>
                                          <p:spTgt spid="5149"/>
                                        </p:tgtEl>
                                        <p:attrNameLst>
                                          <p:attrName>ppt_h</p:attrName>
                                        </p:attrNameLst>
                                      </p:cBhvr>
                                      <p:tavLst>
                                        <p:tav tm="0">
                                          <p:val>
                                            <p:fltVal val="0"/>
                                          </p:val>
                                        </p:tav>
                                        <p:tav tm="100000">
                                          <p:val>
                                            <p:strVal val="#ppt_h"/>
                                          </p:val>
                                        </p:tav>
                                      </p:tavLst>
                                    </p:anim>
                                  </p:childTnLst>
                                </p:cTn>
                              </p:par>
                              <p:par>
                                <p:cTn fill="hold" id="32" nodeType="withEffect" presetClass="entr" presetID="12" presetSubtype="1">
                                  <p:stCondLst>
                                    <p:cond delay="0"/>
                                  </p:stCondLst>
                                  <p:childTnLst>
                                    <p:set>
                                      <p:cBhvr>
                                        <p:cTn dur="1" fill="hold" id="33">
                                          <p:stCondLst>
                                            <p:cond delay="0"/>
                                          </p:stCondLst>
                                        </p:cTn>
                                        <p:tgtEl>
                                          <p:spTgt spid="5161"/>
                                        </p:tgtEl>
                                        <p:attrNameLst>
                                          <p:attrName>style.visibility</p:attrName>
                                        </p:attrNameLst>
                                      </p:cBhvr>
                                      <p:to>
                                        <p:strVal val="visible"/>
                                      </p:to>
                                    </p:set>
                                    <p:anim calcmode="lin" valueType="num">
                                      <p:cBhvr additive="base">
                                        <p:cTn dur="500" id="34"/>
                                        <p:tgtEl>
                                          <p:spTgt spid="5161"/>
                                        </p:tgtEl>
                                        <p:attrNameLst>
                                          <p:attrName>ppt_y</p:attrName>
                                        </p:attrNameLst>
                                      </p:cBhvr>
                                      <p:tavLst>
                                        <p:tav tm="0">
                                          <p:val>
                                            <p:strVal val="#ppt_y-#ppt_h*1.125000"/>
                                          </p:val>
                                        </p:tav>
                                        <p:tav tm="100000">
                                          <p:val>
                                            <p:strVal val="#ppt_y"/>
                                          </p:val>
                                        </p:tav>
                                      </p:tavLst>
                                    </p:anim>
                                    <p:animEffect filter="wipe(down)" transition="in">
                                      <p:cBhvr>
                                        <p:cTn dur="500" id="35"/>
                                        <p:tgtEl>
                                          <p:spTgt spid="5161"/>
                                        </p:tgtEl>
                                      </p:cBhvr>
                                    </p:animEffect>
                                  </p:childTnLst>
                                </p:cTn>
                              </p:par>
                            </p:childTnLst>
                          </p:cTn>
                        </p:par>
                        <p:par>
                          <p:cTn fill="hold" id="36" nodeType="afterGroup">
                            <p:stCondLst>
                              <p:cond delay="2450"/>
                            </p:stCondLst>
                            <p:childTnLst>
                              <p:par>
                                <p:cTn fill="hold" id="37" nodeType="afterEffect" presetClass="entr" presetID="22" presetSubtype="8">
                                  <p:stCondLst>
                                    <p:cond delay="0"/>
                                  </p:stCondLst>
                                  <p:childTnLst>
                                    <p:set>
                                      <p:cBhvr>
                                        <p:cTn dur="1" fill="hold" id="38">
                                          <p:stCondLst>
                                            <p:cond delay="0"/>
                                          </p:stCondLst>
                                        </p:cTn>
                                        <p:tgtEl>
                                          <p:spTgt spid="5146"/>
                                        </p:tgtEl>
                                        <p:attrNameLst>
                                          <p:attrName>style.visibility</p:attrName>
                                        </p:attrNameLst>
                                      </p:cBhvr>
                                      <p:to>
                                        <p:strVal val="visible"/>
                                      </p:to>
                                    </p:set>
                                    <p:animEffect filter="wipe(left)" transition="in">
                                      <p:cBhvr>
                                        <p:cTn dur="350" id="39"/>
                                        <p:tgtEl>
                                          <p:spTgt spid="5146"/>
                                        </p:tgtEl>
                                      </p:cBhvr>
                                    </p:animEffect>
                                  </p:childTnLst>
                                </p:cTn>
                              </p:par>
                            </p:childTnLst>
                          </p:cTn>
                        </p:par>
                        <p:par>
                          <p:cTn fill="hold" id="40" nodeType="afterGroup">
                            <p:stCondLst>
                              <p:cond delay="2800"/>
                            </p:stCondLst>
                            <p:childTnLst>
                              <p:par>
                                <p:cTn fill="hold" grpId="0" id="41" nodeType="afterEffect" presetClass="entr" presetID="22" presetSubtype="8">
                                  <p:stCondLst>
                                    <p:cond delay="0"/>
                                  </p:stCondLst>
                                  <p:childTnLst>
                                    <p:set>
                                      <p:cBhvr>
                                        <p:cTn dur="1" fill="hold" id="42">
                                          <p:stCondLst>
                                            <p:cond delay="0"/>
                                          </p:stCondLst>
                                        </p:cTn>
                                        <p:tgtEl>
                                          <p:spTgt spid="5142"/>
                                        </p:tgtEl>
                                        <p:attrNameLst>
                                          <p:attrName>style.visibility</p:attrName>
                                        </p:attrNameLst>
                                      </p:cBhvr>
                                      <p:to>
                                        <p:strVal val="visible"/>
                                      </p:to>
                                    </p:set>
                                    <p:animEffect filter="wipe(left)" transition="in">
                                      <p:cBhvr>
                                        <p:cTn dur="350" id="43"/>
                                        <p:tgtEl>
                                          <p:spTgt spid="5142"/>
                                        </p:tgtEl>
                                      </p:cBhvr>
                                    </p:animEffect>
                                  </p:childTnLst>
                                </p:cTn>
                              </p:par>
                            </p:childTnLst>
                          </p:cTn>
                        </p:par>
                        <p:par>
                          <p:cTn fill="hold" id="44" nodeType="afterGroup">
                            <p:stCondLst>
                              <p:cond delay="3150"/>
                            </p:stCondLst>
                            <p:childTnLst>
                              <p:par>
                                <p:cTn fill="hold" id="45" nodeType="afterEffect" presetClass="entr" presetID="23" presetSubtype="16">
                                  <p:stCondLst>
                                    <p:cond delay="0"/>
                                  </p:stCondLst>
                                  <p:childTnLst>
                                    <p:set>
                                      <p:cBhvr>
                                        <p:cTn dur="1" fill="hold" id="46">
                                          <p:stCondLst>
                                            <p:cond delay="0"/>
                                          </p:stCondLst>
                                        </p:cTn>
                                        <p:tgtEl>
                                          <p:spTgt spid="5152"/>
                                        </p:tgtEl>
                                        <p:attrNameLst>
                                          <p:attrName>style.visibility</p:attrName>
                                        </p:attrNameLst>
                                      </p:cBhvr>
                                      <p:to>
                                        <p:strVal val="visible"/>
                                      </p:to>
                                    </p:set>
                                    <p:anim calcmode="lin" valueType="num">
                                      <p:cBhvr>
                                        <p:cTn dur="500" fill="hold" id="47"/>
                                        <p:tgtEl>
                                          <p:spTgt spid="5152"/>
                                        </p:tgtEl>
                                        <p:attrNameLst>
                                          <p:attrName>ppt_w</p:attrName>
                                        </p:attrNameLst>
                                      </p:cBhvr>
                                      <p:tavLst>
                                        <p:tav tm="0">
                                          <p:val>
                                            <p:fltVal val="0"/>
                                          </p:val>
                                        </p:tav>
                                        <p:tav tm="100000">
                                          <p:val>
                                            <p:strVal val="#ppt_w"/>
                                          </p:val>
                                        </p:tav>
                                      </p:tavLst>
                                    </p:anim>
                                    <p:anim calcmode="lin" valueType="num">
                                      <p:cBhvr>
                                        <p:cTn dur="500" fill="hold" id="48"/>
                                        <p:tgtEl>
                                          <p:spTgt spid="5152"/>
                                        </p:tgtEl>
                                        <p:attrNameLst>
                                          <p:attrName>ppt_h</p:attrName>
                                        </p:attrNameLst>
                                      </p:cBhvr>
                                      <p:tavLst>
                                        <p:tav tm="0">
                                          <p:val>
                                            <p:fltVal val="0"/>
                                          </p:val>
                                        </p:tav>
                                        <p:tav tm="100000">
                                          <p:val>
                                            <p:strVal val="#ppt_h"/>
                                          </p:val>
                                        </p:tav>
                                      </p:tavLst>
                                    </p:anim>
                                  </p:childTnLst>
                                </p:cTn>
                              </p:par>
                              <p:par>
                                <p:cTn fill="hold" id="49" nodeType="withEffect" presetClass="entr" presetID="12" presetSubtype="1">
                                  <p:stCondLst>
                                    <p:cond delay="0"/>
                                  </p:stCondLst>
                                  <p:childTnLst>
                                    <p:set>
                                      <p:cBhvr>
                                        <p:cTn dur="1" fill="hold" id="50">
                                          <p:stCondLst>
                                            <p:cond delay="0"/>
                                          </p:stCondLst>
                                        </p:cTn>
                                        <p:tgtEl>
                                          <p:spTgt spid="5164"/>
                                        </p:tgtEl>
                                        <p:attrNameLst>
                                          <p:attrName>style.visibility</p:attrName>
                                        </p:attrNameLst>
                                      </p:cBhvr>
                                      <p:to>
                                        <p:strVal val="visible"/>
                                      </p:to>
                                    </p:set>
                                    <p:anim calcmode="lin" valueType="num">
                                      <p:cBhvr additive="base">
                                        <p:cTn dur="500" id="51"/>
                                        <p:tgtEl>
                                          <p:spTgt spid="5164"/>
                                        </p:tgtEl>
                                        <p:attrNameLst>
                                          <p:attrName>ppt_y</p:attrName>
                                        </p:attrNameLst>
                                      </p:cBhvr>
                                      <p:tavLst>
                                        <p:tav tm="0">
                                          <p:val>
                                            <p:strVal val="#ppt_y-#ppt_h*1.125000"/>
                                          </p:val>
                                        </p:tav>
                                        <p:tav tm="100000">
                                          <p:val>
                                            <p:strVal val="#ppt_y"/>
                                          </p:val>
                                        </p:tav>
                                      </p:tavLst>
                                    </p:anim>
                                    <p:animEffect filter="wipe(down)" transition="in">
                                      <p:cBhvr>
                                        <p:cTn dur="500" id="52"/>
                                        <p:tgtEl>
                                          <p:spTgt spid="5164"/>
                                        </p:tgtEl>
                                      </p:cBhvr>
                                    </p:animEffect>
                                  </p:childTnLst>
                                </p:cTn>
                              </p:par>
                            </p:childTnLst>
                          </p:cTn>
                        </p:par>
                        <p:par>
                          <p:cTn fill="hold" id="53" nodeType="afterGroup">
                            <p:stCondLst>
                              <p:cond delay="3650"/>
                            </p:stCondLst>
                            <p:childTnLst>
                              <p:par>
                                <p:cTn fill="hold" id="54" nodeType="afterEffect" presetClass="entr" presetID="22" presetSubtype="8">
                                  <p:stCondLst>
                                    <p:cond delay="0"/>
                                  </p:stCondLst>
                                  <p:childTnLst>
                                    <p:set>
                                      <p:cBhvr>
                                        <p:cTn dur="1" fill="hold" id="55">
                                          <p:stCondLst>
                                            <p:cond delay="0"/>
                                          </p:stCondLst>
                                        </p:cTn>
                                        <p:tgtEl>
                                          <p:spTgt spid="5147"/>
                                        </p:tgtEl>
                                        <p:attrNameLst>
                                          <p:attrName>style.visibility</p:attrName>
                                        </p:attrNameLst>
                                      </p:cBhvr>
                                      <p:to>
                                        <p:strVal val="visible"/>
                                      </p:to>
                                    </p:set>
                                    <p:animEffect filter="wipe(left)" transition="in">
                                      <p:cBhvr>
                                        <p:cTn dur="350" id="56"/>
                                        <p:tgtEl>
                                          <p:spTgt spid="5147"/>
                                        </p:tgtEl>
                                      </p:cBhvr>
                                    </p:animEffect>
                                  </p:childTnLst>
                                </p:cTn>
                              </p:par>
                            </p:childTnLst>
                          </p:cTn>
                        </p:par>
                        <p:par>
                          <p:cTn fill="hold" id="57" nodeType="afterGroup">
                            <p:stCondLst>
                              <p:cond delay="4000"/>
                            </p:stCondLst>
                            <p:childTnLst>
                              <p:par>
                                <p:cTn fill="hold" grpId="0" id="58" nodeType="afterEffect" presetClass="entr" presetID="22" presetSubtype="8">
                                  <p:stCondLst>
                                    <p:cond delay="0"/>
                                  </p:stCondLst>
                                  <p:childTnLst>
                                    <p:set>
                                      <p:cBhvr>
                                        <p:cTn dur="1" fill="hold" id="59">
                                          <p:stCondLst>
                                            <p:cond delay="0"/>
                                          </p:stCondLst>
                                        </p:cTn>
                                        <p:tgtEl>
                                          <p:spTgt spid="5143"/>
                                        </p:tgtEl>
                                        <p:attrNameLst>
                                          <p:attrName>style.visibility</p:attrName>
                                        </p:attrNameLst>
                                      </p:cBhvr>
                                      <p:to>
                                        <p:strVal val="visible"/>
                                      </p:to>
                                    </p:set>
                                    <p:animEffect filter="wipe(left)" transition="in">
                                      <p:cBhvr>
                                        <p:cTn dur="350" id="60"/>
                                        <p:tgtEl>
                                          <p:spTgt spid="5143"/>
                                        </p:tgtEl>
                                      </p:cBhvr>
                                    </p:animEffect>
                                  </p:childTnLst>
                                </p:cTn>
                              </p:par>
                            </p:childTnLst>
                          </p:cTn>
                        </p:par>
                        <p:par>
                          <p:cTn fill="hold" id="61" nodeType="afterGroup">
                            <p:stCondLst>
                              <p:cond delay="4350"/>
                            </p:stCondLst>
                            <p:childTnLst>
                              <p:par>
                                <p:cTn fill="hold" id="62" nodeType="afterEffect" presetClass="entr" presetID="23" presetSubtype="16">
                                  <p:stCondLst>
                                    <p:cond delay="0"/>
                                  </p:stCondLst>
                                  <p:childTnLst>
                                    <p:set>
                                      <p:cBhvr>
                                        <p:cTn dur="1" fill="hold" id="63">
                                          <p:stCondLst>
                                            <p:cond delay="0"/>
                                          </p:stCondLst>
                                        </p:cTn>
                                        <p:tgtEl>
                                          <p:spTgt spid="5155"/>
                                        </p:tgtEl>
                                        <p:attrNameLst>
                                          <p:attrName>style.visibility</p:attrName>
                                        </p:attrNameLst>
                                      </p:cBhvr>
                                      <p:to>
                                        <p:strVal val="visible"/>
                                      </p:to>
                                    </p:set>
                                    <p:anim calcmode="lin" valueType="num">
                                      <p:cBhvr>
                                        <p:cTn dur="500" fill="hold" id="64"/>
                                        <p:tgtEl>
                                          <p:spTgt spid="5155"/>
                                        </p:tgtEl>
                                        <p:attrNameLst>
                                          <p:attrName>ppt_w</p:attrName>
                                        </p:attrNameLst>
                                      </p:cBhvr>
                                      <p:tavLst>
                                        <p:tav tm="0">
                                          <p:val>
                                            <p:fltVal val="0"/>
                                          </p:val>
                                        </p:tav>
                                        <p:tav tm="100000">
                                          <p:val>
                                            <p:strVal val="#ppt_w"/>
                                          </p:val>
                                        </p:tav>
                                      </p:tavLst>
                                    </p:anim>
                                    <p:anim calcmode="lin" valueType="num">
                                      <p:cBhvr>
                                        <p:cTn dur="500" fill="hold" id="65"/>
                                        <p:tgtEl>
                                          <p:spTgt spid="5155"/>
                                        </p:tgtEl>
                                        <p:attrNameLst>
                                          <p:attrName>ppt_h</p:attrName>
                                        </p:attrNameLst>
                                      </p:cBhvr>
                                      <p:tavLst>
                                        <p:tav tm="0">
                                          <p:val>
                                            <p:fltVal val="0"/>
                                          </p:val>
                                        </p:tav>
                                        <p:tav tm="100000">
                                          <p:val>
                                            <p:strVal val="#ppt_h"/>
                                          </p:val>
                                        </p:tav>
                                      </p:tavLst>
                                    </p:anim>
                                  </p:childTnLst>
                                </p:cTn>
                              </p:par>
                              <p:par>
                                <p:cTn fill="hold" id="66" nodeType="withEffect" presetClass="entr" presetID="12" presetSubtype="1">
                                  <p:stCondLst>
                                    <p:cond delay="0"/>
                                  </p:stCondLst>
                                  <p:childTnLst>
                                    <p:set>
                                      <p:cBhvr>
                                        <p:cTn dur="1" fill="hold" id="67">
                                          <p:stCondLst>
                                            <p:cond delay="0"/>
                                          </p:stCondLst>
                                        </p:cTn>
                                        <p:tgtEl>
                                          <p:spTgt spid="5167"/>
                                        </p:tgtEl>
                                        <p:attrNameLst>
                                          <p:attrName>style.visibility</p:attrName>
                                        </p:attrNameLst>
                                      </p:cBhvr>
                                      <p:to>
                                        <p:strVal val="visible"/>
                                      </p:to>
                                    </p:set>
                                    <p:anim calcmode="lin" valueType="num">
                                      <p:cBhvr additive="base">
                                        <p:cTn dur="500" id="68"/>
                                        <p:tgtEl>
                                          <p:spTgt spid="5167"/>
                                        </p:tgtEl>
                                        <p:attrNameLst>
                                          <p:attrName>ppt_y</p:attrName>
                                        </p:attrNameLst>
                                      </p:cBhvr>
                                      <p:tavLst>
                                        <p:tav tm="0">
                                          <p:val>
                                            <p:strVal val="#ppt_y-#ppt_h*1.125000"/>
                                          </p:val>
                                        </p:tav>
                                        <p:tav tm="100000">
                                          <p:val>
                                            <p:strVal val="#ppt_y"/>
                                          </p:val>
                                        </p:tav>
                                      </p:tavLst>
                                    </p:anim>
                                    <p:animEffect filter="wipe(down)" transition="in">
                                      <p:cBhvr>
                                        <p:cTn dur="500" id="69"/>
                                        <p:tgtEl>
                                          <p:spTgt spid="5167"/>
                                        </p:tgtEl>
                                      </p:cBhvr>
                                    </p:animEffect>
                                  </p:childTnLst>
                                </p:cTn>
                              </p:par>
                            </p:childTnLst>
                          </p:cTn>
                        </p:par>
                        <p:par>
                          <p:cTn fill="hold" id="70" nodeType="afterGroup">
                            <p:stCondLst>
                              <p:cond delay="4850"/>
                            </p:stCondLst>
                            <p:childTnLst>
                              <p:par>
                                <p:cTn fill="hold" id="71" nodeType="afterEffect" presetClass="entr" presetID="22" presetSubtype="8">
                                  <p:stCondLst>
                                    <p:cond delay="0"/>
                                  </p:stCondLst>
                                  <p:childTnLst>
                                    <p:set>
                                      <p:cBhvr>
                                        <p:cTn dur="1" fill="hold" id="72">
                                          <p:stCondLst>
                                            <p:cond delay="0"/>
                                          </p:stCondLst>
                                        </p:cTn>
                                        <p:tgtEl>
                                          <p:spTgt spid="5148"/>
                                        </p:tgtEl>
                                        <p:attrNameLst>
                                          <p:attrName>style.visibility</p:attrName>
                                        </p:attrNameLst>
                                      </p:cBhvr>
                                      <p:to>
                                        <p:strVal val="visible"/>
                                      </p:to>
                                    </p:set>
                                    <p:animEffect filter="wipe(left)" transition="in">
                                      <p:cBhvr>
                                        <p:cTn dur="350" id="73"/>
                                        <p:tgtEl>
                                          <p:spTgt spid="5148"/>
                                        </p:tgtEl>
                                      </p:cBhvr>
                                    </p:animEffect>
                                  </p:childTnLst>
                                </p:cTn>
                              </p:par>
                            </p:childTnLst>
                          </p:cTn>
                        </p:par>
                        <p:par>
                          <p:cTn fill="hold" id="74" nodeType="afterGroup">
                            <p:stCondLst>
                              <p:cond delay="5200"/>
                            </p:stCondLst>
                            <p:childTnLst>
                              <p:par>
                                <p:cTn fill="hold" grpId="0" id="75" nodeType="afterEffect" presetClass="entr" presetID="22" presetSubtype="8">
                                  <p:stCondLst>
                                    <p:cond delay="0"/>
                                  </p:stCondLst>
                                  <p:childTnLst>
                                    <p:set>
                                      <p:cBhvr>
                                        <p:cTn dur="1" fill="hold" id="76">
                                          <p:stCondLst>
                                            <p:cond delay="0"/>
                                          </p:stCondLst>
                                        </p:cTn>
                                        <p:tgtEl>
                                          <p:spTgt spid="5144"/>
                                        </p:tgtEl>
                                        <p:attrNameLst>
                                          <p:attrName>style.visibility</p:attrName>
                                        </p:attrNameLst>
                                      </p:cBhvr>
                                      <p:to>
                                        <p:strVal val="visible"/>
                                      </p:to>
                                    </p:set>
                                    <p:animEffect filter="wipe(left)" transition="in">
                                      <p:cBhvr>
                                        <p:cTn dur="350" id="77"/>
                                        <p:tgtEl>
                                          <p:spTgt spid="5144"/>
                                        </p:tgtEl>
                                      </p:cBhvr>
                                    </p:animEffect>
                                  </p:childTnLst>
                                </p:cTn>
                              </p:par>
                            </p:childTnLst>
                          </p:cTn>
                        </p:par>
                        <p:par>
                          <p:cTn fill="hold" id="78" nodeType="afterGroup">
                            <p:stCondLst>
                              <p:cond delay="5550"/>
                            </p:stCondLst>
                            <p:childTnLst>
                              <p:par>
                                <p:cTn fill="hold" id="79" nodeType="afterEffect" presetClass="entr" presetID="23" presetSubtype="16">
                                  <p:stCondLst>
                                    <p:cond delay="0"/>
                                  </p:stCondLst>
                                  <p:childTnLst>
                                    <p:set>
                                      <p:cBhvr>
                                        <p:cTn dur="1" fill="hold" id="80">
                                          <p:stCondLst>
                                            <p:cond delay="0"/>
                                          </p:stCondLst>
                                        </p:cTn>
                                        <p:tgtEl>
                                          <p:spTgt spid="5158"/>
                                        </p:tgtEl>
                                        <p:attrNameLst>
                                          <p:attrName>style.visibility</p:attrName>
                                        </p:attrNameLst>
                                      </p:cBhvr>
                                      <p:to>
                                        <p:strVal val="visible"/>
                                      </p:to>
                                    </p:set>
                                    <p:anim calcmode="lin" valueType="num">
                                      <p:cBhvr>
                                        <p:cTn dur="500" fill="hold" id="81"/>
                                        <p:tgtEl>
                                          <p:spTgt spid="5158"/>
                                        </p:tgtEl>
                                        <p:attrNameLst>
                                          <p:attrName>ppt_w</p:attrName>
                                        </p:attrNameLst>
                                      </p:cBhvr>
                                      <p:tavLst>
                                        <p:tav tm="0">
                                          <p:val>
                                            <p:fltVal val="0"/>
                                          </p:val>
                                        </p:tav>
                                        <p:tav tm="100000">
                                          <p:val>
                                            <p:strVal val="#ppt_w"/>
                                          </p:val>
                                        </p:tav>
                                      </p:tavLst>
                                    </p:anim>
                                    <p:anim calcmode="lin" valueType="num">
                                      <p:cBhvr>
                                        <p:cTn dur="500" fill="hold" id="82"/>
                                        <p:tgtEl>
                                          <p:spTgt spid="5158"/>
                                        </p:tgtEl>
                                        <p:attrNameLst>
                                          <p:attrName>ppt_h</p:attrName>
                                        </p:attrNameLst>
                                      </p:cBhvr>
                                      <p:tavLst>
                                        <p:tav tm="0">
                                          <p:val>
                                            <p:fltVal val="0"/>
                                          </p:val>
                                        </p:tav>
                                        <p:tav tm="100000">
                                          <p:val>
                                            <p:strVal val="#ppt_h"/>
                                          </p:val>
                                        </p:tav>
                                      </p:tavLst>
                                    </p:anim>
                                  </p:childTnLst>
                                </p:cTn>
                              </p:par>
                              <p:par>
                                <p:cTn fill="hold" id="83" nodeType="withEffect" presetClass="entr" presetID="12" presetSubtype="1">
                                  <p:stCondLst>
                                    <p:cond delay="0"/>
                                  </p:stCondLst>
                                  <p:childTnLst>
                                    <p:set>
                                      <p:cBhvr>
                                        <p:cTn dur="1" fill="hold" id="84">
                                          <p:stCondLst>
                                            <p:cond delay="0"/>
                                          </p:stCondLst>
                                        </p:cTn>
                                        <p:tgtEl>
                                          <p:spTgt spid="5170"/>
                                        </p:tgtEl>
                                        <p:attrNameLst>
                                          <p:attrName>style.visibility</p:attrName>
                                        </p:attrNameLst>
                                      </p:cBhvr>
                                      <p:to>
                                        <p:strVal val="visible"/>
                                      </p:to>
                                    </p:set>
                                    <p:anim calcmode="lin" valueType="num">
                                      <p:cBhvr additive="base">
                                        <p:cTn dur="500" id="85"/>
                                        <p:tgtEl>
                                          <p:spTgt spid="5170"/>
                                        </p:tgtEl>
                                        <p:attrNameLst>
                                          <p:attrName>ppt_y</p:attrName>
                                        </p:attrNameLst>
                                      </p:cBhvr>
                                      <p:tavLst>
                                        <p:tav tm="0">
                                          <p:val>
                                            <p:strVal val="#ppt_y-#ppt_h*1.125000"/>
                                          </p:val>
                                        </p:tav>
                                        <p:tav tm="100000">
                                          <p:val>
                                            <p:strVal val="#ppt_y"/>
                                          </p:val>
                                        </p:tav>
                                      </p:tavLst>
                                    </p:anim>
                                    <p:animEffect filter="wipe(down)" transition="in">
                                      <p:cBhvr>
                                        <p:cTn dur="500" id="86"/>
                                        <p:tgtEl>
                                          <p:spTgt spid="5170"/>
                                        </p:tgtEl>
                                      </p:cBhvr>
                                    </p:animEffect>
                                  </p:childTnLst>
                                </p:cTn>
                              </p:par>
                            </p:childTnLst>
                          </p:cTn>
                        </p:par>
                        <p:par>
                          <p:cTn fill="hold" id="87" nodeType="afterGroup">
                            <p:stCondLst>
                              <p:cond delay="6050"/>
                            </p:stCondLst>
                            <p:childTnLst>
                              <p:par>
                                <p:cTn fill="hold" id="88" nodeType="afterEffect" presetClass="entr" presetID="22" presetSubtype="8">
                                  <p:stCondLst>
                                    <p:cond delay="0"/>
                                  </p:stCondLst>
                                  <p:childTnLst>
                                    <p:set>
                                      <p:cBhvr>
                                        <p:cTn dur="1" fill="hold" id="89">
                                          <p:stCondLst>
                                            <p:cond delay="0"/>
                                          </p:stCondLst>
                                        </p:cTn>
                                        <p:tgtEl>
                                          <p:spTgt spid="5145"/>
                                        </p:tgtEl>
                                        <p:attrNameLst>
                                          <p:attrName>style.visibility</p:attrName>
                                        </p:attrNameLst>
                                      </p:cBhvr>
                                      <p:to>
                                        <p:strVal val="visible"/>
                                      </p:to>
                                    </p:set>
                                    <p:animEffect filter="wipe(left)" transition="in">
                                      <p:cBhvr>
                                        <p:cTn dur="350" id="90"/>
                                        <p:tgtEl>
                                          <p:spTgt spid="5145"/>
                                        </p:tgtEl>
                                      </p:cBhvr>
                                    </p:animEffect>
                                  </p:childTnLst>
                                </p:cTn>
                              </p:par>
                            </p:childTnLst>
                          </p:cTn>
                        </p:par>
                        <p:par>
                          <p:cTn fill="hold" id="91" nodeType="afterGroup">
                            <p:stCondLst>
                              <p:cond delay="6400"/>
                            </p:stCondLst>
                            <p:childTnLst>
                              <p:par>
                                <p:cTn fill="hold" grpId="0" id="92" nodeType="afterEffect" presetClass="entr" presetID="12" presetSubtype="4">
                                  <p:stCondLst>
                                    <p:cond delay="0"/>
                                  </p:stCondLst>
                                  <p:childTnLst>
                                    <p:set>
                                      <p:cBhvr>
                                        <p:cTn dur="1" fill="hold" id="93">
                                          <p:stCondLst>
                                            <p:cond delay="0"/>
                                          </p:stCondLst>
                                        </p:cTn>
                                        <p:tgtEl>
                                          <p:spTgt spid="5139"/>
                                        </p:tgtEl>
                                        <p:attrNameLst>
                                          <p:attrName>style.visibility</p:attrName>
                                        </p:attrNameLst>
                                      </p:cBhvr>
                                      <p:to>
                                        <p:strVal val="visible"/>
                                      </p:to>
                                    </p:set>
                                    <p:anim calcmode="lin" valueType="num">
                                      <p:cBhvr additive="base">
                                        <p:cTn dur="500" id="94"/>
                                        <p:tgtEl>
                                          <p:spTgt spid="5139"/>
                                        </p:tgtEl>
                                        <p:attrNameLst>
                                          <p:attrName>ppt_y</p:attrName>
                                        </p:attrNameLst>
                                      </p:cBhvr>
                                      <p:tavLst>
                                        <p:tav tm="0">
                                          <p:val>
                                            <p:strVal val="#ppt_y+#ppt_h*1.125000"/>
                                          </p:val>
                                        </p:tav>
                                        <p:tav tm="100000">
                                          <p:val>
                                            <p:strVal val="#ppt_y"/>
                                          </p:val>
                                        </p:tav>
                                      </p:tavLst>
                                    </p:anim>
                                    <p:animEffect filter="wipe(up)" transition="in">
                                      <p:cBhvr>
                                        <p:cTn dur="500" id="95"/>
                                        <p:tgtEl>
                                          <p:spTgt spid="51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39"/>
      <p:bldP grpId="0" spid="5141"/>
      <p:bldP grpId="0" spid="5142"/>
      <p:bldP grpId="0" spid="5143"/>
      <p:bldP grpId="0" spid="514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9">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23554"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3555"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23556"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23557"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04</a:t>
            </a:r>
          </a:p>
        </p:txBody>
      </p:sp>
      <p:cxnSp>
        <p:nvCxnSpPr>
          <p:cNvPr id="23558"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23559"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3560" name="矩形 7"/>
          <p:cNvSpPr>
            <a:spLocks noChangeArrowheads="1"/>
          </p:cNvSpPr>
          <p:nvPr/>
        </p:nvSpPr>
        <p:spPr bwMode="auto">
          <a:xfrm>
            <a:off x="0" y="5105400"/>
            <a:ext cx="12192000" cy="1752600"/>
          </a:xfrm>
          <a:prstGeom prst="rect">
            <a:avLst/>
          </a:prstGeom>
          <a:solidFill>
            <a:schemeClr val="bg1">
              <a:alpha val="8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23561" name="组合 38"/>
          <p:cNvGrpSpPr/>
          <p:nvPr/>
        </p:nvGrpSpPr>
        <p:grpSpPr>
          <a:xfrm>
            <a:off x="5602288" y="2736850"/>
            <a:ext cx="941387" cy="941388"/>
            <a:chExt cx="941070" cy="941070"/>
          </a:xfrm>
        </p:grpSpPr>
        <p:sp>
          <p:nvSpPr>
            <p:cNvPr id="23562" name="圆角矩形 4"/>
            <p:cNvSpPr>
              <a:spLocks noChangeArrowheads="1"/>
            </p:cNvSpPr>
            <p:nvPr/>
          </p:nvSpPr>
          <p:spPr bwMode="auto">
            <a:xfrm>
              <a:off x="0" y="0"/>
              <a:ext cx="941070" cy="941070"/>
            </a:xfrm>
            <a:prstGeom prst="roundRect">
              <a:avLst>
                <a:gd fmla="val 13333" name="adj"/>
              </a:avLst>
            </a:prstGeom>
            <a:noFill/>
            <a:ln cmpd="sng" w="12700">
              <a:solidFill>
                <a:schemeClr val="bg1">
                  <a:alpha val="59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sp>
          <p:nvSpPr>
            <p:cNvPr id="23563" name="Freeform 10"/>
            <p:cNvSpPr>
              <a:spLocks noEditPoints="1"/>
            </p:cNvSpPr>
            <p:nvPr/>
          </p:nvSpPr>
          <p:spPr bwMode="auto">
            <a:xfrm>
              <a:off x="174430" y="206113"/>
              <a:ext cx="628568" cy="528844"/>
            </a:xfrm>
            <a:custGeom>
              <a:gdLst>
                <a:gd fmla="*/ 1050 w 1051" name="T0"/>
                <a:gd fmla="*/ 533 h 884" name="T1"/>
                <a:gd fmla="*/ 1048 w 1051" name="T2"/>
                <a:gd fmla="*/ 520 h 884" name="T3"/>
                <a:gd fmla="*/ 1046 w 1051" name="T4"/>
                <a:gd fmla="*/ 505 h 884" name="T5"/>
                <a:gd fmla="*/ 1042 w 1051" name="T6"/>
                <a:gd fmla="*/ 489 h 884" name="T7"/>
                <a:gd fmla="*/ 1040 w 1051" name="T8"/>
                <a:gd fmla="*/ 479 h 884" name="T9"/>
                <a:gd fmla="*/ 1034 w 1051" name="T10"/>
                <a:gd fmla="*/ 460 h 884" name="T11"/>
                <a:gd fmla="*/ 1034 w 1051" name="T12"/>
                <a:gd fmla="*/ 459 h 884" name="T13"/>
                <a:gd fmla="*/ 894 w 1051" name="T14"/>
                <a:gd fmla="*/ 287 h 884" name="T15"/>
                <a:gd fmla="*/ 889 w 1051" name="T16"/>
                <a:gd fmla="*/ 284 h 884" name="T17"/>
                <a:gd fmla="*/ 873 w 1051" name="T18"/>
                <a:gd fmla="*/ 275 h 884" name="T19"/>
                <a:gd fmla="*/ 863 w 1051" name="T20"/>
                <a:gd fmla="*/ 271 h 884" name="T21"/>
                <a:gd fmla="*/ 848 w 1051" name="T22"/>
                <a:gd fmla="*/ 264 h 884" name="T23"/>
                <a:gd fmla="*/ 837 w 1051" name="T24"/>
                <a:gd fmla="*/ 260 h 884" name="T25"/>
                <a:gd fmla="*/ 821 w 1051" name="T26"/>
                <a:gd fmla="*/ 255 h 884" name="T27"/>
                <a:gd fmla="*/ 819 w 1051" name="T28"/>
                <a:gd fmla="*/ 254 h 884" name="T29"/>
                <a:gd fmla="*/ 511 w 1051" name="T30"/>
                <a:gd fmla="*/ 0 h 884" name="T31"/>
                <a:gd fmla="*/ 196 w 1051" name="T32"/>
                <a:gd fmla="*/ 315 h 884" name="T33"/>
                <a:gd fmla="*/ 197 w 1051" name="T34"/>
                <a:gd fmla="*/ 330 h 884" name="T35"/>
                <a:gd fmla="*/ 0 w 1051" name="T36"/>
                <a:gd fmla="*/ 600 h 884" name="T37"/>
                <a:gd fmla="*/ 283 w 1051" name="T38"/>
                <a:gd fmla="*/ 884 h 884" name="T39"/>
                <a:gd fmla="*/ 730 w 1051" name="T40"/>
                <a:gd fmla="*/ 884 h 884" name="T41"/>
                <a:gd fmla="*/ 1051 w 1051" name="T42"/>
                <a:gd fmla="*/ 562 h 884" name="T43"/>
                <a:gd fmla="*/ 1050 w 1051" name="T44"/>
                <a:gd fmla="*/ 533 h 884" name="T45"/>
                <a:gd fmla="*/ 730 w 1051" name="T46"/>
                <a:gd fmla="*/ 825 h 884" name="T47"/>
                <a:gd fmla="*/ 283 w 1051" name="T48"/>
                <a:gd fmla="*/ 825 h 884" name="T49"/>
                <a:gd fmla="*/ 59 w 1051" name="T50"/>
                <a:gd fmla="*/ 600 h 884" name="T51"/>
                <a:gd fmla="*/ 205 w 1051" name="T52"/>
                <a:gd fmla="*/ 389 h 884" name="T53"/>
                <a:gd fmla="*/ 265 w 1051" name="T54"/>
                <a:gd fmla="*/ 512 h 884" name="T55"/>
                <a:gd fmla="*/ 288 w 1051" name="T56"/>
                <a:gd fmla="*/ 523 h 884" name="T57"/>
                <a:gd fmla="*/ 307 w 1051" name="T58"/>
                <a:gd fmla="*/ 516 h 884" name="T59"/>
                <a:gd fmla="*/ 311 w 1051" name="T60"/>
                <a:gd fmla="*/ 475 h 884" name="T61"/>
                <a:gd fmla="*/ 257 w 1051" name="T62"/>
                <a:gd fmla="*/ 348 h 884" name="T63"/>
                <a:gd fmla="*/ 257 w 1051" name="T64"/>
                <a:gd fmla="*/ 348 h 884" name="T65"/>
                <a:gd fmla="*/ 255 w 1051" name="T66"/>
                <a:gd fmla="*/ 331 h 884" name="T67"/>
                <a:gd fmla="*/ 255 w 1051" name="T68"/>
                <a:gd fmla="*/ 315 h 884" name="T69"/>
                <a:gd fmla="*/ 511 w 1051" name="T70"/>
                <a:gd fmla="*/ 59 h 884" name="T71"/>
                <a:gd fmla="*/ 756 w 1051" name="T72"/>
                <a:gd fmla="*/ 243 h 884" name="T73"/>
                <a:gd fmla="*/ 730 w 1051" name="T74"/>
                <a:gd fmla="*/ 241 h 884" name="T75"/>
                <a:gd fmla="*/ 532 w 1051" name="T76"/>
                <a:gd fmla="*/ 310 h 884" name="T77"/>
                <a:gd fmla="*/ 527 w 1051" name="T78"/>
                <a:gd fmla="*/ 351 h 884" name="T79"/>
                <a:gd fmla="*/ 568 w 1051" name="T80"/>
                <a:gd fmla="*/ 356 h 884" name="T81"/>
                <a:gd fmla="*/ 730 w 1051" name="T82"/>
                <a:gd fmla="*/ 300 h 884" name="T83"/>
                <a:gd fmla="*/ 792 w 1051" name="T84"/>
                <a:gd fmla="*/ 307 h 884" name="T85"/>
                <a:gd fmla="*/ 846 w 1051" name="T86"/>
                <a:gd fmla="*/ 327 h 884" name="T87"/>
                <a:gd fmla="*/ 851 w 1051" name="T88"/>
                <a:gd fmla="*/ 330 h 884" name="T89"/>
                <a:gd fmla="*/ 866 w 1051" name="T90"/>
                <a:gd fmla="*/ 338 h 884" name="T91"/>
                <a:gd fmla="*/ 871 w 1051" name="T92"/>
                <a:gd fmla="*/ 341 h 884" name="T93"/>
                <a:gd fmla="*/ 886 w 1051" name="T94"/>
                <a:gd fmla="*/ 352 h 884" name="T95"/>
                <a:gd fmla="*/ 888 w 1051" name="T96"/>
                <a:gd fmla="*/ 353 h 884" name="T97"/>
                <a:gd fmla="*/ 977 w 1051" name="T98"/>
                <a:gd fmla="*/ 473 h 884" name="T99"/>
                <a:gd fmla="*/ 978 w 1051" name="T100"/>
                <a:gd fmla="*/ 476 h 884" name="T101"/>
                <a:gd fmla="*/ 983 w 1051" name="T102"/>
                <a:gd fmla="*/ 493 h 884" name="T103"/>
                <a:gd fmla="*/ 985 w 1051" name="T104"/>
                <a:gd fmla="*/ 500 h 884" name="T105"/>
                <a:gd fmla="*/ 988 w 1051" name="T106"/>
                <a:gd fmla="*/ 515 h 884" name="T107"/>
                <a:gd fmla="*/ 990 w 1051" name="T108"/>
                <a:gd fmla="*/ 527 h 884" name="T109"/>
                <a:gd fmla="*/ 991 w 1051" name="T110"/>
                <a:gd fmla="*/ 538 h 884" name="T111"/>
                <a:gd fmla="*/ 993 w 1051" name="T112"/>
                <a:gd fmla="*/ 562 h 884" name="T113"/>
                <a:gd fmla="*/ 730 w 1051" name="T114"/>
                <a:gd fmla="*/ 825 h 8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84" w="1051">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3564" name="组合 40"/>
          <p:cNvGrpSpPr/>
          <p:nvPr/>
        </p:nvGrpSpPr>
        <p:grpSpPr>
          <a:xfrm>
            <a:off x="8524875" y="2736850"/>
            <a:ext cx="941388" cy="941388"/>
            <a:chExt cx="941070" cy="941070"/>
          </a:xfrm>
        </p:grpSpPr>
        <p:sp>
          <p:nvSpPr>
            <p:cNvPr id="23565" name="圆角矩形 19"/>
            <p:cNvSpPr>
              <a:spLocks noChangeArrowheads="1"/>
            </p:cNvSpPr>
            <p:nvPr/>
          </p:nvSpPr>
          <p:spPr bwMode="auto">
            <a:xfrm>
              <a:off x="0" y="0"/>
              <a:ext cx="941070" cy="941070"/>
            </a:xfrm>
            <a:prstGeom prst="roundRect">
              <a:avLst>
                <a:gd fmla="val 13333" name="adj"/>
              </a:avLst>
            </a:prstGeom>
            <a:noFill/>
            <a:ln cmpd="sng" w="12700">
              <a:solidFill>
                <a:schemeClr val="bg1">
                  <a:alpha val="59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sp>
          <p:nvSpPr>
            <p:cNvPr id="23566" name="Freeform 11"/>
            <p:cNvSpPr>
              <a:spLocks noEditPoints="1"/>
            </p:cNvSpPr>
            <p:nvPr/>
          </p:nvSpPr>
          <p:spPr bwMode="auto">
            <a:xfrm>
              <a:off x="162294" y="129606"/>
              <a:ext cx="616481" cy="664833"/>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3567" name="组合 39"/>
          <p:cNvGrpSpPr/>
          <p:nvPr/>
        </p:nvGrpSpPr>
        <p:grpSpPr>
          <a:xfrm>
            <a:off x="7062788" y="2736850"/>
            <a:ext cx="941387" cy="941388"/>
            <a:chExt cx="941070" cy="941070"/>
          </a:xfrm>
        </p:grpSpPr>
        <p:sp>
          <p:nvSpPr>
            <p:cNvPr id="23568" name="圆角矩形 18"/>
            <p:cNvSpPr>
              <a:spLocks noChangeArrowheads="1"/>
            </p:cNvSpPr>
            <p:nvPr/>
          </p:nvSpPr>
          <p:spPr bwMode="auto">
            <a:xfrm>
              <a:off x="0" y="0"/>
              <a:ext cx="941070" cy="941070"/>
            </a:xfrm>
            <a:prstGeom prst="roundRect">
              <a:avLst>
                <a:gd fmla="val 13333" name="adj"/>
              </a:avLst>
            </a:prstGeom>
            <a:noFill/>
            <a:ln cmpd="sng" w="12700">
              <a:solidFill>
                <a:schemeClr val="bg1">
                  <a:alpha val="59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pic>
          <p:nvPicPr>
            <p:cNvPr id="23569" name="组合 25"/>
            <p:cNvPicPr>
              <a:picLocks noChangeArrowheads="1"/>
            </p:cNvPicPr>
            <p:nvPr/>
          </p:nvPicPr>
          <p:blipFill>
            <a:blip r:embed="rId4">
              <a:extLst>
                <a:ext uri="{28A0092B-C50C-407E-A947-70E740481C1C}">
                  <a14:useLocalDpi/>
                </a:ext>
              </a:extLst>
            </a:blip>
            <a:stretch>
              <a:fillRect/>
            </a:stretch>
          </p:blipFill>
          <p:spPr bwMode="auto">
            <a:xfrm>
              <a:off x="148730" y="152602"/>
              <a:ext cx="645958" cy="62158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23570" name="组合 41"/>
          <p:cNvGrpSpPr/>
          <p:nvPr/>
        </p:nvGrpSpPr>
        <p:grpSpPr>
          <a:xfrm>
            <a:off x="9985375" y="2736850"/>
            <a:ext cx="941388" cy="941388"/>
            <a:chExt cx="941070" cy="941070"/>
          </a:xfrm>
        </p:grpSpPr>
        <p:sp>
          <p:nvSpPr>
            <p:cNvPr id="23571" name="圆角矩形 20"/>
            <p:cNvSpPr>
              <a:spLocks noChangeArrowheads="1"/>
            </p:cNvSpPr>
            <p:nvPr/>
          </p:nvSpPr>
          <p:spPr bwMode="auto">
            <a:xfrm>
              <a:off x="0" y="0"/>
              <a:ext cx="941070" cy="941070"/>
            </a:xfrm>
            <a:prstGeom prst="roundRect">
              <a:avLst>
                <a:gd fmla="val 13333" name="adj"/>
              </a:avLst>
            </a:prstGeom>
            <a:noFill/>
            <a:ln cmpd="sng" w="12700">
              <a:solidFill>
                <a:schemeClr val="bg1">
                  <a:alpha val="59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pic>
          <p:nvPicPr>
            <p:cNvPr id="23572" name="组合 30"/>
            <p:cNvPicPr>
              <a:picLocks noChangeArrowheads="1"/>
            </p:cNvPicPr>
            <p:nvPr/>
          </p:nvPicPr>
          <p:blipFill>
            <a:blip r:embed="rId5">
              <a:extLst>
                <a:ext uri="{28A0092B-C50C-407E-A947-70E740481C1C}">
                  <a14:useLocalDpi/>
                </a:ext>
              </a:extLst>
            </a:blip>
            <a:stretch>
              <a:fillRect/>
            </a:stretch>
          </p:blipFill>
          <p:spPr bwMode="auto">
            <a:xfrm>
              <a:off x="213161" y="207448"/>
              <a:ext cx="560643" cy="55454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23573" name="任意多边形 35"/>
          <p:cNvSpPr/>
          <p:nvPr/>
        </p:nvSpPr>
        <p:spPr bwMode="auto">
          <a:xfrm>
            <a:off x="5529263" y="1393825"/>
            <a:ext cx="320675" cy="32067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3574" name="矩形 36"/>
          <p:cNvSpPr>
            <a:spLocks noChangeArrowheads="1"/>
          </p:cNvSpPr>
          <p:nvPr/>
        </p:nvSpPr>
        <p:spPr bwMode="auto">
          <a:xfrm>
            <a:off x="5878512" y="1333500"/>
            <a:ext cx="5919787"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6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pic>
        <p:nvPicPr>
          <p:cNvPr id="23575" name="图片 8"/>
          <p:cNvPicPr>
            <a:picLocks noChangeArrowheads="1" noChangeAspect="1"/>
          </p:cNvPicPr>
          <p:nvPr/>
        </p:nvPicPr>
        <p:blipFill>
          <a:blip r:embed="rId6">
            <a:extLst>
              <a:ext uri="{28A0092B-C50C-407E-A947-70E740481C1C}">
                <a14:useLocalDpi/>
              </a:ext>
            </a:extLst>
          </a:blip>
          <a:stretch>
            <a:fillRect/>
          </a:stretch>
        </p:blipFill>
        <p:spPr bwMode="auto">
          <a:xfrm>
            <a:off x="347663" y="1212850"/>
            <a:ext cx="4986337" cy="54737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3576" name="图片 10"/>
          <p:cNvPicPr>
            <a:picLocks noChangeArrowheads="1" noChangeAspect="1"/>
          </p:cNvPicPr>
          <p:nvPr/>
        </p:nvPicPr>
        <p:blipFill>
          <a:blip r:embed="rId7">
            <a:extLst>
              <a:ext uri="{28A0092B-C50C-407E-A947-70E740481C1C}">
                <a14:useLocalDpi/>
              </a:ext>
            </a:extLst>
          </a:blip>
          <a:stretch>
            <a:fillRect/>
          </a:stretch>
        </p:blipFill>
        <p:spPr bwMode="auto">
          <a:xfrm>
            <a:off x="5486400" y="4065588"/>
            <a:ext cx="3103563" cy="262096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3577" name="图片 37"/>
          <p:cNvPicPr>
            <a:picLocks noChangeArrowheads="1" noChangeAspect="1"/>
          </p:cNvPicPr>
          <p:nvPr/>
        </p:nvPicPr>
        <p:blipFill>
          <a:blip r:embed="rId8">
            <a:extLst>
              <a:ext uri="{28A0092B-C50C-407E-A947-70E740481C1C}">
                <a14:useLocalDpi/>
              </a:ext>
            </a:extLst>
          </a:blip>
          <a:stretch>
            <a:fillRect/>
          </a:stretch>
        </p:blipFill>
        <p:spPr bwMode="auto">
          <a:xfrm>
            <a:off x="8736013" y="4065588"/>
            <a:ext cx="3101975" cy="262096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3560"/>
                                        </p:tgtEl>
                                        <p:attrNameLst>
                                          <p:attrName>style.visibility</p:attrName>
                                        </p:attrNameLst>
                                      </p:cBhvr>
                                      <p:to>
                                        <p:strVal val="visible"/>
                                      </p:to>
                                    </p:set>
                                    <p:animEffect filter="wipe(down)" transition="in">
                                      <p:cBhvr>
                                        <p:cTn dur="500" id="7"/>
                                        <p:tgtEl>
                                          <p:spTgt spid="23560"/>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3575"/>
                                        </p:tgtEl>
                                        <p:attrNameLst>
                                          <p:attrName>style.visibility</p:attrName>
                                        </p:attrNameLst>
                                      </p:cBhvr>
                                      <p:to>
                                        <p:strVal val="visible"/>
                                      </p:to>
                                    </p:set>
                                    <p:animEffect filter="fade" transition="in">
                                      <p:cBhvr>
                                        <p:cTn dur="500" id="11"/>
                                        <p:tgtEl>
                                          <p:spTgt spid="23575"/>
                                        </p:tgtEl>
                                      </p:cBhvr>
                                    </p:animEffect>
                                  </p:childTnLst>
                                </p:cTn>
                              </p:par>
                              <p:par>
                                <p:cTn fill="hold" id="12" nodeType="withEffect" presetClass="entr" presetID="10" presetSubtype="0">
                                  <p:stCondLst>
                                    <p:cond delay="250"/>
                                  </p:stCondLst>
                                  <p:childTnLst>
                                    <p:set>
                                      <p:cBhvr>
                                        <p:cTn dur="1" fill="hold" id="13">
                                          <p:stCondLst>
                                            <p:cond delay="0"/>
                                          </p:stCondLst>
                                        </p:cTn>
                                        <p:tgtEl>
                                          <p:spTgt spid="23576"/>
                                        </p:tgtEl>
                                        <p:attrNameLst>
                                          <p:attrName>style.visibility</p:attrName>
                                        </p:attrNameLst>
                                      </p:cBhvr>
                                      <p:to>
                                        <p:strVal val="visible"/>
                                      </p:to>
                                    </p:set>
                                    <p:animEffect filter="fade" transition="in">
                                      <p:cBhvr>
                                        <p:cTn dur="500" id="14"/>
                                        <p:tgtEl>
                                          <p:spTgt spid="23576"/>
                                        </p:tgtEl>
                                      </p:cBhvr>
                                    </p:animEffect>
                                  </p:childTnLst>
                                </p:cTn>
                              </p:par>
                              <p:par>
                                <p:cTn fill="hold" id="15" nodeType="withEffect" presetClass="entr" presetID="10" presetSubtype="0">
                                  <p:stCondLst>
                                    <p:cond delay="500"/>
                                  </p:stCondLst>
                                  <p:childTnLst>
                                    <p:set>
                                      <p:cBhvr>
                                        <p:cTn dur="1" fill="hold" id="16">
                                          <p:stCondLst>
                                            <p:cond delay="0"/>
                                          </p:stCondLst>
                                        </p:cTn>
                                        <p:tgtEl>
                                          <p:spTgt spid="23577"/>
                                        </p:tgtEl>
                                        <p:attrNameLst>
                                          <p:attrName>style.visibility</p:attrName>
                                        </p:attrNameLst>
                                      </p:cBhvr>
                                      <p:to>
                                        <p:strVal val="visible"/>
                                      </p:to>
                                    </p:set>
                                    <p:animEffect filter="fade" transition="in">
                                      <p:cBhvr>
                                        <p:cTn dur="500" id="17"/>
                                        <p:tgtEl>
                                          <p:spTgt spid="23577"/>
                                        </p:tgtEl>
                                      </p:cBhvr>
                                    </p:animEffect>
                                  </p:childTnLst>
                                </p:cTn>
                              </p:par>
                            </p:childTnLst>
                          </p:cTn>
                        </p:par>
                        <p:par>
                          <p:cTn fill="hold" id="18" nodeType="afterGroup">
                            <p:stCondLst>
                              <p:cond delay="1500"/>
                            </p:stCondLst>
                            <p:childTnLst>
                              <p:par>
                                <p:cTn fill="hold" grpId="0" id="19" nodeType="afterEffect" presetClass="entr" presetID="23" presetSubtype="16">
                                  <p:stCondLst>
                                    <p:cond delay="0"/>
                                  </p:stCondLst>
                                  <p:childTnLst>
                                    <p:set>
                                      <p:cBhvr>
                                        <p:cTn dur="1" fill="hold" id="20">
                                          <p:stCondLst>
                                            <p:cond delay="0"/>
                                          </p:stCondLst>
                                        </p:cTn>
                                        <p:tgtEl>
                                          <p:spTgt spid="23573"/>
                                        </p:tgtEl>
                                        <p:attrNameLst>
                                          <p:attrName>style.visibility</p:attrName>
                                        </p:attrNameLst>
                                      </p:cBhvr>
                                      <p:to>
                                        <p:strVal val="visible"/>
                                      </p:to>
                                    </p:set>
                                    <p:anim calcmode="lin" valueType="num">
                                      <p:cBhvr>
                                        <p:cTn dur="500" fill="hold" id="21"/>
                                        <p:tgtEl>
                                          <p:spTgt spid="23573"/>
                                        </p:tgtEl>
                                        <p:attrNameLst>
                                          <p:attrName>ppt_w</p:attrName>
                                        </p:attrNameLst>
                                      </p:cBhvr>
                                      <p:tavLst>
                                        <p:tav tm="0">
                                          <p:val>
                                            <p:fltVal val="0"/>
                                          </p:val>
                                        </p:tav>
                                        <p:tav tm="100000">
                                          <p:val>
                                            <p:strVal val="#ppt_w"/>
                                          </p:val>
                                        </p:tav>
                                      </p:tavLst>
                                    </p:anim>
                                    <p:anim calcmode="lin" valueType="num">
                                      <p:cBhvr>
                                        <p:cTn dur="500" fill="hold" id="22"/>
                                        <p:tgtEl>
                                          <p:spTgt spid="23573"/>
                                        </p:tgtEl>
                                        <p:attrNameLst>
                                          <p:attrName>ppt_h</p:attrName>
                                        </p:attrNameLst>
                                      </p:cBhvr>
                                      <p:tavLst>
                                        <p:tav tm="0">
                                          <p:val>
                                            <p:fltVal val="0"/>
                                          </p:val>
                                        </p:tav>
                                        <p:tav tm="100000">
                                          <p:val>
                                            <p:strVal val="#ppt_h"/>
                                          </p:val>
                                        </p:tav>
                                      </p:tavLst>
                                    </p:anim>
                                  </p:childTnLst>
                                </p:cTn>
                              </p:par>
                            </p:childTnLst>
                          </p:cTn>
                        </p:par>
                        <p:par>
                          <p:cTn fill="hold" id="23" nodeType="afterGroup">
                            <p:stCondLst>
                              <p:cond delay="2000"/>
                            </p:stCondLst>
                            <p:childTnLst>
                              <p:par>
                                <p:cTn fill="hold" grpId="0" id="24" nodeType="afterEffect" presetClass="entr" presetID="22" presetSubtype="1">
                                  <p:stCondLst>
                                    <p:cond delay="0"/>
                                  </p:stCondLst>
                                  <p:iterate type="lt">
                                    <p:tmPct val="10000"/>
                                  </p:iterate>
                                  <p:childTnLst>
                                    <p:set>
                                      <p:cBhvr>
                                        <p:cTn dur="1" fill="hold" id="25">
                                          <p:stCondLst>
                                            <p:cond delay="0"/>
                                          </p:stCondLst>
                                        </p:cTn>
                                        <p:tgtEl>
                                          <p:spTgt spid="23574"/>
                                        </p:tgtEl>
                                        <p:attrNameLst>
                                          <p:attrName>style.visibility</p:attrName>
                                        </p:attrNameLst>
                                      </p:cBhvr>
                                      <p:to>
                                        <p:strVal val="visible"/>
                                      </p:to>
                                    </p:set>
                                    <p:animEffect filter="wipe(up)" transition="in">
                                      <p:cBhvr>
                                        <p:cTn dur="500" id="26"/>
                                        <p:tgtEl>
                                          <p:spTgt spid="23574"/>
                                        </p:tgtEl>
                                      </p:cBhvr>
                                    </p:animEffect>
                                  </p:childTnLst>
                                </p:cTn>
                              </p:par>
                            </p:childTnLst>
                          </p:cTn>
                        </p:par>
                        <p:par>
                          <p:cTn fill="hold" id="27" nodeType="afterGroup">
                            <p:stCondLst>
                              <p:cond delay="2500"/>
                            </p:stCondLst>
                            <p:childTnLst>
                              <p:par>
                                <p:cTn fill="hold" id="28" nodeType="afterEffect" presetClass="entr" presetID="2" presetSubtype="2">
                                  <p:stCondLst>
                                    <p:cond delay="0"/>
                                  </p:stCondLst>
                                  <p:childTnLst>
                                    <p:set>
                                      <p:cBhvr>
                                        <p:cTn dur="1" fill="hold" id="29">
                                          <p:stCondLst>
                                            <p:cond delay="0"/>
                                          </p:stCondLst>
                                        </p:cTn>
                                        <p:tgtEl>
                                          <p:spTgt spid="23561"/>
                                        </p:tgtEl>
                                        <p:attrNameLst>
                                          <p:attrName>style.visibility</p:attrName>
                                        </p:attrNameLst>
                                      </p:cBhvr>
                                      <p:to>
                                        <p:strVal val="visible"/>
                                      </p:to>
                                    </p:set>
                                    <p:anim calcmode="lin" valueType="num">
                                      <p:cBhvr additive="base">
                                        <p:cTn dur="500" fill="hold" id="30"/>
                                        <p:tgtEl>
                                          <p:spTgt spid="23561"/>
                                        </p:tgtEl>
                                        <p:attrNameLst>
                                          <p:attrName>ppt_x</p:attrName>
                                        </p:attrNameLst>
                                      </p:cBhvr>
                                      <p:tavLst>
                                        <p:tav tm="0">
                                          <p:val>
                                            <p:strVal val="1+#ppt_w/2"/>
                                          </p:val>
                                        </p:tav>
                                        <p:tav tm="100000">
                                          <p:val>
                                            <p:strVal val="#ppt_x"/>
                                          </p:val>
                                        </p:tav>
                                      </p:tavLst>
                                    </p:anim>
                                    <p:anim calcmode="lin" valueType="num">
                                      <p:cBhvr additive="base">
                                        <p:cTn dur="500" fill="hold" id="31"/>
                                        <p:tgtEl>
                                          <p:spTgt spid="23561"/>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250"/>
                                  </p:stCondLst>
                                  <p:childTnLst>
                                    <p:set>
                                      <p:cBhvr>
                                        <p:cTn dur="1" fill="hold" id="33">
                                          <p:stCondLst>
                                            <p:cond delay="0"/>
                                          </p:stCondLst>
                                        </p:cTn>
                                        <p:tgtEl>
                                          <p:spTgt spid="23567"/>
                                        </p:tgtEl>
                                        <p:attrNameLst>
                                          <p:attrName>style.visibility</p:attrName>
                                        </p:attrNameLst>
                                      </p:cBhvr>
                                      <p:to>
                                        <p:strVal val="visible"/>
                                      </p:to>
                                    </p:set>
                                    <p:anim calcmode="lin" valueType="num">
                                      <p:cBhvr additive="base">
                                        <p:cTn dur="500" fill="hold" id="34"/>
                                        <p:tgtEl>
                                          <p:spTgt spid="23567"/>
                                        </p:tgtEl>
                                        <p:attrNameLst>
                                          <p:attrName>ppt_x</p:attrName>
                                        </p:attrNameLst>
                                      </p:cBhvr>
                                      <p:tavLst>
                                        <p:tav tm="0">
                                          <p:val>
                                            <p:strVal val="1+#ppt_w/2"/>
                                          </p:val>
                                        </p:tav>
                                        <p:tav tm="100000">
                                          <p:val>
                                            <p:strVal val="#ppt_x"/>
                                          </p:val>
                                        </p:tav>
                                      </p:tavLst>
                                    </p:anim>
                                    <p:anim calcmode="lin" valueType="num">
                                      <p:cBhvr additive="base">
                                        <p:cTn dur="500" fill="hold" id="35"/>
                                        <p:tgtEl>
                                          <p:spTgt spid="23567"/>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500"/>
                                  </p:stCondLst>
                                  <p:childTnLst>
                                    <p:set>
                                      <p:cBhvr>
                                        <p:cTn dur="1" fill="hold" id="37">
                                          <p:stCondLst>
                                            <p:cond delay="0"/>
                                          </p:stCondLst>
                                        </p:cTn>
                                        <p:tgtEl>
                                          <p:spTgt spid="23564"/>
                                        </p:tgtEl>
                                        <p:attrNameLst>
                                          <p:attrName>style.visibility</p:attrName>
                                        </p:attrNameLst>
                                      </p:cBhvr>
                                      <p:to>
                                        <p:strVal val="visible"/>
                                      </p:to>
                                    </p:set>
                                    <p:anim calcmode="lin" valueType="num">
                                      <p:cBhvr additive="base">
                                        <p:cTn dur="500" fill="hold" id="38"/>
                                        <p:tgtEl>
                                          <p:spTgt spid="23564"/>
                                        </p:tgtEl>
                                        <p:attrNameLst>
                                          <p:attrName>ppt_x</p:attrName>
                                        </p:attrNameLst>
                                      </p:cBhvr>
                                      <p:tavLst>
                                        <p:tav tm="0">
                                          <p:val>
                                            <p:strVal val="1+#ppt_w/2"/>
                                          </p:val>
                                        </p:tav>
                                        <p:tav tm="100000">
                                          <p:val>
                                            <p:strVal val="#ppt_x"/>
                                          </p:val>
                                        </p:tav>
                                      </p:tavLst>
                                    </p:anim>
                                    <p:anim calcmode="lin" valueType="num">
                                      <p:cBhvr additive="base">
                                        <p:cTn dur="500" fill="hold" id="39"/>
                                        <p:tgtEl>
                                          <p:spTgt spid="23564"/>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750"/>
                                  </p:stCondLst>
                                  <p:childTnLst>
                                    <p:set>
                                      <p:cBhvr>
                                        <p:cTn dur="1" fill="hold" id="41">
                                          <p:stCondLst>
                                            <p:cond delay="0"/>
                                          </p:stCondLst>
                                        </p:cTn>
                                        <p:tgtEl>
                                          <p:spTgt spid="23570"/>
                                        </p:tgtEl>
                                        <p:attrNameLst>
                                          <p:attrName>style.visibility</p:attrName>
                                        </p:attrNameLst>
                                      </p:cBhvr>
                                      <p:to>
                                        <p:strVal val="visible"/>
                                      </p:to>
                                    </p:set>
                                    <p:anim calcmode="lin" valueType="num">
                                      <p:cBhvr additive="base">
                                        <p:cTn dur="500" fill="hold" id="42"/>
                                        <p:tgtEl>
                                          <p:spTgt spid="23570"/>
                                        </p:tgtEl>
                                        <p:attrNameLst>
                                          <p:attrName>ppt_x</p:attrName>
                                        </p:attrNameLst>
                                      </p:cBhvr>
                                      <p:tavLst>
                                        <p:tav tm="0">
                                          <p:val>
                                            <p:strVal val="1+#ppt_w/2"/>
                                          </p:val>
                                        </p:tav>
                                        <p:tav tm="100000">
                                          <p:val>
                                            <p:strVal val="#ppt_x"/>
                                          </p:val>
                                        </p:tav>
                                      </p:tavLst>
                                    </p:anim>
                                    <p:anim calcmode="lin" valueType="num">
                                      <p:cBhvr additive="base">
                                        <p:cTn dur="500" fill="hold" id="43"/>
                                        <p:tgtEl>
                                          <p:spTgt spid="235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60"/>
      <p:bldP grpId="0" spid="23573"/>
      <p:bldP grpId="0" spid="2357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24578"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4579"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24580"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24581"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04</a:t>
            </a:r>
          </a:p>
        </p:txBody>
      </p:sp>
      <p:cxnSp>
        <p:nvCxnSpPr>
          <p:cNvPr id="24582"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24583"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24584" name="组合 7"/>
          <p:cNvGrpSpPr/>
          <p:nvPr/>
        </p:nvGrpSpPr>
        <p:grpSpPr>
          <a:xfrm>
            <a:off x="239713" y="4962525"/>
            <a:ext cx="11707812" cy="1401763"/>
            <a:chExt cx="11707634" cy="1401334"/>
          </a:xfrm>
        </p:grpSpPr>
        <p:sp>
          <p:nvSpPr>
            <p:cNvPr id="24585" name="矩形 8"/>
            <p:cNvSpPr>
              <a:spLocks noChangeArrowheads="1"/>
            </p:cNvSpPr>
            <p:nvPr/>
          </p:nvSpPr>
          <p:spPr bwMode="auto">
            <a:xfrm>
              <a:off x="0" y="0"/>
              <a:ext cx="11707634" cy="1401334"/>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4586" name="矩形 10"/>
            <p:cNvSpPr>
              <a:spLocks noChangeArrowheads="1"/>
            </p:cNvSpPr>
            <p:nvPr/>
          </p:nvSpPr>
          <p:spPr bwMode="auto">
            <a:xfrm>
              <a:off x="457159" y="239002"/>
              <a:ext cx="10793316" cy="914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a:solidFill>
                    <a:srgbClr val="1E6991"/>
                  </a:solidFill>
                  <a:latin charset="0" pitchFamily="34" typeface="Arial"/>
                </a:rPr>
                <a:t>I love and am used to keeping a distance with those changed things .Only in this way can I know what will not be abandoned by time. For example, when you love someone, changes are all around. Then I step backward and watching it silently, then I see the true feelings.</a:t>
              </a:r>
            </a:p>
          </p:txBody>
        </p:sp>
      </p:grpSp>
      <p:sp>
        <p:nvSpPr>
          <p:cNvPr id="24587" name="矩形 13"/>
          <p:cNvSpPr>
            <a:spLocks noChangeArrowheads="1"/>
          </p:cNvSpPr>
          <p:nvPr/>
        </p:nvSpPr>
        <p:spPr bwMode="auto">
          <a:xfrm>
            <a:off x="244475" y="1382713"/>
            <a:ext cx="2854325" cy="3500437"/>
          </a:xfrm>
          <a:prstGeom prst="rect">
            <a:avLst/>
          </a:prstGeom>
          <a:blipFill dpi="0" rotWithShape="1">
            <a:blip r:embed="rId4">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4588" name="矩形 16"/>
          <p:cNvSpPr>
            <a:spLocks noChangeArrowheads="1"/>
          </p:cNvSpPr>
          <p:nvPr/>
        </p:nvSpPr>
        <p:spPr bwMode="auto">
          <a:xfrm>
            <a:off x="3194050" y="1377950"/>
            <a:ext cx="2854325" cy="3500438"/>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4589" name="矩形 17"/>
          <p:cNvSpPr>
            <a:spLocks noChangeArrowheads="1"/>
          </p:cNvSpPr>
          <p:nvPr/>
        </p:nvSpPr>
        <p:spPr bwMode="auto">
          <a:xfrm>
            <a:off x="6143625" y="1377950"/>
            <a:ext cx="2854325" cy="3500438"/>
          </a:xfrm>
          <a:prstGeom prst="rect">
            <a:avLst/>
          </a:prstGeom>
          <a:blipFill dpi="0" rotWithShape="1">
            <a:blip r:embed="rId4">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4590" name="矩形 18"/>
          <p:cNvSpPr>
            <a:spLocks noChangeArrowheads="1"/>
          </p:cNvSpPr>
          <p:nvPr/>
        </p:nvSpPr>
        <p:spPr bwMode="auto">
          <a:xfrm>
            <a:off x="9093200" y="1344613"/>
            <a:ext cx="2854325" cy="3500437"/>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24591" name="组合 19"/>
          <p:cNvGrpSpPr/>
          <p:nvPr/>
        </p:nvGrpSpPr>
        <p:grpSpPr>
          <a:xfrm>
            <a:off x="6143625" y="1377950"/>
            <a:ext cx="2854325" cy="3500438"/>
            <a:chExt cx="2854746" cy="3501184"/>
          </a:xfrm>
        </p:grpSpPr>
        <p:sp>
          <p:nvSpPr>
            <p:cNvPr id="24592" name="矩形 20"/>
            <p:cNvSpPr>
              <a:spLocks noChangeArrowheads="1"/>
            </p:cNvSpPr>
            <p:nvPr/>
          </p:nvSpPr>
          <p:spPr bwMode="auto">
            <a:xfrm>
              <a:off x="0" y="0"/>
              <a:ext cx="2854746" cy="3501184"/>
            </a:xfrm>
            <a:prstGeom prst="rect">
              <a:avLst/>
            </a:prstGeom>
            <a:solidFill>
              <a:schemeClr val="bg1">
                <a:alpha val="5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24593" name="组合 21"/>
            <p:cNvGrpSpPr/>
            <p:nvPr/>
          </p:nvGrpSpPr>
          <p:grpSpPr>
            <a:xfrm>
              <a:off x="176539" y="392416"/>
              <a:ext cx="2480603" cy="2556213"/>
              <a:chExt cx="2480603" cy="2556213"/>
            </a:xfrm>
          </p:grpSpPr>
          <p:grpSp>
            <p:nvGrpSpPr>
              <p:cNvPr id="24594" name="组合 22"/>
              <p:cNvGrpSpPr/>
              <p:nvPr/>
            </p:nvGrpSpPr>
            <p:grpSpPr>
              <a:xfrm>
                <a:off x="735476" y="0"/>
                <a:ext cx="1009650" cy="1009650"/>
                <a:chExt cx="1009650" cy="1009650"/>
              </a:xfrm>
            </p:grpSpPr>
            <p:sp>
              <p:nvSpPr>
                <p:cNvPr id="24595" name="Freeform 170"/>
                <p:cNvSpPr>
                  <a:spLocks noEditPoints="1"/>
                </p:cNvSpPr>
                <p:nvPr/>
              </p:nvSpPr>
              <p:spPr bwMode="auto">
                <a:xfrm>
                  <a:off x="232742" y="276065"/>
                  <a:ext cx="530303" cy="503344"/>
                </a:xfrm>
                <a:custGeom>
                  <a:gdLst>
                    <a:gd fmla="*/ 19 w 229" name="T0"/>
                    <a:gd fmla="*/ 0 h 217" name="T1"/>
                    <a:gd fmla="*/ 209 w 229" name="T2"/>
                    <a:gd fmla="*/ 0 h 217" name="T3"/>
                    <a:gd fmla="*/ 229 w 229" name="T4"/>
                    <a:gd fmla="*/ 20 h 217" name="T5"/>
                    <a:gd fmla="*/ 229 w 229" name="T6"/>
                    <a:gd fmla="*/ 140 h 217" name="T7"/>
                    <a:gd fmla="*/ 209 w 229" name="T8"/>
                    <a:gd fmla="*/ 160 h 217" name="T9"/>
                    <a:gd fmla="*/ 19 w 229" name="T10"/>
                    <a:gd fmla="*/ 160 h 217" name="T11"/>
                    <a:gd fmla="*/ 0 w 229" name="T12"/>
                    <a:gd fmla="*/ 140 h 217" name="T13"/>
                    <a:gd fmla="*/ 0 w 229" name="T14"/>
                    <a:gd fmla="*/ 20 h 217" name="T15"/>
                    <a:gd fmla="*/ 19 w 229" name="T16"/>
                    <a:gd fmla="*/ 0 h 217" name="T17"/>
                    <a:gd fmla="*/ 56 w 229" name="T18"/>
                    <a:gd fmla="*/ 203 h 217" name="T19"/>
                    <a:gd fmla="*/ 94 w 229" name="T20"/>
                    <a:gd fmla="*/ 199 h 217" name="T21"/>
                    <a:gd fmla="*/ 94 w 229" name="T22"/>
                    <a:gd fmla="*/ 171 h 217" name="T23"/>
                    <a:gd fmla="*/ 140 w 229" name="T24"/>
                    <a:gd fmla="*/ 171 h 217" name="T25"/>
                    <a:gd fmla="*/ 140 w 229" name="T26"/>
                    <a:gd fmla="*/ 199 h 217" name="T27"/>
                    <a:gd fmla="*/ 176 w 229" name="T28"/>
                    <a:gd fmla="*/ 203 h 217" name="T29"/>
                    <a:gd fmla="*/ 176 w 229" name="T30"/>
                    <a:gd fmla="*/ 217 h 217" name="T31"/>
                    <a:gd fmla="*/ 56 w 229" name="T32"/>
                    <a:gd fmla="*/ 217 h 217" name="T33"/>
                    <a:gd fmla="*/ 56 w 229" name="T34"/>
                    <a:gd fmla="*/ 203 h 217" name="T35"/>
                    <a:gd fmla="*/ 17 w 229" name="T36"/>
                    <a:gd fmla="*/ 19 h 217" name="T37"/>
                    <a:gd fmla="*/ 17 w 229" name="T38"/>
                    <a:gd fmla="*/ 124 h 217" name="T39"/>
                    <a:gd fmla="*/ 210 w 229" name="T40"/>
                    <a:gd fmla="*/ 124 h 217" name="T41"/>
                    <a:gd fmla="*/ 210 w 229" name="T42"/>
                    <a:gd fmla="*/ 19 h 217" name="T43"/>
                    <a:gd fmla="*/ 17 w 229" name="T44"/>
                    <a:gd fmla="*/ 19 h 217" name="T45"/>
                    <a:gd fmla="*/ 191 w 229" name="T46"/>
                    <a:gd fmla="*/ 134 h 217" name="T47"/>
                    <a:gd fmla="*/ 183 w 229" name="T48"/>
                    <a:gd fmla="*/ 142 h 217" name="T49"/>
                    <a:gd fmla="*/ 191 w 229" name="T50"/>
                    <a:gd fmla="*/ 150 h 217" name="T51"/>
                    <a:gd fmla="*/ 199 w 229" name="T52"/>
                    <a:gd fmla="*/ 142 h 217" name="T53"/>
                    <a:gd fmla="*/ 191 w 229" name="T54"/>
                    <a:gd fmla="*/ 134 h 21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16" w="229">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6" name="椭圆 25"/>
                <p:cNvSpPr>
                  <a:spLocks noChangeArrowheads="1"/>
                </p:cNvSpPr>
                <p:nvPr/>
              </p:nvSpPr>
              <p:spPr bwMode="auto">
                <a:xfrm>
                  <a:off x="-655" y="-219"/>
                  <a:ext cx="1011387" cy="1009865"/>
                </a:xfrm>
                <a:prstGeom prst="ellipse">
                  <a:avLst/>
                </a:prstGeom>
                <a:noFill/>
                <a:ln cmpd="sng" w="19050">
                  <a:solidFill>
                    <a:srgbClr val="404040"/>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sp>
            <p:nvSpPr>
              <p:cNvPr id="24597" name="矩形 23"/>
              <p:cNvSpPr>
                <a:spLocks noChangeArrowheads="1"/>
              </p:cNvSpPr>
              <p:nvPr/>
            </p:nvSpPr>
            <p:spPr bwMode="auto">
              <a:xfrm>
                <a:off x="-299" y="1171606"/>
                <a:ext cx="2481628" cy="13718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400">
                    <a:solidFill>
                      <a:srgbClr val="404040"/>
                    </a:solidFill>
                    <a:latin charset="0" pitchFamily="34" typeface="Arial"/>
                    <a:cs charset="0" pitchFamily="34" typeface="Arial"/>
                  </a:rPr>
                  <a:t>Don’t forget the things you once you owned. Treasure the things you can’t get. Don't give up the things that belong to you and keep those lost things in memory. 　</a:t>
                </a:r>
              </a:p>
            </p:txBody>
          </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587"/>
                                        </p:tgtEl>
                                        <p:attrNameLst>
                                          <p:attrName>style.visibility</p:attrName>
                                        </p:attrNameLst>
                                      </p:cBhvr>
                                      <p:to>
                                        <p:strVal val="visible"/>
                                      </p:to>
                                    </p:set>
                                    <p:animEffect filter="fade" transition="in">
                                      <p:cBhvr>
                                        <p:cTn dur="500" id="7"/>
                                        <p:tgtEl>
                                          <p:spTgt spid="24587"/>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24588"/>
                                        </p:tgtEl>
                                        <p:attrNameLst>
                                          <p:attrName>style.visibility</p:attrName>
                                        </p:attrNameLst>
                                      </p:cBhvr>
                                      <p:to>
                                        <p:strVal val="visible"/>
                                      </p:to>
                                    </p:set>
                                    <p:animEffect filter="fade" transition="in">
                                      <p:cBhvr>
                                        <p:cTn dur="500" id="10"/>
                                        <p:tgtEl>
                                          <p:spTgt spid="24588"/>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24589"/>
                                        </p:tgtEl>
                                        <p:attrNameLst>
                                          <p:attrName>style.visibility</p:attrName>
                                        </p:attrNameLst>
                                      </p:cBhvr>
                                      <p:to>
                                        <p:strVal val="visible"/>
                                      </p:to>
                                    </p:set>
                                    <p:animEffect filter="fade" transition="in">
                                      <p:cBhvr>
                                        <p:cTn dur="500" id="13"/>
                                        <p:tgtEl>
                                          <p:spTgt spid="24589"/>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24590"/>
                                        </p:tgtEl>
                                        <p:attrNameLst>
                                          <p:attrName>style.visibility</p:attrName>
                                        </p:attrNameLst>
                                      </p:cBhvr>
                                      <p:to>
                                        <p:strVal val="visible"/>
                                      </p:to>
                                    </p:set>
                                    <p:animEffect filter="fade" transition="in">
                                      <p:cBhvr>
                                        <p:cTn dur="500" id="16"/>
                                        <p:tgtEl>
                                          <p:spTgt spid="24590"/>
                                        </p:tgtEl>
                                      </p:cBhvr>
                                    </p:animEffect>
                                  </p:childTnLst>
                                </p:cTn>
                              </p:par>
                            </p:childTnLst>
                          </p:cTn>
                        </p:par>
                        <p:par>
                          <p:cTn fill="hold" id="17" nodeType="afterGroup">
                            <p:stCondLst>
                              <p:cond delay="1250"/>
                            </p:stCondLst>
                            <p:childTnLst>
                              <p:par>
                                <p:cTn fill="hold" id="18" nodeType="afterEffect" presetClass="entr" presetID="10" presetSubtype="0">
                                  <p:stCondLst>
                                    <p:cond delay="0"/>
                                  </p:stCondLst>
                                  <p:childTnLst>
                                    <p:set>
                                      <p:cBhvr>
                                        <p:cTn dur="1" fill="hold" id="19">
                                          <p:stCondLst>
                                            <p:cond delay="0"/>
                                          </p:stCondLst>
                                        </p:cTn>
                                        <p:tgtEl>
                                          <p:spTgt spid="24591"/>
                                        </p:tgtEl>
                                        <p:attrNameLst>
                                          <p:attrName>style.visibility</p:attrName>
                                        </p:attrNameLst>
                                      </p:cBhvr>
                                      <p:to>
                                        <p:strVal val="visible"/>
                                      </p:to>
                                    </p:set>
                                    <p:animEffect filter="fade" transition="in">
                                      <p:cBhvr>
                                        <p:cTn dur="500" id="20"/>
                                        <p:tgtEl>
                                          <p:spTgt spid="24591"/>
                                        </p:tgtEl>
                                      </p:cBhvr>
                                    </p:animEffect>
                                  </p:childTnLst>
                                </p:cTn>
                              </p:par>
                            </p:childTnLst>
                          </p:cTn>
                        </p:par>
                        <p:par>
                          <p:cTn fill="hold" id="21" nodeType="afterGroup">
                            <p:stCondLst>
                              <p:cond delay="1750"/>
                            </p:stCondLst>
                            <p:childTnLst>
                              <p:par>
                                <p:cTn fill="hold" id="22" nodeType="afterEffect" presetClass="entr" presetID="12" presetSubtype="1">
                                  <p:stCondLst>
                                    <p:cond delay="0"/>
                                  </p:stCondLst>
                                  <p:childTnLst>
                                    <p:set>
                                      <p:cBhvr>
                                        <p:cTn dur="1" fill="hold" id="23">
                                          <p:stCondLst>
                                            <p:cond delay="0"/>
                                          </p:stCondLst>
                                        </p:cTn>
                                        <p:tgtEl>
                                          <p:spTgt spid="24584"/>
                                        </p:tgtEl>
                                        <p:attrNameLst>
                                          <p:attrName>style.visibility</p:attrName>
                                        </p:attrNameLst>
                                      </p:cBhvr>
                                      <p:to>
                                        <p:strVal val="visible"/>
                                      </p:to>
                                    </p:set>
                                    <p:anim calcmode="lin" valueType="num">
                                      <p:cBhvr additive="base">
                                        <p:cTn dur="500" id="24"/>
                                        <p:tgtEl>
                                          <p:spTgt spid="24584"/>
                                        </p:tgtEl>
                                        <p:attrNameLst>
                                          <p:attrName>ppt_y</p:attrName>
                                        </p:attrNameLst>
                                      </p:cBhvr>
                                      <p:tavLst>
                                        <p:tav tm="0">
                                          <p:val>
                                            <p:strVal val="#ppt_y-#ppt_h*1.125000"/>
                                          </p:val>
                                        </p:tav>
                                        <p:tav tm="100000">
                                          <p:val>
                                            <p:strVal val="#ppt_y"/>
                                          </p:val>
                                        </p:tav>
                                      </p:tavLst>
                                    </p:anim>
                                    <p:animEffect filter="wipe(down)" transition="in">
                                      <p:cBhvr>
                                        <p:cTn dur="500" id="25"/>
                                        <p:tgtEl>
                                          <p:spTgt spid="245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87"/>
      <p:bldP grpId="0" spid="24588"/>
      <p:bldP grpId="0" spid="24589"/>
      <p:bldP grpId="0" spid="2459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5602" name="矩形 16"/>
          <p:cNvSpPr/>
          <p:nvPr/>
        </p:nvSpPr>
        <p:spPr bwMode="auto">
          <a:xfrm>
            <a:off x="8551863" y="1504950"/>
            <a:ext cx="4860925" cy="5353050"/>
          </a:xfrm>
          <a:custGeom>
            <a:gdLst>
              <a:gd fmla="*/ 5943600 w 6267450" name="T0"/>
              <a:gd fmla="*/ 0 h 6903089" name="T1"/>
              <a:gd fmla="*/ 6267450 w 6267450" name="T2"/>
              <a:gd fmla="*/ 19050 h 6903089" name="T3"/>
              <a:gd fmla="*/ 2533650 w 6267450" name="T4"/>
              <a:gd fmla="*/ 6903089 h 6903089" name="T5"/>
              <a:gd fmla="*/ 0 w 6267450" name="T6"/>
              <a:gd fmla="*/ 6903089 h 6903089" name="T7"/>
              <a:gd fmla="*/ 5943600 w 6267450" name="T8"/>
              <a:gd fmla="*/ 0 h 6903089" name="T9"/>
            </a:gdLst>
            <a:cxnLst>
              <a:cxn ang="0">
                <a:pos x="T0" y="T1"/>
              </a:cxn>
              <a:cxn ang="0">
                <a:pos x="T2" y="T3"/>
              </a:cxn>
              <a:cxn ang="0">
                <a:pos x="T4" y="T5"/>
              </a:cxn>
              <a:cxn ang="0">
                <a:pos x="T6" y="T7"/>
              </a:cxn>
              <a:cxn ang="0">
                <a:pos x="T8" y="T9"/>
              </a:cxn>
            </a:cxnLst>
            <a:rect b="b" l="0" r="r" t="0"/>
            <a:pathLst>
              <a:path h="6903089" w="6267450">
                <a:moveTo>
                  <a:pt x="5943600" y="0"/>
                </a:moveTo>
                <a:lnTo>
                  <a:pt x="6267450" y="19050"/>
                </a:lnTo>
                <a:lnTo>
                  <a:pt x="2533650" y="6903089"/>
                </a:lnTo>
                <a:lnTo>
                  <a:pt x="0" y="6903089"/>
                </a:lnTo>
                <a:lnTo>
                  <a:pt x="5943600" y="0"/>
                </a:lnTo>
                <a:close/>
              </a:path>
            </a:pathLst>
          </a:custGeom>
          <a:gradFill rotWithShape="1">
            <a:gsLst>
              <a:gs pos="0">
                <a:srgbClr val="FAFAFA">
                  <a:alpha val="0"/>
                </a:srgbClr>
              </a:gs>
              <a:gs pos="32001">
                <a:srgbClr val="D7D7D7">
                  <a:alpha val="9280"/>
                </a:srgbClr>
              </a:gs>
              <a:gs pos="80000">
                <a:srgbClr val="D7D7D7">
                  <a:alpha val="23199"/>
                </a:srgbClr>
              </a:gs>
              <a:gs pos="100000">
                <a:srgbClr val="E4E4E4">
                  <a:alpha val="28999"/>
                </a:srgbClr>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5603" name="等腰三角形 4"/>
          <p:cNvSpPr>
            <a:spLocks noChangeArrowheads="1"/>
          </p:cNvSpPr>
          <p:nvPr/>
        </p:nvSpPr>
        <p:spPr bwMode="auto">
          <a:xfrm rot="18848016">
            <a:off x="-52387" y="5568950"/>
            <a:ext cx="1447800" cy="495300"/>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5604" name="图片 35"/>
          <p:cNvPicPr>
            <a:picLocks noChangeArrowheads="1" noChangeAspect="1"/>
          </p:cNvPicPr>
          <p:nvPr/>
        </p:nvPicPr>
        <p:blipFill>
          <a:blip r:embed="rId2">
            <a:extLst>
              <a:ext uri="{28A0092B-C50C-407E-A947-70E740481C1C}">
                <a14:useLocalDpi/>
              </a:ext>
            </a:extLst>
          </a:blip>
          <a:stretch>
            <a:fillRect/>
          </a:stretch>
        </p:blipFill>
        <p:spPr bwMode="auto">
          <a:xfrm>
            <a:off x="3621088" y="1019175"/>
            <a:ext cx="4949825" cy="4321175"/>
          </a:xfrm>
          <a:prstGeom prst="rect">
            <a:avLst/>
          </a:prstGeom>
          <a:noFill/>
          <a:ln>
            <a:noFill/>
          </a:ln>
          <a:effectLst>
            <a:outerShdw algn="ctr" dir="2700000" dist="38100" rotWithShape="0">
              <a:srgbClr val="000000">
                <a:alpha val="20999"/>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5" name="等腰三角形 5"/>
          <p:cNvSpPr>
            <a:spLocks noChangeArrowheads="1"/>
          </p:cNvSpPr>
          <p:nvPr/>
        </p:nvSpPr>
        <p:spPr bwMode="auto">
          <a:xfrm rot="9949063">
            <a:off x="9910763" y="5480050"/>
            <a:ext cx="1219200" cy="51276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5606" name="矩形 16"/>
          <p:cNvSpPr/>
          <p:nvPr/>
        </p:nvSpPr>
        <p:spPr bwMode="auto">
          <a:xfrm flipH="1">
            <a:off x="-388938" y="-12700"/>
            <a:ext cx="3981451" cy="6883400"/>
          </a:xfrm>
          <a:custGeom>
            <a:gdLst>
              <a:gd fmla="*/ 2933700 w 3981450" name="T0"/>
              <a:gd fmla="*/ 0 h 6884039" name="T1"/>
              <a:gd fmla="*/ 3981450 w 3981450" name="T2"/>
              <a:gd fmla="*/ 628650 h 6884039" name="T3"/>
              <a:gd fmla="*/ 2209800 w 3981450" name="T4"/>
              <a:gd fmla="*/ 4464689 h 6884039" name="T5"/>
              <a:gd fmla="*/ 0 w 3981450" name="T6"/>
              <a:gd fmla="*/ 6884039 h 6884039" name="T7"/>
              <a:gd fmla="*/ 2933700 w 3981450" name="T8"/>
              <a:gd fmla="*/ 0 h 6884039" name="T9"/>
            </a:gdLst>
            <a:cxnLst>
              <a:cxn ang="0">
                <a:pos x="T0" y="T1"/>
              </a:cxn>
              <a:cxn ang="0">
                <a:pos x="T2" y="T3"/>
              </a:cxn>
              <a:cxn ang="0">
                <a:pos x="T4" y="T5"/>
              </a:cxn>
              <a:cxn ang="0">
                <a:pos x="T6" y="T7"/>
              </a:cxn>
              <a:cxn ang="0">
                <a:pos x="T8" y="T9"/>
              </a:cxn>
            </a:cxnLst>
            <a:rect b="b" l="0" r="r" t="0"/>
            <a:pathLst>
              <a:path h="6884039" w="3981450">
                <a:moveTo>
                  <a:pt x="2933700" y="0"/>
                </a:moveTo>
                <a:lnTo>
                  <a:pt x="3981450" y="628650"/>
                </a:lnTo>
                <a:lnTo>
                  <a:pt x="2209800" y="4464689"/>
                </a:lnTo>
                <a:lnTo>
                  <a:pt x="0" y="6884039"/>
                </a:lnTo>
                <a:lnTo>
                  <a:pt x="2933700" y="0"/>
                </a:lnTo>
                <a:close/>
              </a:path>
            </a:pathLst>
          </a:custGeom>
          <a:gradFill rotWithShape="1">
            <a:gsLst>
              <a:gs pos="0">
                <a:srgbClr val="FAFAFA">
                  <a:alpha val="0"/>
                </a:srgbClr>
              </a:gs>
              <a:gs pos="46001">
                <a:srgbClr val="D7D7D7">
                  <a:alpha val="8740"/>
                </a:srgbClr>
              </a:gs>
              <a:gs pos="80000">
                <a:srgbClr val="D7D7D7">
                  <a:alpha val="15199"/>
                </a:srgbClr>
              </a:gs>
              <a:gs pos="100000">
                <a:srgbClr val="E4E4E4">
                  <a:alpha val="18999"/>
                </a:srgbClr>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5607" name="等腰三角形 6"/>
          <p:cNvSpPr>
            <a:spLocks noChangeArrowheads="1"/>
          </p:cNvSpPr>
          <p:nvPr/>
        </p:nvSpPr>
        <p:spPr bwMode="auto">
          <a:xfrm rot="1831200">
            <a:off x="11387138" y="1468438"/>
            <a:ext cx="1035050" cy="354012"/>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5608" name="等腰三角形 9"/>
          <p:cNvSpPr>
            <a:spLocks noChangeArrowheads="1"/>
          </p:cNvSpPr>
          <p:nvPr/>
        </p:nvSpPr>
        <p:spPr bwMode="auto">
          <a:xfrm rot="18237800">
            <a:off x="10520363" y="3857625"/>
            <a:ext cx="306387" cy="163513"/>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5609" name="等腰三角形 14"/>
          <p:cNvSpPr>
            <a:spLocks noChangeArrowheads="1"/>
          </p:cNvSpPr>
          <p:nvPr/>
        </p:nvSpPr>
        <p:spPr bwMode="auto">
          <a:xfrm rot="19833912">
            <a:off x="9899650" y="2236788"/>
            <a:ext cx="246063" cy="196850"/>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5612" name="矩形 19"/>
          <p:cNvSpPr>
            <a:spLocks noChangeArrowheads="1"/>
          </p:cNvSpPr>
          <p:nvPr/>
        </p:nvSpPr>
        <p:spPr bwMode="auto">
          <a:xfrm>
            <a:off x="3927475" y="1344613"/>
            <a:ext cx="4310063" cy="1892300"/>
          </a:xfrm>
          <a:prstGeom prst="rect">
            <a:avLst/>
          </a:prstGeom>
          <a:noFill/>
          <a:ln cmpd="sng" w="12700">
            <a:solidFill>
              <a:schemeClr val="bg1">
                <a:alpha val="50000"/>
              </a:schemeClr>
            </a:solidFill>
            <a:miter lim="800000"/>
          </a:ln>
          <a:extLst>
            <a:ext uri="{909E8E84-426E-40DD-AFC4-6F175D3DCCD1}">
              <a14:hiddenFill>
                <a:solidFill>
                  <a:srgbClr val="FFFFFF"/>
                </a:solidFill>
              </a14:hiddenFill>
            </a:ext>
          </a:extLst>
        </p:spPr>
        <p:txBody>
          <a:bodyPr anchor="ctr"/>
          <a:lstStyle/>
          <a:p>
            <a:pPr algn="ctr" eaLnBrk="1" hangingPunct="1"/>
            <a:endParaRPr altLang="en-US" lang="zh-CN"/>
          </a:p>
        </p:txBody>
      </p:sp>
      <p:sp>
        <p:nvSpPr>
          <p:cNvPr id="25613" name="矩形 21"/>
          <p:cNvSpPr>
            <a:spLocks noChangeArrowheads="1"/>
          </p:cNvSpPr>
          <p:nvPr/>
        </p:nvSpPr>
        <p:spPr bwMode="auto">
          <a:xfrm>
            <a:off x="4230739" y="3355975"/>
            <a:ext cx="373052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eaLnBrk="1" hangingPunct="1"/>
            <a:r>
              <a:rPr b="1" lang="en-US" sz="3600">
                <a:solidFill>
                  <a:srgbClr val="FFFFFF"/>
                </a:solidFill>
                <a:effectLst>
                  <a:outerShdw algn="tl" blurRad="38100" dir="2700000" dist="38100">
                    <a:srgbClr val="C0C0C0"/>
                  </a:outerShdw>
                </a:effectLst>
                <a:latin charset="0" pitchFamily="34" typeface="Arial"/>
              </a:rPr>
              <a:t>THANK YOU</a:t>
            </a:r>
          </a:p>
          <a:p>
            <a:pPr algn="ctr" eaLnBrk="1" hangingPunct="1"/>
            <a:r>
              <a:rPr b="1" lang="en-US" sz="3600">
                <a:solidFill>
                  <a:srgbClr val="FFFFFF"/>
                </a:solidFill>
                <a:effectLst>
                  <a:outerShdw algn="tl" blurRad="38100" dir="2700000" dist="38100">
                    <a:srgbClr val="C0C0C0"/>
                  </a:outerShdw>
                </a:effectLst>
                <a:latin charset="0" pitchFamily="34" typeface="Arial"/>
              </a:rPr>
              <a:t>FOR WATCHING</a:t>
            </a:r>
          </a:p>
        </p:txBody>
      </p:sp>
      <p:cxnSp>
        <p:nvCxnSpPr>
          <p:cNvPr id="25614" name="直接连接符 23"/>
          <p:cNvCxnSpPr>
            <a:cxnSpLocks noChangeShapeType="1"/>
          </p:cNvCxnSpPr>
          <p:nvPr/>
        </p:nvCxnSpPr>
        <p:spPr bwMode="auto">
          <a:xfrm>
            <a:off x="3927475" y="4516438"/>
            <a:ext cx="4367213" cy="0"/>
          </a:xfrm>
          <a:prstGeom prst="line">
            <a:avLst/>
          </a:prstGeom>
          <a:noFill/>
          <a:ln cmpd="sng" w="12700">
            <a:solidFill>
              <a:schemeClr val="bg1">
                <a:alpha val="50000"/>
              </a:schemeClr>
            </a:solidFill>
            <a:round/>
            <a:headEnd len="sm" type="oval" w="sm"/>
            <a:tailEnd len="sm" type="oval" w="sm"/>
          </a:ln>
          <a:extLst>
            <a:ext uri="{909E8E84-426E-40DD-AFC4-6F175D3DCCD1}">
              <a14:hiddenFill>
                <a:noFill/>
              </a14:hiddenFill>
            </a:ext>
          </a:extLst>
        </p:spPr>
      </p:cxnSp>
      <p:sp>
        <p:nvSpPr>
          <p:cNvPr id="25615" name="矩形 24"/>
          <p:cNvSpPr>
            <a:spLocks noChangeArrowheads="1"/>
          </p:cNvSpPr>
          <p:nvPr/>
        </p:nvSpPr>
        <p:spPr bwMode="auto">
          <a:xfrm>
            <a:off x="3840163" y="4648200"/>
            <a:ext cx="45116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200">
                <a:solidFill>
                  <a:srgbClr val="FFFFFF"/>
                </a:solidFill>
                <a:latin charset="0" pitchFamily="34" typeface="Arial"/>
                <a:cs charset="0" pitchFamily="34" typeface="Arial"/>
              </a:rPr>
              <a:t>Your life can be enhanced, and your happiness enriched, when you choose to change your perspective. </a:t>
            </a:r>
          </a:p>
        </p:txBody>
      </p:sp>
      <p:pic>
        <p:nvPicPr>
          <p:cNvPr id="25616" name="图片 28"/>
          <p:cNvPicPr>
            <a:picLocks noChangeArrowheads="1" noChangeAspect="1"/>
          </p:cNvPicPr>
          <p:nvPr/>
        </p:nvPicPr>
        <p:blipFill>
          <a:blip r:embed="rId3">
            <a:extLst>
              <a:ext uri="{28A0092B-C50C-407E-A947-70E740481C1C}">
                <a14:useLocalDpi/>
              </a:ext>
            </a:extLst>
          </a:blip>
          <a:stretch>
            <a:fillRect/>
          </a:stretch>
        </p:blipFill>
        <p:spPr bwMode="auto">
          <a:xfrm>
            <a:off x="3675063" y="525463"/>
            <a:ext cx="83502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617" name="图片 30"/>
          <p:cNvPicPr>
            <a:picLocks noChangeArrowheads="1" noChangeAspect="1"/>
          </p:cNvPicPr>
          <p:nvPr/>
        </p:nvPicPr>
        <p:blipFill>
          <a:blip r:embed="rId4">
            <a:extLst>
              <a:ext uri="{28A0092B-C50C-407E-A947-70E740481C1C}">
                <a14:useLocalDpi/>
              </a:ext>
            </a:extLst>
          </a:blip>
          <a:stretch>
            <a:fillRect/>
          </a:stretch>
        </p:blipFill>
        <p:spPr bwMode="auto">
          <a:xfrm>
            <a:off x="8537575" y="4164013"/>
            <a:ext cx="219075" cy="225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18" name="等腰三角形 8"/>
          <p:cNvSpPr>
            <a:spLocks noChangeArrowheads="1"/>
          </p:cNvSpPr>
          <p:nvPr/>
        </p:nvSpPr>
        <p:spPr bwMode="auto">
          <a:xfrm rot="10359249">
            <a:off x="1965325" y="3281363"/>
            <a:ext cx="339725" cy="446087"/>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5619" name="等腰三角形 15"/>
          <p:cNvSpPr>
            <a:spLocks noChangeArrowheads="1"/>
          </p:cNvSpPr>
          <p:nvPr/>
        </p:nvSpPr>
        <p:spPr bwMode="auto">
          <a:xfrm rot="1831200">
            <a:off x="-368300" y="1052513"/>
            <a:ext cx="1035050" cy="354012"/>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5620" name="文本框 37"/>
          <p:cNvPicPr>
            <a:picLocks noChangeArrowheads="1"/>
          </p:cNvPicPr>
          <p:nvPr/>
        </p:nvPicPr>
        <p:blipFill>
          <a:blip r:embed="rId5">
            <a:extLst>
              <a:ext uri="{28A0092B-C50C-407E-A947-70E740481C1C}">
                <a14:useLocalDpi/>
              </a:ext>
            </a:extLst>
          </a:blip>
          <a:stretch>
            <a:fillRect/>
          </a:stretch>
        </p:blipFill>
        <p:spPr bwMode="auto">
          <a:xfrm>
            <a:off x="7650163" y="682625"/>
            <a:ext cx="1073150" cy="53657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1" name="文本框 20"/>
          <p:cNvSpPr txBox="1"/>
          <p:nvPr/>
        </p:nvSpPr>
        <p:spPr>
          <a:xfrm>
            <a:off x="3940408" y="1247777"/>
            <a:ext cx="4434682" cy="2164080"/>
          </a:xfrm>
          <a:prstGeom prst="rect">
            <a:avLst/>
          </a:prstGeom>
          <a:noFill/>
        </p:spPr>
        <p:txBody>
          <a:bodyPr rtlCol="0" wrap="square">
            <a:spAutoFit/>
          </a:bodyPr>
          <a:lstStyle/>
          <a:p>
            <a:r>
              <a:rPr altLang="zh-CN" lang="en-US" smtClean="0" sz="13600">
                <a:solidFill>
                  <a:srgbClr val="CBCED1"/>
                </a:solidFill>
                <a:latin charset="-122" panose="020b0503020204020204" pitchFamily="34" typeface="微软雅黑"/>
                <a:ea charset="-122" panose="020b0503020204020204" pitchFamily="34" typeface="微软雅黑"/>
              </a:rPr>
              <a:t>2016</a:t>
            </a:r>
          </a:p>
        </p:txBody>
      </p:sp>
    </p:spTree>
  </p:cSld>
  <p:clrMapOvr>
    <a:masterClrMapping/>
  </p:clrMapOvr>
  <p:transition spd="slow">
    <p:circl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25605"/>
                                        </p:tgtEl>
                                        <p:attrNameLst>
                                          <p:attrName>style.visibility</p:attrName>
                                        </p:attrNameLst>
                                      </p:cBhvr>
                                      <p:to>
                                        <p:strVal val="visible"/>
                                      </p:to>
                                    </p:set>
                                    <p:anim calcmode="lin" valueType="num">
                                      <p:cBhvr>
                                        <p:cTn dur="500" fill="hold" id="7"/>
                                        <p:tgtEl>
                                          <p:spTgt spid="25605"/>
                                        </p:tgtEl>
                                        <p:attrNameLst>
                                          <p:attrName>ppt_w</p:attrName>
                                        </p:attrNameLst>
                                      </p:cBhvr>
                                      <p:tavLst>
                                        <p:tav tm="0">
                                          <p:val>
                                            <p:fltVal val="0"/>
                                          </p:val>
                                        </p:tav>
                                        <p:tav tm="100000">
                                          <p:val>
                                            <p:strVal val="#ppt_w"/>
                                          </p:val>
                                        </p:tav>
                                      </p:tavLst>
                                    </p:anim>
                                    <p:anim calcmode="lin" valueType="num">
                                      <p:cBhvr>
                                        <p:cTn dur="500" fill="hold" id="8"/>
                                        <p:tgtEl>
                                          <p:spTgt spid="25605"/>
                                        </p:tgtEl>
                                        <p:attrNameLst>
                                          <p:attrName>ppt_h</p:attrName>
                                        </p:attrNameLst>
                                      </p:cBhvr>
                                      <p:tavLst>
                                        <p:tav tm="0">
                                          <p:val>
                                            <p:fltVal val="0"/>
                                          </p:val>
                                        </p:tav>
                                        <p:tav tm="100000">
                                          <p:val>
                                            <p:strVal val="#ppt_h"/>
                                          </p:val>
                                        </p:tav>
                                      </p:tavLst>
                                    </p:anim>
                                    <p:anim calcmode="lin" valueType="num">
                                      <p:cBhvr>
                                        <p:cTn dur="500" fill="hold" id="9"/>
                                        <p:tgtEl>
                                          <p:spTgt spid="25605"/>
                                        </p:tgtEl>
                                        <p:attrNameLst>
                                          <p:attrName>ppt_x</p:attrName>
                                        </p:attrNameLst>
                                      </p:cBhvr>
                                      <p:tavLst>
                                        <p:tav tm="0">
                                          <p:val>
                                            <p:fltVal val="0.5"/>
                                          </p:val>
                                        </p:tav>
                                        <p:tav tm="100000">
                                          <p:val>
                                            <p:strVal val="#ppt_x"/>
                                          </p:val>
                                        </p:tav>
                                      </p:tavLst>
                                    </p:anim>
                                    <p:anim calcmode="lin" valueType="num">
                                      <p:cBhvr>
                                        <p:cTn dur="500" fill="hold" id="10"/>
                                        <p:tgtEl>
                                          <p:spTgt spid="25605"/>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0"/>
                                  </p:stCondLst>
                                  <p:childTnLst>
                                    <p:set>
                                      <p:cBhvr>
                                        <p:cTn dur="1" fill="hold" id="12">
                                          <p:stCondLst>
                                            <p:cond delay="0"/>
                                          </p:stCondLst>
                                        </p:cTn>
                                        <p:tgtEl>
                                          <p:spTgt spid="25603"/>
                                        </p:tgtEl>
                                        <p:attrNameLst>
                                          <p:attrName>style.visibility</p:attrName>
                                        </p:attrNameLst>
                                      </p:cBhvr>
                                      <p:to>
                                        <p:strVal val="visible"/>
                                      </p:to>
                                    </p:set>
                                    <p:anim calcmode="lin" valueType="num">
                                      <p:cBhvr>
                                        <p:cTn dur="500" fill="hold" id="13"/>
                                        <p:tgtEl>
                                          <p:spTgt spid="25603"/>
                                        </p:tgtEl>
                                        <p:attrNameLst>
                                          <p:attrName>ppt_w</p:attrName>
                                        </p:attrNameLst>
                                      </p:cBhvr>
                                      <p:tavLst>
                                        <p:tav tm="0">
                                          <p:val>
                                            <p:fltVal val="0"/>
                                          </p:val>
                                        </p:tav>
                                        <p:tav tm="100000">
                                          <p:val>
                                            <p:strVal val="#ppt_w"/>
                                          </p:val>
                                        </p:tav>
                                      </p:tavLst>
                                    </p:anim>
                                    <p:anim calcmode="lin" valueType="num">
                                      <p:cBhvr>
                                        <p:cTn dur="500" fill="hold" id="14"/>
                                        <p:tgtEl>
                                          <p:spTgt spid="25603"/>
                                        </p:tgtEl>
                                        <p:attrNameLst>
                                          <p:attrName>ppt_h</p:attrName>
                                        </p:attrNameLst>
                                      </p:cBhvr>
                                      <p:tavLst>
                                        <p:tav tm="0">
                                          <p:val>
                                            <p:fltVal val="0"/>
                                          </p:val>
                                        </p:tav>
                                        <p:tav tm="100000">
                                          <p:val>
                                            <p:strVal val="#ppt_h"/>
                                          </p:val>
                                        </p:tav>
                                      </p:tavLst>
                                    </p:anim>
                                    <p:anim calcmode="lin" valueType="num">
                                      <p:cBhvr>
                                        <p:cTn dur="500" fill="hold" id="15"/>
                                        <p:tgtEl>
                                          <p:spTgt spid="25603"/>
                                        </p:tgtEl>
                                        <p:attrNameLst>
                                          <p:attrName>ppt_x</p:attrName>
                                        </p:attrNameLst>
                                      </p:cBhvr>
                                      <p:tavLst>
                                        <p:tav tm="0">
                                          <p:val>
                                            <p:fltVal val="0.5"/>
                                          </p:val>
                                        </p:tav>
                                        <p:tav tm="100000">
                                          <p:val>
                                            <p:strVal val="#ppt_x"/>
                                          </p:val>
                                        </p:tav>
                                      </p:tavLst>
                                    </p:anim>
                                    <p:anim calcmode="lin" valueType="num">
                                      <p:cBhvr>
                                        <p:cTn dur="500" fill="hold" id="16"/>
                                        <p:tgtEl>
                                          <p:spTgt spid="25603"/>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250"/>
                                  </p:stCondLst>
                                  <p:childTnLst>
                                    <p:set>
                                      <p:cBhvr>
                                        <p:cTn dur="1" fill="hold" id="18">
                                          <p:stCondLst>
                                            <p:cond delay="0"/>
                                          </p:stCondLst>
                                        </p:cTn>
                                        <p:tgtEl>
                                          <p:spTgt spid="25618"/>
                                        </p:tgtEl>
                                        <p:attrNameLst>
                                          <p:attrName>style.visibility</p:attrName>
                                        </p:attrNameLst>
                                      </p:cBhvr>
                                      <p:to>
                                        <p:strVal val="visible"/>
                                      </p:to>
                                    </p:set>
                                    <p:anim calcmode="lin" valueType="num">
                                      <p:cBhvr>
                                        <p:cTn dur="500" fill="hold" id="19"/>
                                        <p:tgtEl>
                                          <p:spTgt spid="25618"/>
                                        </p:tgtEl>
                                        <p:attrNameLst>
                                          <p:attrName>ppt_w</p:attrName>
                                        </p:attrNameLst>
                                      </p:cBhvr>
                                      <p:tavLst>
                                        <p:tav tm="0">
                                          <p:val>
                                            <p:fltVal val="0"/>
                                          </p:val>
                                        </p:tav>
                                        <p:tav tm="100000">
                                          <p:val>
                                            <p:strVal val="#ppt_w"/>
                                          </p:val>
                                        </p:tav>
                                      </p:tavLst>
                                    </p:anim>
                                    <p:anim calcmode="lin" valueType="num">
                                      <p:cBhvr>
                                        <p:cTn dur="500" fill="hold" id="20"/>
                                        <p:tgtEl>
                                          <p:spTgt spid="25618"/>
                                        </p:tgtEl>
                                        <p:attrNameLst>
                                          <p:attrName>ppt_h</p:attrName>
                                        </p:attrNameLst>
                                      </p:cBhvr>
                                      <p:tavLst>
                                        <p:tav tm="0">
                                          <p:val>
                                            <p:fltVal val="0"/>
                                          </p:val>
                                        </p:tav>
                                        <p:tav tm="100000">
                                          <p:val>
                                            <p:strVal val="#ppt_h"/>
                                          </p:val>
                                        </p:tav>
                                      </p:tavLst>
                                    </p:anim>
                                    <p:anim calcmode="lin" valueType="num">
                                      <p:cBhvr>
                                        <p:cTn dur="500" fill="hold" id="21"/>
                                        <p:tgtEl>
                                          <p:spTgt spid="25618"/>
                                        </p:tgtEl>
                                        <p:attrNameLst>
                                          <p:attrName>ppt_x</p:attrName>
                                        </p:attrNameLst>
                                      </p:cBhvr>
                                      <p:tavLst>
                                        <p:tav tm="0">
                                          <p:val>
                                            <p:fltVal val="0.5"/>
                                          </p:val>
                                        </p:tav>
                                        <p:tav tm="100000">
                                          <p:val>
                                            <p:strVal val="#ppt_x"/>
                                          </p:val>
                                        </p:tav>
                                      </p:tavLst>
                                    </p:anim>
                                    <p:anim calcmode="lin" valueType="num">
                                      <p:cBhvr>
                                        <p:cTn dur="500" fill="hold" id="22"/>
                                        <p:tgtEl>
                                          <p:spTgt spid="25618"/>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250"/>
                                  </p:stCondLst>
                                  <p:childTnLst>
                                    <p:set>
                                      <p:cBhvr>
                                        <p:cTn dur="1" fill="hold" id="24">
                                          <p:stCondLst>
                                            <p:cond delay="0"/>
                                          </p:stCondLst>
                                        </p:cTn>
                                        <p:tgtEl>
                                          <p:spTgt spid="25608"/>
                                        </p:tgtEl>
                                        <p:attrNameLst>
                                          <p:attrName>style.visibility</p:attrName>
                                        </p:attrNameLst>
                                      </p:cBhvr>
                                      <p:to>
                                        <p:strVal val="visible"/>
                                      </p:to>
                                    </p:set>
                                    <p:anim calcmode="lin" valueType="num">
                                      <p:cBhvr>
                                        <p:cTn dur="500" fill="hold" id="25"/>
                                        <p:tgtEl>
                                          <p:spTgt spid="25608"/>
                                        </p:tgtEl>
                                        <p:attrNameLst>
                                          <p:attrName>ppt_w</p:attrName>
                                        </p:attrNameLst>
                                      </p:cBhvr>
                                      <p:tavLst>
                                        <p:tav tm="0">
                                          <p:val>
                                            <p:fltVal val="0"/>
                                          </p:val>
                                        </p:tav>
                                        <p:tav tm="100000">
                                          <p:val>
                                            <p:strVal val="#ppt_w"/>
                                          </p:val>
                                        </p:tav>
                                      </p:tavLst>
                                    </p:anim>
                                    <p:anim calcmode="lin" valueType="num">
                                      <p:cBhvr>
                                        <p:cTn dur="500" fill="hold" id="26"/>
                                        <p:tgtEl>
                                          <p:spTgt spid="25608"/>
                                        </p:tgtEl>
                                        <p:attrNameLst>
                                          <p:attrName>ppt_h</p:attrName>
                                        </p:attrNameLst>
                                      </p:cBhvr>
                                      <p:tavLst>
                                        <p:tav tm="0">
                                          <p:val>
                                            <p:fltVal val="0"/>
                                          </p:val>
                                        </p:tav>
                                        <p:tav tm="100000">
                                          <p:val>
                                            <p:strVal val="#ppt_h"/>
                                          </p:val>
                                        </p:tav>
                                      </p:tavLst>
                                    </p:anim>
                                    <p:anim calcmode="lin" valueType="num">
                                      <p:cBhvr>
                                        <p:cTn dur="500" fill="hold" id="27"/>
                                        <p:tgtEl>
                                          <p:spTgt spid="25608"/>
                                        </p:tgtEl>
                                        <p:attrNameLst>
                                          <p:attrName>ppt_x</p:attrName>
                                        </p:attrNameLst>
                                      </p:cBhvr>
                                      <p:tavLst>
                                        <p:tav tm="0">
                                          <p:val>
                                            <p:fltVal val="0.5"/>
                                          </p:val>
                                        </p:tav>
                                        <p:tav tm="100000">
                                          <p:val>
                                            <p:strVal val="#ppt_x"/>
                                          </p:val>
                                        </p:tav>
                                      </p:tavLst>
                                    </p:anim>
                                    <p:anim calcmode="lin" valueType="num">
                                      <p:cBhvr>
                                        <p:cTn dur="500" fill="hold" id="28"/>
                                        <p:tgtEl>
                                          <p:spTgt spid="25608"/>
                                        </p:tgtEl>
                                        <p:attrNameLst>
                                          <p:attrName>ppt_y</p:attrName>
                                        </p:attrNameLst>
                                      </p:cBhvr>
                                      <p:tavLst>
                                        <p:tav tm="0">
                                          <p:val>
                                            <p:fltVal val="0.5"/>
                                          </p:val>
                                        </p:tav>
                                        <p:tav tm="100000">
                                          <p:val>
                                            <p:strVal val="#ppt_y"/>
                                          </p:val>
                                        </p:tav>
                                      </p:tavLst>
                                    </p:anim>
                                  </p:childTnLst>
                                </p:cTn>
                              </p:par>
                              <p:par>
                                <p:cTn fill="hold" id="29" nodeType="withEffect" presetClass="entr" presetID="23" presetSubtype="528">
                                  <p:stCondLst>
                                    <p:cond delay="500"/>
                                  </p:stCondLst>
                                  <p:childTnLst>
                                    <p:set>
                                      <p:cBhvr>
                                        <p:cTn dur="1" fill="hold" id="30">
                                          <p:stCondLst>
                                            <p:cond delay="0"/>
                                          </p:stCondLst>
                                        </p:cTn>
                                        <p:tgtEl>
                                          <p:spTgt spid="25616"/>
                                        </p:tgtEl>
                                        <p:attrNameLst>
                                          <p:attrName>style.visibility</p:attrName>
                                        </p:attrNameLst>
                                      </p:cBhvr>
                                      <p:to>
                                        <p:strVal val="visible"/>
                                      </p:to>
                                    </p:set>
                                    <p:anim calcmode="lin" valueType="num">
                                      <p:cBhvr>
                                        <p:cTn dur="500" fill="hold" id="31"/>
                                        <p:tgtEl>
                                          <p:spTgt spid="25616"/>
                                        </p:tgtEl>
                                        <p:attrNameLst>
                                          <p:attrName>ppt_w</p:attrName>
                                        </p:attrNameLst>
                                      </p:cBhvr>
                                      <p:tavLst>
                                        <p:tav tm="0">
                                          <p:val>
                                            <p:fltVal val="0"/>
                                          </p:val>
                                        </p:tav>
                                        <p:tav tm="100000">
                                          <p:val>
                                            <p:strVal val="#ppt_w"/>
                                          </p:val>
                                        </p:tav>
                                      </p:tavLst>
                                    </p:anim>
                                    <p:anim calcmode="lin" valueType="num">
                                      <p:cBhvr>
                                        <p:cTn dur="500" fill="hold" id="32"/>
                                        <p:tgtEl>
                                          <p:spTgt spid="25616"/>
                                        </p:tgtEl>
                                        <p:attrNameLst>
                                          <p:attrName>ppt_h</p:attrName>
                                        </p:attrNameLst>
                                      </p:cBhvr>
                                      <p:tavLst>
                                        <p:tav tm="0">
                                          <p:val>
                                            <p:fltVal val="0"/>
                                          </p:val>
                                        </p:tav>
                                        <p:tav tm="100000">
                                          <p:val>
                                            <p:strVal val="#ppt_h"/>
                                          </p:val>
                                        </p:tav>
                                      </p:tavLst>
                                    </p:anim>
                                    <p:anim calcmode="lin" valueType="num">
                                      <p:cBhvr>
                                        <p:cTn dur="500" fill="hold" id="33"/>
                                        <p:tgtEl>
                                          <p:spTgt spid="25616"/>
                                        </p:tgtEl>
                                        <p:attrNameLst>
                                          <p:attrName>ppt_x</p:attrName>
                                        </p:attrNameLst>
                                      </p:cBhvr>
                                      <p:tavLst>
                                        <p:tav tm="0">
                                          <p:val>
                                            <p:fltVal val="0.5"/>
                                          </p:val>
                                        </p:tav>
                                        <p:tav tm="100000">
                                          <p:val>
                                            <p:strVal val="#ppt_x"/>
                                          </p:val>
                                        </p:tav>
                                      </p:tavLst>
                                    </p:anim>
                                    <p:anim calcmode="lin" valueType="num">
                                      <p:cBhvr>
                                        <p:cTn dur="500" fill="hold" id="34"/>
                                        <p:tgtEl>
                                          <p:spTgt spid="25616"/>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500"/>
                                  </p:stCondLst>
                                  <p:childTnLst>
                                    <p:set>
                                      <p:cBhvr>
                                        <p:cTn dur="1" fill="hold" id="36">
                                          <p:stCondLst>
                                            <p:cond delay="0"/>
                                          </p:stCondLst>
                                        </p:cTn>
                                        <p:tgtEl>
                                          <p:spTgt spid="25609"/>
                                        </p:tgtEl>
                                        <p:attrNameLst>
                                          <p:attrName>style.visibility</p:attrName>
                                        </p:attrNameLst>
                                      </p:cBhvr>
                                      <p:to>
                                        <p:strVal val="visible"/>
                                      </p:to>
                                    </p:set>
                                    <p:anim calcmode="lin" valueType="num">
                                      <p:cBhvr>
                                        <p:cTn dur="500" fill="hold" id="37"/>
                                        <p:tgtEl>
                                          <p:spTgt spid="25609"/>
                                        </p:tgtEl>
                                        <p:attrNameLst>
                                          <p:attrName>ppt_w</p:attrName>
                                        </p:attrNameLst>
                                      </p:cBhvr>
                                      <p:tavLst>
                                        <p:tav tm="0">
                                          <p:val>
                                            <p:fltVal val="0"/>
                                          </p:val>
                                        </p:tav>
                                        <p:tav tm="100000">
                                          <p:val>
                                            <p:strVal val="#ppt_w"/>
                                          </p:val>
                                        </p:tav>
                                      </p:tavLst>
                                    </p:anim>
                                    <p:anim calcmode="lin" valueType="num">
                                      <p:cBhvr>
                                        <p:cTn dur="500" fill="hold" id="38"/>
                                        <p:tgtEl>
                                          <p:spTgt spid="25609"/>
                                        </p:tgtEl>
                                        <p:attrNameLst>
                                          <p:attrName>ppt_h</p:attrName>
                                        </p:attrNameLst>
                                      </p:cBhvr>
                                      <p:tavLst>
                                        <p:tav tm="0">
                                          <p:val>
                                            <p:fltVal val="0"/>
                                          </p:val>
                                        </p:tav>
                                        <p:tav tm="100000">
                                          <p:val>
                                            <p:strVal val="#ppt_h"/>
                                          </p:val>
                                        </p:tav>
                                      </p:tavLst>
                                    </p:anim>
                                    <p:anim calcmode="lin" valueType="num">
                                      <p:cBhvr>
                                        <p:cTn dur="500" fill="hold" id="39"/>
                                        <p:tgtEl>
                                          <p:spTgt spid="25609"/>
                                        </p:tgtEl>
                                        <p:attrNameLst>
                                          <p:attrName>ppt_x</p:attrName>
                                        </p:attrNameLst>
                                      </p:cBhvr>
                                      <p:tavLst>
                                        <p:tav tm="0">
                                          <p:val>
                                            <p:fltVal val="0.5"/>
                                          </p:val>
                                        </p:tav>
                                        <p:tav tm="100000">
                                          <p:val>
                                            <p:strVal val="#ppt_x"/>
                                          </p:val>
                                        </p:tav>
                                      </p:tavLst>
                                    </p:anim>
                                    <p:anim calcmode="lin" valueType="num">
                                      <p:cBhvr>
                                        <p:cTn dur="500" fill="hold" id="40"/>
                                        <p:tgtEl>
                                          <p:spTgt spid="25609"/>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750"/>
                                  </p:stCondLst>
                                  <p:childTnLst>
                                    <p:set>
                                      <p:cBhvr>
                                        <p:cTn dur="1" fill="hold" id="42">
                                          <p:stCondLst>
                                            <p:cond delay="0"/>
                                          </p:stCondLst>
                                        </p:cTn>
                                        <p:tgtEl>
                                          <p:spTgt spid="25619"/>
                                        </p:tgtEl>
                                        <p:attrNameLst>
                                          <p:attrName>style.visibility</p:attrName>
                                        </p:attrNameLst>
                                      </p:cBhvr>
                                      <p:to>
                                        <p:strVal val="visible"/>
                                      </p:to>
                                    </p:set>
                                    <p:anim calcmode="lin" valueType="num">
                                      <p:cBhvr>
                                        <p:cTn dur="500" fill="hold" id="43"/>
                                        <p:tgtEl>
                                          <p:spTgt spid="25619"/>
                                        </p:tgtEl>
                                        <p:attrNameLst>
                                          <p:attrName>ppt_w</p:attrName>
                                        </p:attrNameLst>
                                      </p:cBhvr>
                                      <p:tavLst>
                                        <p:tav tm="0">
                                          <p:val>
                                            <p:fltVal val="0"/>
                                          </p:val>
                                        </p:tav>
                                        <p:tav tm="100000">
                                          <p:val>
                                            <p:strVal val="#ppt_w"/>
                                          </p:val>
                                        </p:tav>
                                      </p:tavLst>
                                    </p:anim>
                                    <p:anim calcmode="lin" valueType="num">
                                      <p:cBhvr>
                                        <p:cTn dur="500" fill="hold" id="44"/>
                                        <p:tgtEl>
                                          <p:spTgt spid="25619"/>
                                        </p:tgtEl>
                                        <p:attrNameLst>
                                          <p:attrName>ppt_h</p:attrName>
                                        </p:attrNameLst>
                                      </p:cBhvr>
                                      <p:tavLst>
                                        <p:tav tm="0">
                                          <p:val>
                                            <p:fltVal val="0"/>
                                          </p:val>
                                        </p:tav>
                                        <p:tav tm="100000">
                                          <p:val>
                                            <p:strVal val="#ppt_h"/>
                                          </p:val>
                                        </p:tav>
                                      </p:tavLst>
                                    </p:anim>
                                    <p:anim calcmode="lin" valueType="num">
                                      <p:cBhvr>
                                        <p:cTn dur="500" fill="hold" id="45"/>
                                        <p:tgtEl>
                                          <p:spTgt spid="25619"/>
                                        </p:tgtEl>
                                        <p:attrNameLst>
                                          <p:attrName>ppt_x</p:attrName>
                                        </p:attrNameLst>
                                      </p:cBhvr>
                                      <p:tavLst>
                                        <p:tav tm="0">
                                          <p:val>
                                            <p:fltVal val="0.5"/>
                                          </p:val>
                                        </p:tav>
                                        <p:tav tm="100000">
                                          <p:val>
                                            <p:strVal val="#ppt_x"/>
                                          </p:val>
                                        </p:tav>
                                      </p:tavLst>
                                    </p:anim>
                                    <p:anim calcmode="lin" valueType="num">
                                      <p:cBhvr>
                                        <p:cTn dur="500" fill="hold" id="46"/>
                                        <p:tgtEl>
                                          <p:spTgt spid="25619"/>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750"/>
                                  </p:stCondLst>
                                  <p:childTnLst>
                                    <p:set>
                                      <p:cBhvr>
                                        <p:cTn dur="1" fill="hold" id="48">
                                          <p:stCondLst>
                                            <p:cond delay="0"/>
                                          </p:stCondLst>
                                        </p:cTn>
                                        <p:tgtEl>
                                          <p:spTgt spid="25617"/>
                                        </p:tgtEl>
                                        <p:attrNameLst>
                                          <p:attrName>style.visibility</p:attrName>
                                        </p:attrNameLst>
                                      </p:cBhvr>
                                      <p:to>
                                        <p:strVal val="visible"/>
                                      </p:to>
                                    </p:set>
                                    <p:anim calcmode="lin" valueType="num">
                                      <p:cBhvr>
                                        <p:cTn dur="500" fill="hold" id="49"/>
                                        <p:tgtEl>
                                          <p:spTgt spid="25617"/>
                                        </p:tgtEl>
                                        <p:attrNameLst>
                                          <p:attrName>ppt_w</p:attrName>
                                        </p:attrNameLst>
                                      </p:cBhvr>
                                      <p:tavLst>
                                        <p:tav tm="0">
                                          <p:val>
                                            <p:fltVal val="0"/>
                                          </p:val>
                                        </p:tav>
                                        <p:tav tm="100000">
                                          <p:val>
                                            <p:strVal val="#ppt_w"/>
                                          </p:val>
                                        </p:tav>
                                      </p:tavLst>
                                    </p:anim>
                                    <p:anim calcmode="lin" valueType="num">
                                      <p:cBhvr>
                                        <p:cTn dur="500" fill="hold" id="50"/>
                                        <p:tgtEl>
                                          <p:spTgt spid="25617"/>
                                        </p:tgtEl>
                                        <p:attrNameLst>
                                          <p:attrName>ppt_h</p:attrName>
                                        </p:attrNameLst>
                                      </p:cBhvr>
                                      <p:tavLst>
                                        <p:tav tm="0">
                                          <p:val>
                                            <p:fltVal val="0"/>
                                          </p:val>
                                        </p:tav>
                                        <p:tav tm="100000">
                                          <p:val>
                                            <p:strVal val="#ppt_h"/>
                                          </p:val>
                                        </p:tav>
                                      </p:tavLst>
                                    </p:anim>
                                    <p:anim calcmode="lin" valueType="num">
                                      <p:cBhvr>
                                        <p:cTn dur="500" fill="hold" id="51"/>
                                        <p:tgtEl>
                                          <p:spTgt spid="25617"/>
                                        </p:tgtEl>
                                        <p:attrNameLst>
                                          <p:attrName>ppt_x</p:attrName>
                                        </p:attrNameLst>
                                      </p:cBhvr>
                                      <p:tavLst>
                                        <p:tav tm="0">
                                          <p:val>
                                            <p:fltVal val="0.5"/>
                                          </p:val>
                                        </p:tav>
                                        <p:tav tm="100000">
                                          <p:val>
                                            <p:strVal val="#ppt_x"/>
                                          </p:val>
                                        </p:tav>
                                      </p:tavLst>
                                    </p:anim>
                                    <p:anim calcmode="lin" valueType="num">
                                      <p:cBhvr>
                                        <p:cTn dur="500" fill="hold" id="52"/>
                                        <p:tgtEl>
                                          <p:spTgt spid="25617"/>
                                        </p:tgtEl>
                                        <p:attrNameLst>
                                          <p:attrName>ppt_y</p:attrName>
                                        </p:attrNameLst>
                                      </p:cBhvr>
                                      <p:tavLst>
                                        <p:tav tm="0">
                                          <p:val>
                                            <p:fltVal val="0.5"/>
                                          </p:val>
                                        </p:tav>
                                        <p:tav tm="100000">
                                          <p:val>
                                            <p:strVal val="#ppt_y"/>
                                          </p:val>
                                        </p:tav>
                                      </p:tavLst>
                                    </p:anim>
                                  </p:childTnLst>
                                </p:cTn>
                              </p:par>
                              <p:par>
                                <p:cTn fill="hold" grpId="0" id="53" nodeType="withEffect" presetClass="entr" presetID="23" presetSubtype="528">
                                  <p:stCondLst>
                                    <p:cond delay="1000"/>
                                  </p:stCondLst>
                                  <p:childTnLst>
                                    <p:set>
                                      <p:cBhvr>
                                        <p:cTn dur="1" fill="hold" id="54">
                                          <p:stCondLst>
                                            <p:cond delay="0"/>
                                          </p:stCondLst>
                                        </p:cTn>
                                        <p:tgtEl>
                                          <p:spTgt spid="25607"/>
                                        </p:tgtEl>
                                        <p:attrNameLst>
                                          <p:attrName>style.visibility</p:attrName>
                                        </p:attrNameLst>
                                      </p:cBhvr>
                                      <p:to>
                                        <p:strVal val="visible"/>
                                      </p:to>
                                    </p:set>
                                    <p:anim calcmode="lin" valueType="num">
                                      <p:cBhvr>
                                        <p:cTn dur="500" fill="hold" id="55"/>
                                        <p:tgtEl>
                                          <p:spTgt spid="25607"/>
                                        </p:tgtEl>
                                        <p:attrNameLst>
                                          <p:attrName>ppt_w</p:attrName>
                                        </p:attrNameLst>
                                      </p:cBhvr>
                                      <p:tavLst>
                                        <p:tav tm="0">
                                          <p:val>
                                            <p:fltVal val="0"/>
                                          </p:val>
                                        </p:tav>
                                        <p:tav tm="100000">
                                          <p:val>
                                            <p:strVal val="#ppt_w"/>
                                          </p:val>
                                        </p:tav>
                                      </p:tavLst>
                                    </p:anim>
                                    <p:anim calcmode="lin" valueType="num">
                                      <p:cBhvr>
                                        <p:cTn dur="500" fill="hold" id="56"/>
                                        <p:tgtEl>
                                          <p:spTgt spid="25607"/>
                                        </p:tgtEl>
                                        <p:attrNameLst>
                                          <p:attrName>ppt_h</p:attrName>
                                        </p:attrNameLst>
                                      </p:cBhvr>
                                      <p:tavLst>
                                        <p:tav tm="0">
                                          <p:val>
                                            <p:fltVal val="0"/>
                                          </p:val>
                                        </p:tav>
                                        <p:tav tm="100000">
                                          <p:val>
                                            <p:strVal val="#ppt_h"/>
                                          </p:val>
                                        </p:tav>
                                      </p:tavLst>
                                    </p:anim>
                                    <p:anim calcmode="lin" valueType="num">
                                      <p:cBhvr>
                                        <p:cTn dur="500" fill="hold" id="57"/>
                                        <p:tgtEl>
                                          <p:spTgt spid="25607"/>
                                        </p:tgtEl>
                                        <p:attrNameLst>
                                          <p:attrName>ppt_x</p:attrName>
                                        </p:attrNameLst>
                                      </p:cBhvr>
                                      <p:tavLst>
                                        <p:tav tm="0">
                                          <p:val>
                                            <p:fltVal val="0.5"/>
                                          </p:val>
                                        </p:tav>
                                        <p:tav tm="100000">
                                          <p:val>
                                            <p:strVal val="#ppt_x"/>
                                          </p:val>
                                        </p:tav>
                                      </p:tavLst>
                                    </p:anim>
                                    <p:anim calcmode="lin" valueType="num">
                                      <p:cBhvr>
                                        <p:cTn dur="500" fill="hold" id="58"/>
                                        <p:tgtEl>
                                          <p:spTgt spid="25607"/>
                                        </p:tgtEl>
                                        <p:attrNameLst>
                                          <p:attrName>ppt_y</p:attrName>
                                        </p:attrNameLst>
                                      </p:cBhvr>
                                      <p:tavLst>
                                        <p:tav tm="0">
                                          <p:val>
                                            <p:fltVal val="0.5"/>
                                          </p:val>
                                        </p:tav>
                                        <p:tav tm="100000">
                                          <p:val>
                                            <p:strVal val="#ppt_y"/>
                                          </p:val>
                                        </p:tav>
                                      </p:tavLst>
                                    </p:anim>
                                  </p:childTnLst>
                                </p:cTn>
                              </p:par>
                              <p:par>
                                <p:cTn fill="hold" grpId="0" id="59" nodeType="withEffect" presetClass="entr" presetID="22" presetSubtype="4">
                                  <p:stCondLst>
                                    <p:cond delay="1250"/>
                                  </p:stCondLst>
                                  <p:childTnLst>
                                    <p:set>
                                      <p:cBhvr>
                                        <p:cTn dur="1" fill="hold" id="60">
                                          <p:stCondLst>
                                            <p:cond delay="0"/>
                                          </p:stCondLst>
                                        </p:cTn>
                                        <p:tgtEl>
                                          <p:spTgt spid="25606"/>
                                        </p:tgtEl>
                                        <p:attrNameLst>
                                          <p:attrName>style.visibility</p:attrName>
                                        </p:attrNameLst>
                                      </p:cBhvr>
                                      <p:to>
                                        <p:strVal val="visible"/>
                                      </p:to>
                                    </p:set>
                                    <p:animEffect filter="wipe(down)" transition="in">
                                      <p:cBhvr>
                                        <p:cTn dur="500" id="61"/>
                                        <p:tgtEl>
                                          <p:spTgt spid="25606"/>
                                        </p:tgtEl>
                                      </p:cBhvr>
                                    </p:animEffect>
                                  </p:childTnLst>
                                </p:cTn>
                              </p:par>
                              <p:par>
                                <p:cTn fill="hold" grpId="0" id="62" nodeType="withEffect" presetClass="entr" presetID="22" presetSubtype="4">
                                  <p:stCondLst>
                                    <p:cond delay="1500"/>
                                  </p:stCondLst>
                                  <p:childTnLst>
                                    <p:set>
                                      <p:cBhvr>
                                        <p:cTn dur="1" fill="hold" id="63">
                                          <p:stCondLst>
                                            <p:cond delay="0"/>
                                          </p:stCondLst>
                                        </p:cTn>
                                        <p:tgtEl>
                                          <p:spTgt spid="25602"/>
                                        </p:tgtEl>
                                        <p:attrNameLst>
                                          <p:attrName>style.visibility</p:attrName>
                                        </p:attrNameLst>
                                      </p:cBhvr>
                                      <p:to>
                                        <p:strVal val="visible"/>
                                      </p:to>
                                    </p:set>
                                    <p:animEffect filter="wipe(down)" transition="in">
                                      <p:cBhvr>
                                        <p:cTn dur="500" id="64"/>
                                        <p:tgtEl>
                                          <p:spTgt spid="25602"/>
                                        </p:tgtEl>
                                      </p:cBhvr>
                                    </p:animEffect>
                                  </p:childTnLst>
                                </p:cTn>
                              </p:par>
                            </p:childTnLst>
                          </p:cTn>
                        </p:par>
                        <p:par>
                          <p:cTn fill="hold" id="65" nodeType="afterGroup">
                            <p:stCondLst>
                              <p:cond delay="2000"/>
                            </p:stCondLst>
                            <p:childTnLst>
                              <p:par>
                                <p:cTn fill="hold" id="66" nodeType="afterEffect" presetClass="entr" presetID="12" presetSubtype="4">
                                  <p:stCondLst>
                                    <p:cond delay="0"/>
                                  </p:stCondLst>
                                  <p:childTnLst>
                                    <p:set>
                                      <p:cBhvr>
                                        <p:cTn dur="1" fill="hold" id="67">
                                          <p:stCondLst>
                                            <p:cond delay="0"/>
                                          </p:stCondLst>
                                        </p:cTn>
                                        <p:tgtEl>
                                          <p:spTgt spid="25620"/>
                                        </p:tgtEl>
                                        <p:attrNameLst>
                                          <p:attrName>style.visibility</p:attrName>
                                        </p:attrNameLst>
                                      </p:cBhvr>
                                      <p:to>
                                        <p:strVal val="visible"/>
                                      </p:to>
                                    </p:set>
                                    <p:anim calcmode="lin" valueType="num">
                                      <p:cBhvr additive="base">
                                        <p:cTn dur="500" id="68"/>
                                        <p:tgtEl>
                                          <p:spTgt spid="25620"/>
                                        </p:tgtEl>
                                        <p:attrNameLst>
                                          <p:attrName>ppt_y</p:attrName>
                                        </p:attrNameLst>
                                      </p:cBhvr>
                                      <p:tavLst>
                                        <p:tav tm="0">
                                          <p:val>
                                            <p:strVal val="#ppt_y+#ppt_h*1.125000"/>
                                          </p:val>
                                        </p:tav>
                                        <p:tav tm="100000">
                                          <p:val>
                                            <p:strVal val="#ppt_y"/>
                                          </p:val>
                                        </p:tav>
                                      </p:tavLst>
                                    </p:anim>
                                    <p:animEffect filter="wipe(up)" transition="in">
                                      <p:cBhvr>
                                        <p:cTn dur="500" id="69"/>
                                        <p:tgtEl>
                                          <p:spTgt spid="25620"/>
                                        </p:tgtEl>
                                      </p:cBhvr>
                                    </p:animEffect>
                                  </p:childTnLst>
                                </p:cTn>
                              </p:par>
                            </p:childTnLst>
                          </p:cTn>
                        </p:par>
                        <p:par>
                          <p:cTn fill="hold" id="70" nodeType="afterGroup">
                            <p:stCondLst>
                              <p:cond delay="2500"/>
                            </p:stCondLst>
                            <p:childTnLst>
                              <p:par>
                                <p:cTn fill="hold" id="71" nodeType="afterEffect" presetClass="entr" presetID="10" presetSubtype="0">
                                  <p:stCondLst>
                                    <p:cond delay="0"/>
                                  </p:stCondLst>
                                  <p:childTnLst>
                                    <p:set>
                                      <p:cBhvr>
                                        <p:cTn dur="1" fill="hold" id="72">
                                          <p:stCondLst>
                                            <p:cond delay="0"/>
                                          </p:stCondLst>
                                        </p:cTn>
                                        <p:tgtEl>
                                          <p:spTgt spid="25604"/>
                                        </p:tgtEl>
                                        <p:attrNameLst>
                                          <p:attrName>style.visibility</p:attrName>
                                        </p:attrNameLst>
                                      </p:cBhvr>
                                      <p:to>
                                        <p:strVal val="visible"/>
                                      </p:to>
                                    </p:set>
                                    <p:animEffect filter="fade" transition="in">
                                      <p:cBhvr>
                                        <p:cTn dur="500" id="73"/>
                                        <p:tgtEl>
                                          <p:spTgt spid="25604"/>
                                        </p:tgtEl>
                                      </p:cBhvr>
                                    </p:animEffect>
                                  </p:childTnLst>
                                </p:cTn>
                              </p:par>
                            </p:childTnLst>
                          </p:cTn>
                        </p:par>
                        <p:par>
                          <p:cTn fill="hold" id="74" nodeType="afterGroup">
                            <p:stCondLst>
                              <p:cond delay="3000"/>
                            </p:stCondLst>
                            <p:childTnLst>
                              <p:par>
                                <p:cTn fill="hold" grpId="0" id="75" nodeType="afterEffect" presetClass="entr" presetID="22" presetSubtype="1">
                                  <p:stCondLst>
                                    <p:cond delay="0"/>
                                  </p:stCondLst>
                                  <p:iterate type="lt">
                                    <p:tmPct val="10000"/>
                                  </p:iterate>
                                  <p:childTnLst>
                                    <p:set>
                                      <p:cBhvr>
                                        <p:cTn dur="1" fill="hold" id="76">
                                          <p:stCondLst>
                                            <p:cond delay="0"/>
                                          </p:stCondLst>
                                        </p:cTn>
                                        <p:tgtEl>
                                          <p:spTgt spid="25613"/>
                                        </p:tgtEl>
                                        <p:attrNameLst>
                                          <p:attrName>style.visibility</p:attrName>
                                        </p:attrNameLst>
                                      </p:cBhvr>
                                      <p:to>
                                        <p:strVal val="visible"/>
                                      </p:to>
                                    </p:set>
                                    <p:animEffect filter="wipe(up)" transition="in">
                                      <p:cBhvr>
                                        <p:cTn dur="500" id="77"/>
                                        <p:tgtEl>
                                          <p:spTgt spid="25613"/>
                                        </p:tgtEl>
                                      </p:cBhvr>
                                    </p:animEffect>
                                  </p:childTnLst>
                                </p:cTn>
                              </p:par>
                            </p:childTnLst>
                          </p:cTn>
                        </p:par>
                        <p:par>
                          <p:cTn fill="hold" id="78" nodeType="afterGroup">
                            <p:stCondLst>
                              <p:cond delay="3500"/>
                            </p:stCondLst>
                            <p:childTnLst>
                              <p:par>
                                <p:cTn fill="hold" id="79" nodeType="afterEffect" presetClass="entr" presetID="16" presetSubtype="37">
                                  <p:stCondLst>
                                    <p:cond delay="0"/>
                                  </p:stCondLst>
                                  <p:childTnLst>
                                    <p:set>
                                      <p:cBhvr>
                                        <p:cTn dur="1" fill="hold" id="80">
                                          <p:stCondLst>
                                            <p:cond delay="0"/>
                                          </p:stCondLst>
                                        </p:cTn>
                                        <p:tgtEl>
                                          <p:spTgt spid="25614"/>
                                        </p:tgtEl>
                                        <p:attrNameLst>
                                          <p:attrName>style.visibility</p:attrName>
                                        </p:attrNameLst>
                                      </p:cBhvr>
                                      <p:to>
                                        <p:strVal val="visible"/>
                                      </p:to>
                                    </p:set>
                                    <p:animEffect filter="barn(outVertical)" transition="in">
                                      <p:cBhvr>
                                        <p:cTn dur="500" id="81"/>
                                        <p:tgtEl>
                                          <p:spTgt spid="25614"/>
                                        </p:tgtEl>
                                      </p:cBhvr>
                                    </p:animEffect>
                                  </p:childTnLst>
                                </p:cTn>
                              </p:par>
                            </p:childTnLst>
                          </p:cTn>
                        </p:par>
                        <p:par>
                          <p:cTn fill="hold" id="82" nodeType="afterGroup">
                            <p:stCondLst>
                              <p:cond delay="4000"/>
                            </p:stCondLst>
                            <p:childTnLst>
                              <p:par>
                                <p:cTn fill="hold" grpId="0" id="83" nodeType="afterEffect" presetClass="entr" presetID="12" presetSubtype="4">
                                  <p:stCondLst>
                                    <p:cond delay="0"/>
                                  </p:stCondLst>
                                  <p:childTnLst>
                                    <p:set>
                                      <p:cBhvr>
                                        <p:cTn dur="1" fill="hold" id="84">
                                          <p:stCondLst>
                                            <p:cond delay="0"/>
                                          </p:stCondLst>
                                        </p:cTn>
                                        <p:tgtEl>
                                          <p:spTgt spid="25615"/>
                                        </p:tgtEl>
                                        <p:attrNameLst>
                                          <p:attrName>style.visibility</p:attrName>
                                        </p:attrNameLst>
                                      </p:cBhvr>
                                      <p:to>
                                        <p:strVal val="visible"/>
                                      </p:to>
                                    </p:set>
                                    <p:anim calcmode="lin" valueType="num">
                                      <p:cBhvr additive="base">
                                        <p:cTn dur="500" id="85"/>
                                        <p:tgtEl>
                                          <p:spTgt spid="25615"/>
                                        </p:tgtEl>
                                        <p:attrNameLst>
                                          <p:attrName>ppt_y</p:attrName>
                                        </p:attrNameLst>
                                      </p:cBhvr>
                                      <p:tavLst>
                                        <p:tav tm="0">
                                          <p:val>
                                            <p:strVal val="#ppt_y+#ppt_h*1.125000"/>
                                          </p:val>
                                        </p:tav>
                                        <p:tav tm="100000">
                                          <p:val>
                                            <p:strVal val="#ppt_y"/>
                                          </p:val>
                                        </p:tav>
                                      </p:tavLst>
                                    </p:anim>
                                    <p:animEffect filter="wipe(up)" transition="in">
                                      <p:cBhvr>
                                        <p:cTn dur="500" id="86"/>
                                        <p:tgtEl>
                                          <p:spTgt spid="256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5"/>
      <p:bldP grpId="0" spid="25606"/>
      <p:bldP grpId="0" spid="25607"/>
      <p:bldP grpId="0" spid="25608"/>
      <p:bldP grpId="0" spid="25609"/>
      <p:bldP grpId="0" spid="25613"/>
      <p:bldP grpId="0" spid="25615"/>
      <p:bldP grpId="0" spid="25618"/>
      <p:bldP grpId="0" spid="256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grpSp>
        <p:nvGrpSpPr>
          <p:cNvPr id="6146" name="组合 79"/>
          <p:cNvGrpSpPr/>
          <p:nvPr/>
        </p:nvGrpSpPr>
        <p:grpSpPr>
          <a:xfrm>
            <a:off x="0" y="2066925"/>
            <a:ext cx="12192000" cy="2949575"/>
            <a:chExt cx="12192001" cy="2949678"/>
          </a:xfrm>
        </p:grpSpPr>
        <p:sp>
          <p:nvSpPr>
            <p:cNvPr id="6147" name="矩形 19"/>
            <p:cNvSpPr>
              <a:spLocks noChangeArrowheads="1"/>
            </p:cNvSpPr>
            <p:nvPr/>
          </p:nvSpPr>
          <p:spPr bwMode="auto">
            <a:xfrm>
              <a:off x="0" y="0"/>
              <a:ext cx="12192001" cy="2949678"/>
            </a:xfrm>
            <a:prstGeom prst="rect">
              <a:avLst/>
            </a:prstGeom>
            <a:blipFill dpi="0" rotWithShape="1">
              <a:blip r:embed="rId2">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6148" name="组合 78"/>
            <p:cNvGrpSpPr/>
            <p:nvPr/>
          </p:nvGrpSpPr>
          <p:grpSpPr>
            <a:xfrm>
              <a:off x="0" y="0"/>
              <a:ext cx="12192000" cy="2949678"/>
              <a:chExt cx="12192000" cy="2949678"/>
            </a:xfrm>
          </p:grpSpPr>
          <p:sp>
            <p:nvSpPr>
              <p:cNvPr id="6149" name="矩形 21"/>
              <p:cNvSpPr>
                <a:spLocks noChangeArrowheads="1"/>
              </p:cNvSpPr>
              <p:nvPr/>
            </p:nvSpPr>
            <p:spPr bwMode="auto">
              <a:xfrm>
                <a:off x="0" y="0"/>
                <a:ext cx="12192001" cy="2949678"/>
              </a:xfrm>
              <a:prstGeom prst="rect">
                <a:avLst/>
              </a:prstGeom>
              <a:solidFill>
                <a:schemeClr val="bg1">
                  <a:alpha val="14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cxnSp>
            <p:nvCxnSpPr>
              <p:cNvPr id="6150" name="直接连接符 30"/>
              <p:cNvCxnSpPr>
                <a:cxnSpLocks noChangeShapeType="1"/>
              </p:cNvCxnSpPr>
              <p:nvPr/>
            </p:nvCxnSpPr>
            <p:spPr bwMode="auto">
              <a:xfrm>
                <a:off x="0" y="0"/>
                <a:ext cx="12192001" cy="0"/>
              </a:xfrm>
              <a:prstGeom prst="line">
                <a:avLst/>
              </a:prstGeom>
              <a:noFill/>
              <a:ln cmpd="sng" w="6350">
                <a:solidFill>
                  <a:schemeClr val="bg1">
                    <a:alpha val="50000"/>
                  </a:schemeClr>
                </a:solidFill>
                <a:round/>
              </a:ln>
              <a:extLst>
                <a:ext uri="{909E8E84-426E-40DD-AFC4-6F175D3DCCD1}">
                  <a14:hiddenFill>
                    <a:noFill/>
                  </a14:hiddenFill>
                </a:ext>
              </a:extLst>
            </p:spPr>
          </p:cxnSp>
          <p:cxnSp>
            <p:nvCxnSpPr>
              <p:cNvPr id="6151" name="直接连接符 31"/>
              <p:cNvCxnSpPr>
                <a:cxnSpLocks noChangeShapeType="1"/>
              </p:cNvCxnSpPr>
              <p:nvPr/>
            </p:nvCxnSpPr>
            <p:spPr bwMode="auto">
              <a:xfrm>
                <a:off x="0" y="2949678"/>
                <a:ext cx="12192001" cy="0"/>
              </a:xfrm>
              <a:prstGeom prst="line">
                <a:avLst/>
              </a:prstGeom>
              <a:noFill/>
              <a:ln cmpd="sng" w="6350">
                <a:solidFill>
                  <a:schemeClr val="bg1">
                    <a:alpha val="50000"/>
                  </a:schemeClr>
                </a:solidFill>
                <a:round/>
              </a:ln>
              <a:extLst>
                <a:ext uri="{909E8E84-426E-40DD-AFC4-6F175D3DCCD1}">
                  <a14:hiddenFill>
                    <a:noFill/>
                  </a14:hiddenFill>
                </a:ext>
              </a:extLst>
            </p:spPr>
          </p:cxnSp>
        </p:grpSp>
      </p:grpSp>
      <p:grpSp>
        <p:nvGrpSpPr>
          <p:cNvPr id="6152" name="组合 40"/>
          <p:cNvGrpSpPr/>
          <p:nvPr/>
        </p:nvGrpSpPr>
        <p:grpSpPr>
          <a:xfrm>
            <a:off x="-136525" y="474663"/>
            <a:ext cx="12411075" cy="5784850"/>
            <a:chExt cx="12410868" cy="5784745"/>
          </a:xfrm>
        </p:grpSpPr>
        <p:sp>
          <p:nvSpPr>
            <p:cNvPr id="6153" name="等腰三角形 33"/>
            <p:cNvSpPr>
              <a:spLocks noChangeArrowheads="1"/>
            </p:cNvSpPr>
            <p:nvPr/>
          </p:nvSpPr>
          <p:spPr bwMode="auto">
            <a:xfrm rot="1831200">
              <a:off x="11606019" y="731824"/>
              <a:ext cx="804849" cy="27463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154" name="等腰三角形 34"/>
            <p:cNvSpPr>
              <a:spLocks noChangeArrowheads="1"/>
            </p:cNvSpPr>
            <p:nvPr/>
          </p:nvSpPr>
          <p:spPr bwMode="auto">
            <a:xfrm rot="18237800">
              <a:off x="10656709" y="3382899"/>
              <a:ext cx="306381" cy="163510"/>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155" name="等腰三角形 35"/>
            <p:cNvSpPr>
              <a:spLocks noChangeArrowheads="1"/>
            </p:cNvSpPr>
            <p:nvPr/>
          </p:nvSpPr>
          <p:spPr bwMode="auto">
            <a:xfrm rot="19833912">
              <a:off x="10036008" y="1762093"/>
              <a:ext cx="246059" cy="196846"/>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6156" name="图片 36"/>
            <p:cNvPicPr>
              <a:picLocks noChangeArrowheads="1" noChangeAspect="1"/>
            </p:cNvPicPr>
            <p:nvPr/>
          </p:nvPicPr>
          <p:blipFill>
            <a:blip r:embed="rId3">
              <a:extLst>
                <a:ext uri="{28A0092B-C50C-407E-A947-70E740481C1C}">
                  <a14:useLocalDpi/>
                </a:ext>
              </a:extLst>
            </a:blip>
            <a:stretch>
              <a:fillRect/>
            </a:stretch>
          </p:blipFill>
          <p:spPr bwMode="auto">
            <a:xfrm>
              <a:off x="3812380" y="51278"/>
              <a:ext cx="835224" cy="518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57" name="等腰三角形 37"/>
            <p:cNvSpPr>
              <a:spLocks noChangeArrowheads="1"/>
            </p:cNvSpPr>
            <p:nvPr/>
          </p:nvSpPr>
          <p:spPr bwMode="auto">
            <a:xfrm rot="18848016">
              <a:off x="268282" y="5257703"/>
              <a:ext cx="785799" cy="268284"/>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158" name="等腰三角形 38"/>
            <p:cNvSpPr>
              <a:spLocks noChangeArrowheads="1"/>
            </p:cNvSpPr>
            <p:nvPr/>
          </p:nvSpPr>
          <p:spPr bwMode="auto">
            <a:xfrm rot="10359249">
              <a:off x="2101815" y="2806649"/>
              <a:ext cx="339719" cy="446079"/>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159" name="等腰三角形 39"/>
            <p:cNvSpPr>
              <a:spLocks noChangeArrowheads="1"/>
            </p:cNvSpPr>
            <p:nvPr/>
          </p:nvSpPr>
          <p:spPr bwMode="auto">
            <a:xfrm rot="1831200">
              <a:off x="0" y="0"/>
              <a:ext cx="584190" cy="200021"/>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pic>
        <p:nvPicPr>
          <p:cNvPr id="6160" name="文本框 22"/>
          <p:cNvPicPr>
            <a:picLocks noChangeArrowheads="1"/>
          </p:cNvPicPr>
          <p:nvPr/>
        </p:nvPicPr>
        <p:blipFill>
          <a:blip r:embed="rId4">
            <a:extLst>
              <a:ext uri="{28A0092B-C50C-407E-A947-70E740481C1C}">
                <a14:useLocalDpi/>
              </a:ext>
            </a:extLst>
          </a:blip>
          <a:stretch>
            <a:fillRect/>
          </a:stretch>
        </p:blipFill>
        <p:spPr bwMode="auto">
          <a:xfrm>
            <a:off x="30163" y="622300"/>
            <a:ext cx="1779587" cy="1073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6161" name="文本框 23"/>
          <p:cNvPicPr>
            <a:picLocks noChangeArrowheads="1"/>
          </p:cNvPicPr>
          <p:nvPr/>
        </p:nvPicPr>
        <p:blipFill>
          <a:blip r:embed="rId5">
            <a:extLst>
              <a:ext uri="{28A0092B-C50C-407E-A947-70E740481C1C}">
                <a14:useLocalDpi/>
              </a:ext>
            </a:extLst>
          </a:blip>
          <a:stretch>
            <a:fillRect/>
          </a:stretch>
        </p:blipFill>
        <p:spPr bwMode="auto">
          <a:xfrm>
            <a:off x="255588" y="1481138"/>
            <a:ext cx="1792287" cy="5429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6162" name="直接连接符 25"/>
          <p:cNvCxnSpPr>
            <a:cxnSpLocks noChangeShapeType="1"/>
          </p:cNvCxnSpPr>
          <p:nvPr/>
        </p:nvCxnSpPr>
        <p:spPr bwMode="auto">
          <a:xfrm>
            <a:off x="407988" y="1485900"/>
            <a:ext cx="1473200" cy="0"/>
          </a:xfrm>
          <a:prstGeom prst="line">
            <a:avLst/>
          </a:prstGeom>
          <a:noFill/>
          <a:ln cmpd="sng" w="6350">
            <a:solidFill>
              <a:schemeClr val="bg1">
                <a:alpha val="50000"/>
              </a:schemeClr>
            </a:solidFill>
            <a:round/>
          </a:ln>
          <a:extLst>
            <a:ext uri="{909E8E84-426E-40DD-AFC4-6F175D3DCCD1}">
              <a14:hiddenFill>
                <a:noFill/>
              </a14:hiddenFill>
            </a:ext>
          </a:extLst>
        </p:spPr>
      </p:cxnSp>
      <p:sp>
        <p:nvSpPr>
          <p:cNvPr id="6163" name="矩形 26"/>
          <p:cNvSpPr>
            <a:spLocks noChangeArrowheads="1"/>
          </p:cNvSpPr>
          <p:nvPr/>
        </p:nvSpPr>
        <p:spPr bwMode="auto">
          <a:xfrm>
            <a:off x="7361239" y="5214938"/>
            <a:ext cx="4510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lang="en-US" sz="1200">
                <a:solidFill>
                  <a:srgbClr val="FFFFFF"/>
                </a:solidFill>
                <a:latin charset="0" pitchFamily="34" typeface="Arial"/>
                <a:cs charset="0" pitchFamily="34" typeface="Arial"/>
              </a:rPr>
              <a:t>Your life can be enhanced, and your happiness enriched, when you choose to change your perspective. </a:t>
            </a:r>
          </a:p>
        </p:txBody>
      </p:sp>
      <p:cxnSp>
        <p:nvCxnSpPr>
          <p:cNvPr id="6164" name="直接连接符 42"/>
          <p:cNvCxnSpPr>
            <a:cxnSpLocks noChangeShapeType="1"/>
          </p:cNvCxnSpPr>
          <p:nvPr/>
        </p:nvCxnSpPr>
        <p:spPr bwMode="auto">
          <a:xfrm>
            <a:off x="-84138" y="3148013"/>
            <a:ext cx="1584326"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6165" name="直接连接符 48"/>
          <p:cNvCxnSpPr>
            <a:cxnSpLocks noChangeShapeType="1"/>
          </p:cNvCxnSpPr>
          <p:nvPr/>
        </p:nvCxnSpPr>
        <p:spPr bwMode="auto">
          <a:xfrm>
            <a:off x="2984500" y="3148013"/>
            <a:ext cx="1079500" cy="0"/>
          </a:xfrm>
          <a:prstGeom prst="line">
            <a:avLst/>
          </a:prstGeom>
          <a:noFill/>
          <a:ln cmpd="sng" w="12700">
            <a:solidFill>
              <a:schemeClr val="bg1">
                <a:alpha val="70000"/>
              </a:schemeClr>
            </a:solidFill>
            <a:round/>
          </a:ln>
          <a:extLst>
            <a:ext uri="{909E8E84-426E-40DD-AFC4-6F175D3DCCD1}">
              <a14:hiddenFill>
                <a:noFill/>
              </a14:hiddenFill>
            </a:ext>
          </a:extLst>
        </p:spPr>
      </p:cxnSp>
      <p:grpSp>
        <p:nvGrpSpPr>
          <p:cNvPr id="6166" name="组合 4"/>
          <p:cNvGrpSpPr/>
          <p:nvPr/>
        </p:nvGrpSpPr>
        <p:grpSpPr>
          <a:xfrm>
            <a:off x="1120775" y="2414588"/>
            <a:ext cx="2262188" cy="2317750"/>
            <a:chExt cx="2261776" cy="2317918"/>
          </a:xfrm>
        </p:grpSpPr>
        <p:sp>
          <p:nvSpPr>
            <p:cNvPr id="6167" name="弧形 43"/>
            <p:cNvSpPr/>
            <p:nvPr/>
          </p:nvSpPr>
          <p:spPr bwMode="auto">
            <a:xfrm>
              <a:off x="377756" y="0"/>
              <a:ext cx="1480868" cy="1481244"/>
            </a:xfrm>
            <a:custGeom>
              <a:gdLst>
                <a:gd fmla="*/ 0 w 1480868" name="T0"/>
                <a:gd fmla="*/ 740621 h 1481244" name="T1"/>
                <a:gd fmla="*/ 740434 w 1480868" name="T2"/>
                <a:gd fmla="*/ 0 h 1481244" name="T3"/>
                <a:gd fmla="*/ 1480868 w 1480868" name="T4"/>
                <a:gd fmla="*/ 740622 h 1481244" name="T5"/>
                <a:gd fmla="*/ 740434 w 1480868" name="T6"/>
                <a:gd fmla="*/ 740622 h 1481244" name="T7"/>
                <a:gd fmla="*/ 0 w 1480868" name="T8"/>
                <a:gd fmla="*/ 740621 h 1481244" name="T9"/>
                <a:gd fmla="*/ 0 w 1480868" name="T10"/>
                <a:gd fmla="*/ 740621 h 1481244" name="T11"/>
                <a:gd fmla="*/ 740434 w 1480868" name="T12"/>
                <a:gd fmla="*/ 0 h 1481244" name="T13"/>
                <a:gd fmla="*/ 1480868 w 1480868" name="T14"/>
                <a:gd fmla="*/ 740622 h 1481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1244" stroke="0" w="1480868">
                  <a:moveTo>
                    <a:pt x="0" y="740621"/>
                  </a:moveTo>
                  <a:cubicBezTo>
                    <a:pt x="0" y="331587"/>
                    <a:pt x="331504" y="0"/>
                    <a:pt x="740434" y="0"/>
                  </a:cubicBezTo>
                  <a:cubicBezTo>
                    <a:pt x="1149364" y="0"/>
                    <a:pt x="1480868" y="331588"/>
                    <a:pt x="1480868" y="740622"/>
                  </a:cubicBezTo>
                  <a:lnTo>
                    <a:pt x="740434" y="740622"/>
                  </a:lnTo>
                  <a:lnTo>
                    <a:pt x="0" y="740621"/>
                  </a:lnTo>
                  <a:close/>
                </a:path>
                <a:path fill="none" h="1481244" w="1480868">
                  <a:moveTo>
                    <a:pt x="0" y="740621"/>
                  </a:moveTo>
                  <a:cubicBezTo>
                    <a:pt x="0" y="331587"/>
                    <a:pt x="331504" y="0"/>
                    <a:pt x="740434" y="0"/>
                  </a:cubicBezTo>
                  <a:cubicBezTo>
                    <a:pt x="1149364" y="0"/>
                    <a:pt x="1480868" y="331588"/>
                    <a:pt x="1480868" y="740622"/>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grpSp>
          <p:nvGrpSpPr>
            <p:cNvPr id="6168" name="组合 73"/>
            <p:cNvGrpSpPr/>
            <p:nvPr/>
          </p:nvGrpSpPr>
          <p:grpSpPr>
            <a:xfrm>
              <a:off x="498691" y="110634"/>
              <a:ext cx="1248318" cy="1248318"/>
              <a:chExt cx="1248318" cy="1248318"/>
            </a:xfrm>
          </p:grpSpPr>
          <p:sp>
            <p:nvSpPr>
              <p:cNvPr id="6169" name="椭圆 55"/>
              <p:cNvSpPr>
                <a:spLocks noChangeArrowheads="1"/>
              </p:cNvSpPr>
              <p:nvPr/>
            </p:nvSpPr>
            <p:spPr bwMode="auto">
              <a:xfrm>
                <a:off x="-307" y="499"/>
                <a:ext cx="1249136" cy="1247865"/>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6170" name="文本框 60"/>
              <p:cNvSpPr txBox="1">
                <a:spLocks noChangeArrowheads="1"/>
              </p:cNvSpPr>
              <p:nvPr/>
            </p:nvSpPr>
            <p:spPr bwMode="auto">
              <a:xfrm>
                <a:off x="173570" y="207807"/>
                <a:ext cx="924400" cy="823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01</a:t>
                </a:r>
              </a:p>
            </p:txBody>
          </p:sp>
        </p:grpSp>
        <p:grpSp>
          <p:nvGrpSpPr>
            <p:cNvPr id="6171" name="组合 80"/>
            <p:cNvGrpSpPr/>
            <p:nvPr/>
          </p:nvGrpSpPr>
          <p:grpSpPr>
            <a:xfrm>
              <a:off x="0" y="1430200"/>
              <a:ext cx="2261776" cy="887718"/>
              <a:chExt cx="2261776" cy="887718"/>
            </a:xfrm>
          </p:grpSpPr>
          <p:sp>
            <p:nvSpPr>
              <p:cNvPr id="6172" name="文本框 65"/>
              <p:cNvSpPr txBox="1">
                <a:spLocks noChangeArrowheads="1"/>
              </p:cNvSpPr>
              <p:nvPr/>
            </p:nvSpPr>
            <p:spPr bwMode="auto">
              <a:xfrm>
                <a:off x="0" y="1"/>
                <a:ext cx="2261776" cy="335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6173" name="矩形 69"/>
              <p:cNvSpPr>
                <a:spLocks noChangeArrowheads="1"/>
              </p:cNvSpPr>
              <p:nvPr/>
            </p:nvSpPr>
            <p:spPr bwMode="auto">
              <a:xfrm>
                <a:off x="9411" y="333721"/>
                <a:ext cx="2242954" cy="548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grpSp>
      <p:grpSp>
        <p:nvGrpSpPr>
          <p:cNvPr id="6174" name="组合 1"/>
          <p:cNvGrpSpPr/>
          <p:nvPr/>
        </p:nvGrpSpPr>
        <p:grpSpPr>
          <a:xfrm>
            <a:off x="3686175" y="2414588"/>
            <a:ext cx="8524875" cy="2317750"/>
            <a:chExt cx="8524246" cy="2317918"/>
          </a:xfrm>
        </p:grpSpPr>
        <p:sp>
          <p:nvSpPr>
            <p:cNvPr id="6175" name="弧形 44"/>
            <p:cNvSpPr/>
            <p:nvPr/>
          </p:nvSpPr>
          <p:spPr bwMode="auto">
            <a:xfrm>
              <a:off x="379385" y="0"/>
              <a:ext cx="1481028" cy="1481244"/>
            </a:xfrm>
            <a:custGeom>
              <a:gdLst>
                <a:gd fmla="*/ 0 w 1481028" name="T0"/>
                <a:gd fmla="*/ 740621 h 1481244" name="T1"/>
                <a:gd fmla="*/ 740514 w 1481028" name="T2"/>
                <a:gd fmla="*/ 0 h 1481244" name="T3"/>
                <a:gd fmla="*/ 1481028 w 1481028" name="T4"/>
                <a:gd fmla="*/ 740622 h 1481244" name="T5"/>
                <a:gd fmla="*/ 740514 w 1481028" name="T6"/>
                <a:gd fmla="*/ 740622 h 1481244" name="T7"/>
                <a:gd fmla="*/ 0 w 1481028" name="T8"/>
                <a:gd fmla="*/ 740621 h 1481244" name="T9"/>
                <a:gd fmla="*/ 0 w 1481028" name="T10"/>
                <a:gd fmla="*/ 740621 h 1481244" name="T11"/>
                <a:gd fmla="*/ 740514 w 1481028" name="T12"/>
                <a:gd fmla="*/ 0 h 1481244" name="T13"/>
                <a:gd fmla="*/ 1481028 w 1481028" name="T14"/>
                <a:gd fmla="*/ 740622 h 1481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1244" stroke="0" w="1481028">
                  <a:moveTo>
                    <a:pt x="0" y="740621"/>
                  </a:moveTo>
                  <a:cubicBezTo>
                    <a:pt x="0" y="331587"/>
                    <a:pt x="331540" y="0"/>
                    <a:pt x="740514" y="0"/>
                  </a:cubicBezTo>
                  <a:cubicBezTo>
                    <a:pt x="1149488" y="0"/>
                    <a:pt x="1481028" y="331588"/>
                    <a:pt x="1481028" y="740622"/>
                  </a:cubicBezTo>
                  <a:lnTo>
                    <a:pt x="740514" y="740622"/>
                  </a:lnTo>
                  <a:lnTo>
                    <a:pt x="0" y="740621"/>
                  </a:lnTo>
                  <a:close/>
                </a:path>
                <a:path fill="none" h="1481244" w="1481028">
                  <a:moveTo>
                    <a:pt x="0" y="740621"/>
                  </a:moveTo>
                  <a:cubicBezTo>
                    <a:pt x="0" y="331587"/>
                    <a:pt x="331540" y="0"/>
                    <a:pt x="740514" y="0"/>
                  </a:cubicBezTo>
                  <a:cubicBezTo>
                    <a:pt x="1149488" y="0"/>
                    <a:pt x="1481028" y="331588"/>
                    <a:pt x="1481028" y="740622"/>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6176" name="弧形 45"/>
            <p:cNvSpPr/>
            <p:nvPr/>
          </p:nvSpPr>
          <p:spPr bwMode="auto">
            <a:xfrm>
              <a:off x="2947770" y="0"/>
              <a:ext cx="1479441" cy="1481244"/>
            </a:xfrm>
            <a:custGeom>
              <a:gdLst>
                <a:gd fmla="*/ 0 w 1479441" name="T0"/>
                <a:gd fmla="*/ 740621 h 1481244" name="T1"/>
                <a:gd fmla="*/ 739721 w 1479441" name="T2"/>
                <a:gd fmla="*/ 0 h 1481244" name="T3"/>
                <a:gd fmla="*/ 1479442 w 1479441" name="T4"/>
                <a:gd fmla="*/ 740622 h 1481244" name="T5"/>
                <a:gd fmla="*/ 739721 w 1479441" name="T6"/>
                <a:gd fmla="*/ 740622 h 1481244" name="T7"/>
                <a:gd fmla="*/ 0 w 1479441" name="T8"/>
                <a:gd fmla="*/ 740621 h 1481244" name="T9"/>
                <a:gd fmla="*/ 0 w 1479441" name="T10"/>
                <a:gd fmla="*/ 740621 h 1481244" name="T11"/>
                <a:gd fmla="*/ 739721 w 1479441" name="T12"/>
                <a:gd fmla="*/ 0 h 1481244" name="T13"/>
                <a:gd fmla="*/ 1479442 w 1479441" name="T14"/>
                <a:gd fmla="*/ 740622 h 1481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1244" stroke="0" w="1479441">
                  <a:moveTo>
                    <a:pt x="0" y="740621"/>
                  </a:moveTo>
                  <a:cubicBezTo>
                    <a:pt x="0" y="331587"/>
                    <a:pt x="331185" y="0"/>
                    <a:pt x="739721" y="0"/>
                  </a:cubicBezTo>
                  <a:cubicBezTo>
                    <a:pt x="1148257" y="0"/>
                    <a:pt x="1479442" y="331588"/>
                    <a:pt x="1479442" y="740622"/>
                  </a:cubicBezTo>
                  <a:lnTo>
                    <a:pt x="739721" y="740622"/>
                  </a:lnTo>
                  <a:lnTo>
                    <a:pt x="0" y="740621"/>
                  </a:lnTo>
                  <a:close/>
                </a:path>
                <a:path fill="none" h="1481244" w="1479441">
                  <a:moveTo>
                    <a:pt x="0" y="740621"/>
                  </a:moveTo>
                  <a:cubicBezTo>
                    <a:pt x="0" y="331587"/>
                    <a:pt x="331185" y="0"/>
                    <a:pt x="739721" y="0"/>
                  </a:cubicBezTo>
                  <a:cubicBezTo>
                    <a:pt x="1148257" y="0"/>
                    <a:pt x="1479442" y="331588"/>
                    <a:pt x="1479442" y="740622"/>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sp>
          <p:nvSpPr>
            <p:cNvPr id="6177" name="弧形 46"/>
            <p:cNvSpPr/>
            <p:nvPr/>
          </p:nvSpPr>
          <p:spPr bwMode="auto">
            <a:xfrm>
              <a:off x="5514568" y="0"/>
              <a:ext cx="1481029" cy="1481244"/>
            </a:xfrm>
            <a:custGeom>
              <a:gdLst>
                <a:gd fmla="*/ 0 w 1481029" name="T0"/>
                <a:gd fmla="*/ 740621 h 1481244" name="T1"/>
                <a:gd fmla="*/ 740515 w 1481029" name="T2"/>
                <a:gd fmla="*/ 0 h 1481244" name="T3"/>
                <a:gd fmla="*/ 1481030 w 1481029" name="T4"/>
                <a:gd fmla="*/ 740622 h 1481244" name="T5"/>
                <a:gd fmla="*/ 740515 w 1481029" name="T6"/>
                <a:gd fmla="*/ 740622 h 1481244" name="T7"/>
                <a:gd fmla="*/ 0 w 1481029" name="T8"/>
                <a:gd fmla="*/ 740621 h 1481244" name="T9"/>
                <a:gd fmla="*/ 0 w 1481029" name="T10"/>
                <a:gd fmla="*/ 740621 h 1481244" name="T11"/>
                <a:gd fmla="*/ 740515 w 1481029" name="T12"/>
                <a:gd fmla="*/ 0 h 1481244" name="T13"/>
                <a:gd fmla="*/ 1481030 w 1481029" name="T14"/>
                <a:gd fmla="*/ 740622 h 1481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1244" stroke="0" w="1481029">
                  <a:moveTo>
                    <a:pt x="0" y="740621"/>
                  </a:moveTo>
                  <a:cubicBezTo>
                    <a:pt x="0" y="331587"/>
                    <a:pt x="331540" y="0"/>
                    <a:pt x="740515" y="0"/>
                  </a:cubicBezTo>
                  <a:cubicBezTo>
                    <a:pt x="1149490" y="0"/>
                    <a:pt x="1481030" y="331588"/>
                    <a:pt x="1481030" y="740622"/>
                  </a:cubicBezTo>
                  <a:lnTo>
                    <a:pt x="740515" y="740622"/>
                  </a:lnTo>
                  <a:lnTo>
                    <a:pt x="0" y="740621"/>
                  </a:lnTo>
                  <a:close/>
                </a:path>
                <a:path fill="none" h="1481244" w="1481029">
                  <a:moveTo>
                    <a:pt x="0" y="740621"/>
                  </a:moveTo>
                  <a:cubicBezTo>
                    <a:pt x="0" y="331587"/>
                    <a:pt x="331540" y="0"/>
                    <a:pt x="740515" y="0"/>
                  </a:cubicBezTo>
                  <a:cubicBezTo>
                    <a:pt x="1149490" y="0"/>
                    <a:pt x="1481030" y="331588"/>
                    <a:pt x="1481030" y="740622"/>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cxnSp>
          <p:nvCxnSpPr>
            <p:cNvPr id="6178" name="直接连接符 47"/>
            <p:cNvCxnSpPr>
              <a:cxnSpLocks noChangeShapeType="1"/>
            </p:cNvCxnSpPr>
            <p:nvPr/>
          </p:nvCxnSpPr>
          <p:spPr bwMode="auto">
            <a:xfrm>
              <a:off x="6995597" y="733478"/>
              <a:ext cx="1528649"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6179" name="直接连接符 49"/>
            <p:cNvCxnSpPr>
              <a:cxnSpLocks noChangeShapeType="1"/>
            </p:cNvCxnSpPr>
            <p:nvPr/>
          </p:nvCxnSpPr>
          <p:spPr bwMode="auto">
            <a:xfrm>
              <a:off x="1862001" y="733478"/>
              <a:ext cx="1081007"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6180" name="直接连接符 50"/>
            <p:cNvCxnSpPr>
              <a:cxnSpLocks noChangeShapeType="1"/>
            </p:cNvCxnSpPr>
            <p:nvPr/>
          </p:nvCxnSpPr>
          <p:spPr bwMode="auto">
            <a:xfrm>
              <a:off x="4430386" y="733478"/>
              <a:ext cx="1079420" cy="0"/>
            </a:xfrm>
            <a:prstGeom prst="line">
              <a:avLst/>
            </a:prstGeom>
            <a:noFill/>
            <a:ln cmpd="sng" w="12700">
              <a:solidFill>
                <a:schemeClr val="bg1">
                  <a:alpha val="70000"/>
                </a:schemeClr>
              </a:solidFill>
              <a:round/>
            </a:ln>
            <a:extLst>
              <a:ext uri="{909E8E84-426E-40DD-AFC4-6F175D3DCCD1}">
                <a14:hiddenFill>
                  <a:noFill/>
                </a14:hiddenFill>
              </a:ext>
            </a:extLst>
          </p:spPr>
        </p:cxnSp>
        <p:grpSp>
          <p:nvGrpSpPr>
            <p:cNvPr id="6181" name="组合 74"/>
            <p:cNvGrpSpPr/>
            <p:nvPr/>
          </p:nvGrpSpPr>
          <p:grpSpPr>
            <a:xfrm>
              <a:off x="498989" y="110634"/>
              <a:ext cx="1248318" cy="1248318"/>
              <a:chExt cx="1248318" cy="1248318"/>
            </a:xfrm>
          </p:grpSpPr>
          <p:sp>
            <p:nvSpPr>
              <p:cNvPr id="6182" name="椭圆 57"/>
              <p:cNvSpPr>
                <a:spLocks noChangeArrowheads="1"/>
              </p:cNvSpPr>
              <p:nvPr/>
            </p:nvSpPr>
            <p:spPr bwMode="auto">
              <a:xfrm>
                <a:off x="-551" y="499"/>
                <a:ext cx="1249271" cy="1247865"/>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6183" name="文本框 61"/>
              <p:cNvSpPr txBox="1">
                <a:spLocks noChangeArrowheads="1"/>
              </p:cNvSpPr>
              <p:nvPr/>
            </p:nvSpPr>
            <p:spPr bwMode="auto">
              <a:xfrm>
                <a:off x="169699" y="207807"/>
                <a:ext cx="924400" cy="823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02</a:t>
                </a:r>
              </a:p>
            </p:txBody>
          </p:sp>
        </p:grpSp>
        <p:grpSp>
          <p:nvGrpSpPr>
            <p:cNvPr id="6184" name="组合 75"/>
            <p:cNvGrpSpPr/>
            <p:nvPr/>
          </p:nvGrpSpPr>
          <p:grpSpPr>
            <a:xfrm>
              <a:off x="3065156" y="110634"/>
              <a:ext cx="1248318" cy="1248318"/>
              <a:chExt cx="1248318" cy="1248318"/>
            </a:xfrm>
          </p:grpSpPr>
          <p:sp>
            <p:nvSpPr>
              <p:cNvPr id="6185" name="椭圆 58"/>
              <p:cNvSpPr>
                <a:spLocks noChangeArrowheads="1"/>
              </p:cNvSpPr>
              <p:nvPr/>
            </p:nvSpPr>
            <p:spPr bwMode="auto">
              <a:xfrm>
                <a:off x="81" y="499"/>
                <a:ext cx="1247683" cy="1247865"/>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6186" name="文本框 62"/>
              <p:cNvSpPr txBox="1">
                <a:spLocks noChangeArrowheads="1"/>
              </p:cNvSpPr>
              <p:nvPr/>
            </p:nvSpPr>
            <p:spPr bwMode="auto">
              <a:xfrm>
                <a:off x="165829" y="207807"/>
                <a:ext cx="924400" cy="823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03</a:t>
                </a:r>
              </a:p>
            </p:txBody>
          </p:sp>
        </p:grpSp>
        <p:grpSp>
          <p:nvGrpSpPr>
            <p:cNvPr id="6187" name="组合 76"/>
            <p:cNvGrpSpPr/>
            <p:nvPr/>
          </p:nvGrpSpPr>
          <p:grpSpPr>
            <a:xfrm>
              <a:off x="5631322" y="110634"/>
              <a:ext cx="1248318" cy="1248318"/>
              <a:chExt cx="1248318" cy="1248318"/>
            </a:xfrm>
          </p:grpSpPr>
          <p:sp>
            <p:nvSpPr>
              <p:cNvPr id="6188" name="椭圆 59"/>
              <p:cNvSpPr>
                <a:spLocks noChangeArrowheads="1"/>
              </p:cNvSpPr>
              <p:nvPr/>
            </p:nvSpPr>
            <p:spPr bwMode="auto">
              <a:xfrm>
                <a:off x="712" y="499"/>
                <a:ext cx="1247683" cy="1247865"/>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6189" name="文本框 64"/>
              <p:cNvSpPr txBox="1">
                <a:spLocks noChangeArrowheads="1"/>
              </p:cNvSpPr>
              <p:nvPr/>
            </p:nvSpPr>
            <p:spPr bwMode="auto">
              <a:xfrm>
                <a:off x="161960" y="207807"/>
                <a:ext cx="924400" cy="823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04</a:t>
                </a:r>
              </a:p>
            </p:txBody>
          </p:sp>
        </p:grpSp>
        <p:grpSp>
          <p:nvGrpSpPr>
            <p:cNvPr id="6190" name="组合 81"/>
            <p:cNvGrpSpPr/>
            <p:nvPr/>
          </p:nvGrpSpPr>
          <p:grpSpPr>
            <a:xfrm>
              <a:off x="0" y="1430200"/>
              <a:ext cx="2261776" cy="887718"/>
              <a:chExt cx="2261776" cy="887718"/>
            </a:xfrm>
          </p:grpSpPr>
          <p:sp>
            <p:nvSpPr>
              <p:cNvPr id="6191" name="文本框 66"/>
              <p:cNvSpPr txBox="1">
                <a:spLocks noChangeArrowheads="1"/>
              </p:cNvSpPr>
              <p:nvPr/>
            </p:nvSpPr>
            <p:spPr bwMode="auto">
              <a:xfrm>
                <a:off x="0" y="1"/>
                <a:ext cx="2261776" cy="335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6192" name="矩形 70"/>
              <p:cNvSpPr>
                <a:spLocks noChangeArrowheads="1"/>
              </p:cNvSpPr>
              <p:nvPr/>
            </p:nvSpPr>
            <p:spPr bwMode="auto">
              <a:xfrm>
                <a:off x="3892" y="333721"/>
                <a:ext cx="2242954" cy="548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grpSp>
          <p:nvGrpSpPr>
            <p:cNvPr id="6193" name="组合 82"/>
            <p:cNvGrpSpPr/>
            <p:nvPr/>
          </p:nvGrpSpPr>
          <p:grpSpPr>
            <a:xfrm>
              <a:off x="2556738" y="1430200"/>
              <a:ext cx="2261776" cy="887718"/>
              <a:chExt cx="2261776" cy="887718"/>
            </a:xfrm>
          </p:grpSpPr>
          <p:sp>
            <p:nvSpPr>
              <p:cNvPr id="6194" name="文本框 67"/>
              <p:cNvSpPr txBox="1">
                <a:spLocks noChangeArrowheads="1"/>
              </p:cNvSpPr>
              <p:nvPr/>
            </p:nvSpPr>
            <p:spPr bwMode="auto">
              <a:xfrm>
                <a:off x="-1" y="1"/>
                <a:ext cx="2261776" cy="335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6195" name="矩形 71"/>
              <p:cNvSpPr>
                <a:spLocks noChangeArrowheads="1"/>
              </p:cNvSpPr>
              <p:nvPr/>
            </p:nvSpPr>
            <p:spPr bwMode="auto">
              <a:xfrm>
                <a:off x="7504" y="333721"/>
                <a:ext cx="2242954" cy="548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grpSp>
          <p:nvGrpSpPr>
            <p:cNvPr id="6196" name="组合 83"/>
            <p:cNvGrpSpPr/>
            <p:nvPr/>
          </p:nvGrpSpPr>
          <p:grpSpPr>
            <a:xfrm>
              <a:off x="5124592" y="1430200"/>
              <a:ext cx="2261777" cy="887718"/>
              <a:chExt cx="2261777" cy="887718"/>
            </a:xfrm>
          </p:grpSpPr>
          <p:sp>
            <p:nvSpPr>
              <p:cNvPr id="6197" name="文本框 68"/>
              <p:cNvSpPr txBox="1">
                <a:spLocks noChangeArrowheads="1"/>
              </p:cNvSpPr>
              <p:nvPr/>
            </p:nvSpPr>
            <p:spPr bwMode="auto">
              <a:xfrm>
                <a:off x="1" y="1"/>
                <a:ext cx="2261776" cy="335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6198" name="矩形 72"/>
              <p:cNvSpPr>
                <a:spLocks noChangeArrowheads="1"/>
              </p:cNvSpPr>
              <p:nvPr/>
            </p:nvSpPr>
            <p:spPr bwMode="auto">
              <a:xfrm>
                <a:off x="0" y="333721"/>
                <a:ext cx="2242954" cy="548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grpSp>
      <p:cxnSp>
        <p:nvCxnSpPr>
          <p:cNvPr id="6199" name="直接连接符 108"/>
          <p:cNvCxnSpPr>
            <a:cxnSpLocks noChangeShapeType="1"/>
          </p:cNvCxnSpPr>
          <p:nvPr/>
        </p:nvCxnSpPr>
        <p:spPr bwMode="auto">
          <a:xfrm>
            <a:off x="-6350" y="3148013"/>
            <a:ext cx="535305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6200" name="直接连接符 109"/>
          <p:cNvCxnSpPr>
            <a:cxnSpLocks noChangeShapeType="1"/>
          </p:cNvCxnSpPr>
          <p:nvPr/>
        </p:nvCxnSpPr>
        <p:spPr bwMode="auto">
          <a:xfrm>
            <a:off x="6818313" y="3148013"/>
            <a:ext cx="5354637" cy="0"/>
          </a:xfrm>
          <a:prstGeom prst="line">
            <a:avLst/>
          </a:prstGeom>
          <a:noFill/>
          <a:ln cmpd="sng" w="12700">
            <a:solidFill>
              <a:schemeClr val="bg1">
                <a:alpha val="70000"/>
              </a:schemeClr>
            </a:solidFill>
            <a:round/>
          </a:ln>
          <a:extLst>
            <a:ext uri="{909E8E84-426E-40DD-AFC4-6F175D3DCCD1}">
              <a14:hiddenFill>
                <a:noFill/>
              </a14:hiddenFill>
            </a:ext>
          </a:extLst>
        </p:spPr>
      </p:cxn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xit" presetID="2" presetSubtype="2">
                                  <p:stCondLst>
                                    <p:cond delay="0"/>
                                  </p:stCondLst>
                                  <p:childTnLst>
                                    <p:anim calcmode="lin" valueType="num">
                                      <p:cBhvr additive="base">
                                        <p:cTn dur="750" id="6"/>
                                        <p:tgtEl>
                                          <p:spTgt spid="6174"/>
                                        </p:tgtEl>
                                        <p:attrNameLst>
                                          <p:attrName>ppt_x</p:attrName>
                                        </p:attrNameLst>
                                      </p:cBhvr>
                                      <p:tavLst>
                                        <p:tav tm="0">
                                          <p:val>
                                            <p:strVal val="ppt_x"/>
                                          </p:val>
                                        </p:tav>
                                        <p:tav tm="100000">
                                          <p:val>
                                            <p:strVal val="1+ppt_w/2"/>
                                          </p:val>
                                        </p:tav>
                                      </p:tavLst>
                                    </p:anim>
                                    <p:anim calcmode="lin" valueType="num">
                                      <p:cBhvr additive="base">
                                        <p:cTn dur="750" id="7"/>
                                        <p:tgtEl>
                                          <p:spTgt spid="6174"/>
                                        </p:tgtEl>
                                        <p:attrNameLst>
                                          <p:attrName>ppt_y</p:attrName>
                                        </p:attrNameLst>
                                      </p:cBhvr>
                                      <p:tavLst>
                                        <p:tav tm="0">
                                          <p:val>
                                            <p:strVal val="ppt_y"/>
                                          </p:val>
                                        </p:tav>
                                        <p:tav tm="100000">
                                          <p:val>
                                            <p:strVal val="ppt_y"/>
                                          </p:val>
                                        </p:tav>
                                      </p:tavLst>
                                    </p:anim>
                                    <p:set>
                                      <p:cBhvr>
                                        <p:cTn dur="1" fill="hold" id="8">
                                          <p:stCondLst>
                                            <p:cond delay="749"/>
                                          </p:stCondLst>
                                        </p:cTn>
                                        <p:tgtEl>
                                          <p:spTgt spid="6174"/>
                                        </p:tgtEl>
                                        <p:attrNameLst>
                                          <p:attrName>style.visibility</p:attrName>
                                        </p:attrNameLst>
                                      </p:cBhvr>
                                      <p:to>
                                        <p:strVal val="hidden"/>
                                      </p:to>
                                    </p:set>
                                  </p:childTnLst>
                                </p:cTn>
                              </p:par>
                              <p:par>
                                <p:cTn fill="hold" id="9" nodeType="withEffect" presetClass="exit" presetID="10" presetSubtype="0">
                                  <p:stCondLst>
                                    <p:cond delay="0"/>
                                  </p:stCondLst>
                                  <p:childTnLst>
                                    <p:animEffect filter="fade" transition="out">
                                      <p:cBhvr>
                                        <p:cTn dur="500" id="10"/>
                                        <p:tgtEl>
                                          <p:spTgt spid="6165"/>
                                        </p:tgtEl>
                                      </p:cBhvr>
                                    </p:animEffect>
                                    <p:set>
                                      <p:cBhvr>
                                        <p:cTn dur="1" fill="hold" id="11">
                                          <p:stCondLst>
                                            <p:cond delay="499"/>
                                          </p:stCondLst>
                                        </p:cTn>
                                        <p:tgtEl>
                                          <p:spTgt spid="6165"/>
                                        </p:tgtEl>
                                        <p:attrNameLst>
                                          <p:attrName>style.visibility</p:attrName>
                                        </p:attrNameLst>
                                      </p:cBhvr>
                                      <p:to>
                                        <p:strVal val="hidden"/>
                                      </p:to>
                                    </p:set>
                                  </p:childTnLst>
                                </p:cTn>
                              </p:par>
                              <p:par>
                                <p:cTn fill="hold" id="12" nodeType="withEffect" presetClass="exit" presetID="10" presetSubtype="0">
                                  <p:stCondLst>
                                    <p:cond delay="0"/>
                                  </p:stCondLst>
                                  <p:childTnLst>
                                    <p:animEffect filter="fade" transition="out">
                                      <p:cBhvr>
                                        <p:cTn dur="500" id="13"/>
                                        <p:tgtEl>
                                          <p:spTgt spid="6164"/>
                                        </p:tgtEl>
                                      </p:cBhvr>
                                    </p:animEffect>
                                    <p:set>
                                      <p:cBhvr>
                                        <p:cTn dur="1" fill="hold" id="14">
                                          <p:stCondLst>
                                            <p:cond delay="499"/>
                                          </p:stCondLst>
                                        </p:cTn>
                                        <p:tgtEl>
                                          <p:spTgt spid="6164"/>
                                        </p:tgtEl>
                                        <p:attrNameLst>
                                          <p:attrName>style.visibility</p:attrName>
                                        </p:attrNameLst>
                                      </p:cBhvr>
                                      <p:to>
                                        <p:strVal val="hidden"/>
                                      </p:to>
                                    </p:set>
                                  </p:childTnLst>
                                </p:cTn>
                              </p:par>
                              <p:par>
                                <p:cTn fill="hold" id="15" nodeType="withEffect" presetClass="path" presetID="63" presetSubtype="0">
                                  <p:stCondLst>
                                    <p:cond delay="500"/>
                                  </p:stCondLst>
                                  <p:childTnLst>
                                    <p:animMotion origin="layout" path="M 4.58333E-06 -4.81481E-06 L 0.31432 -4.81481E-06" pathEditMode="relative" ptsTypes="AA" rAng="0">
                                      <p:cBhvr>
                                        <p:cTn dur="750" fill="hold" id="16"/>
                                        <p:tgtEl>
                                          <p:spTgt spid="6166"/>
                                        </p:tgtEl>
                                        <p:attrNameLst>
                                          <p:attrName>ppt_x,ppt_y</p:attrName>
                                        </p:attrNameLst>
                                      </p:cBhvr>
                                      <p:rCtr x="15700" y="0"/>
                                    </p:animMotion>
                                  </p:childTnLst>
                                </p:cTn>
                              </p:par>
                            </p:childTnLst>
                          </p:cTn>
                        </p:par>
                        <p:par>
                          <p:cTn fill="hold" id="17" nodeType="afterGroup">
                            <p:stCondLst>
                              <p:cond delay="1250"/>
                            </p:stCondLst>
                            <p:childTnLst>
                              <p:par>
                                <p:cTn fill="hold" id="18" nodeType="afterEffect" presetClass="entr" presetID="22" presetSubtype="2">
                                  <p:stCondLst>
                                    <p:cond delay="0"/>
                                  </p:stCondLst>
                                  <p:childTnLst>
                                    <p:set>
                                      <p:cBhvr>
                                        <p:cTn dur="1" fill="hold" id="19">
                                          <p:stCondLst>
                                            <p:cond delay="0"/>
                                          </p:stCondLst>
                                        </p:cTn>
                                        <p:tgtEl>
                                          <p:spTgt spid="6199"/>
                                        </p:tgtEl>
                                        <p:attrNameLst>
                                          <p:attrName>style.visibility</p:attrName>
                                        </p:attrNameLst>
                                      </p:cBhvr>
                                      <p:to>
                                        <p:strVal val="visible"/>
                                      </p:to>
                                    </p:set>
                                    <p:animEffect filter="wipe(right)" transition="in">
                                      <p:cBhvr>
                                        <p:cTn dur="500" id="20"/>
                                        <p:tgtEl>
                                          <p:spTgt spid="6199"/>
                                        </p:tgtEl>
                                      </p:cBhvr>
                                    </p:animEffect>
                                  </p:childTnLst>
                                </p:cTn>
                              </p:par>
                              <p:par>
                                <p:cTn fill="hold" id="21" nodeType="withEffect" presetClass="entr" presetID="22" presetSubtype="8">
                                  <p:stCondLst>
                                    <p:cond delay="0"/>
                                  </p:stCondLst>
                                  <p:childTnLst>
                                    <p:set>
                                      <p:cBhvr>
                                        <p:cTn dur="1" fill="hold" id="22">
                                          <p:stCondLst>
                                            <p:cond delay="0"/>
                                          </p:stCondLst>
                                        </p:cTn>
                                        <p:tgtEl>
                                          <p:spTgt spid="6200"/>
                                        </p:tgtEl>
                                        <p:attrNameLst>
                                          <p:attrName>style.visibility</p:attrName>
                                        </p:attrNameLst>
                                      </p:cBhvr>
                                      <p:to>
                                        <p:strVal val="visible"/>
                                      </p:to>
                                    </p:set>
                                    <p:animEffect filter="wipe(left)" transition="in">
                                      <p:cBhvr>
                                        <p:cTn dur="500" id="23"/>
                                        <p:tgtEl>
                                          <p:spTgt spid="62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7">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7170"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7171"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7172"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7173" name="文本框 12"/>
          <p:cNvSpPr txBox="1">
            <a:spLocks noChangeArrowheads="1"/>
          </p:cNvSpPr>
          <p:nvPr/>
        </p:nvSpPr>
        <p:spPr bwMode="auto">
          <a:xfrm>
            <a:off x="398463" y="247650"/>
            <a:ext cx="590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01</a:t>
            </a:r>
          </a:p>
        </p:txBody>
      </p:sp>
      <p:cxnSp>
        <p:nvCxnSpPr>
          <p:cNvPr id="7174"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7175"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7176" name="矩形 16"/>
          <p:cNvSpPr>
            <a:spLocks noChangeArrowheads="1"/>
          </p:cNvSpPr>
          <p:nvPr/>
        </p:nvSpPr>
        <p:spPr bwMode="auto">
          <a:xfrm>
            <a:off x="407988" y="1460500"/>
            <a:ext cx="11376025" cy="2597150"/>
          </a:xfrm>
          <a:prstGeom prst="rect">
            <a:avLst/>
          </a:prstGeom>
          <a:blipFill dpi="0" rotWithShape="1">
            <a:blip r:embed="rId4">
              <a:extLst>
                <a:ext uri="{28A0092B-C50C-407E-A947-70E740481C1C}">
                  <a14:useLocalDpi/>
                </a:ext>
              </a:extLst>
            </a:blip>
            <a:stretch>
              <a:fillRect/>
            </a:stretch>
          </a:blipFill>
          <a:ln>
            <a:noFill/>
          </a:ln>
          <a:effectLst>
            <a:outerShdw algn="ctr" dir="5400000" dist="38100" rotWithShape="0">
              <a:srgbClr val="000000">
                <a:alpha val="18999"/>
              </a:srgbClr>
            </a:outerShdw>
          </a:effectLst>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7177" name="组合 37"/>
          <p:cNvGrpSpPr/>
          <p:nvPr/>
        </p:nvGrpSpPr>
        <p:grpSpPr>
          <a:xfrm>
            <a:off x="6904038" y="1460500"/>
            <a:ext cx="4879975" cy="2597150"/>
            <a:chExt cx="4879242" cy="2596799"/>
          </a:xfrm>
        </p:grpSpPr>
        <p:grpSp>
          <p:nvGrpSpPr>
            <p:cNvPr id="7178" name="组合 21"/>
            <p:cNvGrpSpPr/>
            <p:nvPr/>
          </p:nvGrpSpPr>
          <p:grpSpPr>
            <a:xfrm>
              <a:off x="0" y="0"/>
              <a:ext cx="4879242" cy="2596799"/>
              <a:chExt cx="4879242" cy="2596799"/>
            </a:xfrm>
          </p:grpSpPr>
          <p:sp>
            <p:nvSpPr>
              <p:cNvPr id="7179" name="矩形 19"/>
              <p:cNvSpPr>
                <a:spLocks noChangeArrowheads="1"/>
              </p:cNvSpPr>
              <p:nvPr/>
            </p:nvSpPr>
            <p:spPr bwMode="auto">
              <a:xfrm>
                <a:off x="577763" y="0"/>
                <a:ext cx="4301479" cy="2596799"/>
              </a:xfrm>
              <a:prstGeom prst="rect">
                <a:avLst/>
              </a:prstGeom>
              <a:solidFill>
                <a:srgbClr val="1E6991">
                  <a:alpha val="82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7180" name="等腰三角形 20"/>
              <p:cNvSpPr>
                <a:spLocks noChangeArrowheads="1"/>
              </p:cNvSpPr>
              <p:nvPr/>
            </p:nvSpPr>
            <p:spPr bwMode="auto">
              <a:xfrm rot="16200000">
                <a:off x="-46035" y="1009518"/>
                <a:ext cx="669834" cy="577763"/>
              </a:xfrm>
              <a:prstGeom prst="triangle">
                <a:avLst>
                  <a:gd fmla="val 50000" name="adj"/>
                </a:avLst>
              </a:prstGeom>
              <a:solidFill>
                <a:srgbClr val="1E6991">
                  <a:alpha val="82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7181" name="文本框 22"/>
            <p:cNvSpPr txBox="1">
              <a:spLocks noChangeArrowheads="1"/>
            </p:cNvSpPr>
            <p:nvPr/>
          </p:nvSpPr>
          <p:spPr bwMode="auto">
            <a:xfrm>
              <a:off x="791428" y="379882"/>
              <a:ext cx="3810000" cy="457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2400">
                  <a:solidFill>
                    <a:schemeClr val="bg1"/>
                  </a:solidFill>
                  <a:latin charset="0" pitchFamily="34" typeface="Arial"/>
                  <a:cs charset="0" pitchFamily="34" typeface="Arial"/>
                </a:rPr>
                <a:t>ABOUT OUR COMPANY</a:t>
              </a:r>
            </a:p>
          </p:txBody>
        </p:sp>
        <p:sp>
          <p:nvSpPr>
            <p:cNvPr id="7182" name="矩形 23"/>
            <p:cNvSpPr>
              <a:spLocks noChangeArrowheads="1"/>
            </p:cNvSpPr>
            <p:nvPr/>
          </p:nvSpPr>
          <p:spPr bwMode="auto">
            <a:xfrm>
              <a:off x="791428" y="990620"/>
              <a:ext cx="4008120" cy="115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400">
                  <a:solidFill>
                    <a:schemeClr val="bg1"/>
                  </a:solidFill>
                  <a:latin charset="0" pitchFamily="34" typeface="Arial"/>
                </a:rPr>
                <a:t>Just for today I will try to live through this day only and not tackle my whole life problem at once. I can do something for twelve hours that would appall me if I had to keep it up for a lifetime.</a:t>
              </a:r>
            </a:p>
          </p:txBody>
        </p:sp>
      </p:grpSp>
      <p:sp>
        <p:nvSpPr>
          <p:cNvPr id="7183" name="任意多边形 26"/>
          <p:cNvSpPr/>
          <p:nvPr/>
        </p:nvSpPr>
        <p:spPr bwMode="auto">
          <a:xfrm>
            <a:off x="431800" y="4471988"/>
            <a:ext cx="320675" cy="32067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7184" name="文本框 27"/>
          <p:cNvPicPr>
            <a:picLocks noChangeArrowheads="1"/>
          </p:cNvPicPr>
          <p:nvPr/>
        </p:nvPicPr>
        <p:blipFill>
          <a:blip r:embed="rId5">
            <a:extLst>
              <a:ext uri="{28A0092B-C50C-407E-A947-70E740481C1C}">
                <a14:useLocalDpi/>
              </a:ext>
            </a:extLst>
          </a:blip>
          <a:stretch>
            <a:fillRect/>
          </a:stretch>
        </p:blipFill>
        <p:spPr bwMode="auto">
          <a:xfrm>
            <a:off x="749300" y="4438650"/>
            <a:ext cx="2957513" cy="431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7185" name="矩形 29"/>
          <p:cNvSpPr>
            <a:spLocks noChangeArrowheads="1"/>
          </p:cNvSpPr>
          <p:nvPr/>
        </p:nvSpPr>
        <p:spPr bwMode="auto">
          <a:xfrm>
            <a:off x="738188" y="4792663"/>
            <a:ext cx="461168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4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I will not show anyone that my feelings are hurt: they may be hurt, but today I will not show it.</a:t>
            </a:r>
          </a:p>
        </p:txBody>
      </p:sp>
      <p:sp>
        <p:nvSpPr>
          <p:cNvPr id="7186" name="任意多边形 32"/>
          <p:cNvSpPr/>
          <p:nvPr/>
        </p:nvSpPr>
        <p:spPr bwMode="auto">
          <a:xfrm>
            <a:off x="6867525" y="4471988"/>
            <a:ext cx="320675" cy="32067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7187" name="文本框 33"/>
          <p:cNvPicPr>
            <a:picLocks noChangeArrowheads="1"/>
          </p:cNvPicPr>
          <p:nvPr/>
        </p:nvPicPr>
        <p:blipFill>
          <a:blip r:embed="rId6">
            <a:extLst>
              <a:ext uri="{28A0092B-C50C-407E-A947-70E740481C1C}">
                <a14:useLocalDpi/>
              </a:ext>
            </a:extLst>
          </a:blip>
          <a:stretch>
            <a:fillRect/>
          </a:stretch>
        </p:blipFill>
        <p:spPr bwMode="auto">
          <a:xfrm>
            <a:off x="7186613" y="4438650"/>
            <a:ext cx="2957512" cy="431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7188" name="矩形 34"/>
          <p:cNvSpPr>
            <a:spLocks noChangeArrowheads="1"/>
          </p:cNvSpPr>
          <p:nvPr/>
        </p:nvSpPr>
        <p:spPr bwMode="auto">
          <a:xfrm>
            <a:off x="7172324" y="4792663"/>
            <a:ext cx="46116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4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I will not show anyone that my feelings are hurt: they may be hurt, but today I will not show it.</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7176"/>
                                        </p:tgtEl>
                                        <p:attrNameLst>
                                          <p:attrName>style.visibility</p:attrName>
                                        </p:attrNameLst>
                                      </p:cBhvr>
                                      <p:to>
                                        <p:strVal val="visible"/>
                                      </p:to>
                                    </p:set>
                                    <p:anim calcmode="lin" valueType="num">
                                      <p:cBhvr additive="base">
                                        <p:cTn dur="500" id="7"/>
                                        <p:tgtEl>
                                          <p:spTgt spid="7176"/>
                                        </p:tgtEl>
                                        <p:attrNameLst>
                                          <p:attrName>ppt_y</p:attrName>
                                        </p:attrNameLst>
                                      </p:cBhvr>
                                      <p:tavLst>
                                        <p:tav tm="0">
                                          <p:val>
                                            <p:strVal val="#ppt_y+#ppt_h*1.125000"/>
                                          </p:val>
                                        </p:tav>
                                        <p:tav tm="100000">
                                          <p:val>
                                            <p:strVal val="#ppt_y"/>
                                          </p:val>
                                        </p:tav>
                                      </p:tavLst>
                                    </p:anim>
                                    <p:animEffect filter="wipe(up)" transition="in">
                                      <p:cBhvr>
                                        <p:cTn dur="500" id="8"/>
                                        <p:tgtEl>
                                          <p:spTgt spid="7176"/>
                                        </p:tgtEl>
                                      </p:cBhvr>
                                    </p:animEffect>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7177"/>
                                        </p:tgtEl>
                                        <p:attrNameLst>
                                          <p:attrName>style.visibility</p:attrName>
                                        </p:attrNameLst>
                                      </p:cBhvr>
                                      <p:to>
                                        <p:strVal val="visible"/>
                                      </p:to>
                                    </p:set>
                                    <p:animEffect filter="wipe(right)" transition="in">
                                      <p:cBhvr>
                                        <p:cTn dur="500" id="12"/>
                                        <p:tgtEl>
                                          <p:spTgt spid="7177"/>
                                        </p:tgtEl>
                                      </p:cBhvr>
                                    </p:animEffect>
                                  </p:childTnLst>
                                </p:cTn>
                              </p:par>
                            </p:childTnLst>
                          </p:cTn>
                        </p:par>
                        <p:par>
                          <p:cTn fill="hold" id="13" nodeType="afterGroup">
                            <p:stCondLst>
                              <p:cond delay="1000"/>
                            </p:stCondLst>
                            <p:childTnLst>
                              <p:par>
                                <p:cTn fill="hold" grpId="0" id="14" nodeType="afterEffect" presetClass="entr" presetID="23" presetSubtype="16">
                                  <p:stCondLst>
                                    <p:cond delay="0"/>
                                  </p:stCondLst>
                                  <p:childTnLst>
                                    <p:set>
                                      <p:cBhvr>
                                        <p:cTn dur="1" fill="hold" id="15">
                                          <p:stCondLst>
                                            <p:cond delay="0"/>
                                          </p:stCondLst>
                                        </p:cTn>
                                        <p:tgtEl>
                                          <p:spTgt spid="7183"/>
                                        </p:tgtEl>
                                        <p:attrNameLst>
                                          <p:attrName>style.visibility</p:attrName>
                                        </p:attrNameLst>
                                      </p:cBhvr>
                                      <p:to>
                                        <p:strVal val="visible"/>
                                      </p:to>
                                    </p:set>
                                    <p:anim calcmode="lin" valueType="num">
                                      <p:cBhvr>
                                        <p:cTn dur="500" fill="hold" id="16"/>
                                        <p:tgtEl>
                                          <p:spTgt spid="7183"/>
                                        </p:tgtEl>
                                        <p:attrNameLst>
                                          <p:attrName>ppt_w</p:attrName>
                                        </p:attrNameLst>
                                      </p:cBhvr>
                                      <p:tavLst>
                                        <p:tav tm="0">
                                          <p:val>
                                            <p:fltVal val="0"/>
                                          </p:val>
                                        </p:tav>
                                        <p:tav tm="100000">
                                          <p:val>
                                            <p:strVal val="#ppt_w"/>
                                          </p:val>
                                        </p:tav>
                                      </p:tavLst>
                                    </p:anim>
                                    <p:anim calcmode="lin" valueType="num">
                                      <p:cBhvr>
                                        <p:cTn dur="500" fill="hold" id="17"/>
                                        <p:tgtEl>
                                          <p:spTgt spid="7183"/>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7184"/>
                                        </p:tgtEl>
                                        <p:attrNameLst>
                                          <p:attrName>style.visibility</p:attrName>
                                        </p:attrNameLst>
                                      </p:cBhvr>
                                      <p:to>
                                        <p:strVal val="visible"/>
                                      </p:to>
                                    </p:set>
                                    <p:animEffect filter="wipe(down)" transition="in">
                                      <p:cBhvr>
                                        <p:cTn dur="500" id="21"/>
                                        <p:tgtEl>
                                          <p:spTgt spid="7184"/>
                                        </p:tgtEl>
                                      </p:cBhvr>
                                    </p:animEffect>
                                  </p:childTnLst>
                                </p:cTn>
                              </p:par>
                            </p:childTnLst>
                          </p:cTn>
                        </p:par>
                        <p:par>
                          <p:cTn fill="hold" id="22" nodeType="afterGroup">
                            <p:stCondLst>
                              <p:cond delay="2000"/>
                            </p:stCondLst>
                            <p:childTnLst>
                              <p:par>
                                <p:cTn fill="hold" grpId="0" id="23" nodeType="afterEffect" presetClass="entr" presetID="14" presetSubtype="10">
                                  <p:stCondLst>
                                    <p:cond delay="0"/>
                                  </p:stCondLst>
                                  <p:childTnLst>
                                    <p:set>
                                      <p:cBhvr>
                                        <p:cTn dur="1" fill="hold" id="24">
                                          <p:stCondLst>
                                            <p:cond delay="0"/>
                                          </p:stCondLst>
                                        </p:cTn>
                                        <p:tgtEl>
                                          <p:spTgt spid="7185"/>
                                        </p:tgtEl>
                                        <p:attrNameLst>
                                          <p:attrName>style.visibility</p:attrName>
                                        </p:attrNameLst>
                                      </p:cBhvr>
                                      <p:to>
                                        <p:strVal val="visible"/>
                                      </p:to>
                                    </p:set>
                                    <p:animEffect filter="randombar(horizontal)" transition="in">
                                      <p:cBhvr>
                                        <p:cTn dur="500" id="25"/>
                                        <p:tgtEl>
                                          <p:spTgt spid="7185"/>
                                        </p:tgtEl>
                                      </p:cBhvr>
                                    </p:animEffect>
                                  </p:childTnLst>
                                </p:cTn>
                              </p:par>
                            </p:childTnLst>
                          </p:cTn>
                        </p:par>
                        <p:par>
                          <p:cTn fill="hold" id="26" nodeType="afterGroup">
                            <p:stCondLst>
                              <p:cond delay="2500"/>
                            </p:stCondLst>
                            <p:childTnLst>
                              <p:par>
                                <p:cTn fill="hold" grpId="0" id="27" nodeType="afterEffect" presetClass="entr" presetID="23" presetSubtype="16">
                                  <p:stCondLst>
                                    <p:cond delay="0"/>
                                  </p:stCondLst>
                                  <p:childTnLst>
                                    <p:set>
                                      <p:cBhvr>
                                        <p:cTn dur="1" fill="hold" id="28">
                                          <p:stCondLst>
                                            <p:cond delay="0"/>
                                          </p:stCondLst>
                                        </p:cTn>
                                        <p:tgtEl>
                                          <p:spTgt spid="7186"/>
                                        </p:tgtEl>
                                        <p:attrNameLst>
                                          <p:attrName>style.visibility</p:attrName>
                                        </p:attrNameLst>
                                      </p:cBhvr>
                                      <p:to>
                                        <p:strVal val="visible"/>
                                      </p:to>
                                    </p:set>
                                    <p:anim calcmode="lin" valueType="num">
                                      <p:cBhvr>
                                        <p:cTn dur="500" fill="hold" id="29"/>
                                        <p:tgtEl>
                                          <p:spTgt spid="7186"/>
                                        </p:tgtEl>
                                        <p:attrNameLst>
                                          <p:attrName>ppt_w</p:attrName>
                                        </p:attrNameLst>
                                      </p:cBhvr>
                                      <p:tavLst>
                                        <p:tav tm="0">
                                          <p:val>
                                            <p:fltVal val="0"/>
                                          </p:val>
                                        </p:tav>
                                        <p:tav tm="100000">
                                          <p:val>
                                            <p:strVal val="#ppt_w"/>
                                          </p:val>
                                        </p:tav>
                                      </p:tavLst>
                                    </p:anim>
                                    <p:anim calcmode="lin" valueType="num">
                                      <p:cBhvr>
                                        <p:cTn dur="500" fill="hold" id="30"/>
                                        <p:tgtEl>
                                          <p:spTgt spid="7186"/>
                                        </p:tgtEl>
                                        <p:attrNameLst>
                                          <p:attrName>ppt_h</p:attrName>
                                        </p:attrNameLst>
                                      </p:cBhvr>
                                      <p:tavLst>
                                        <p:tav tm="0">
                                          <p:val>
                                            <p:fltVal val="0"/>
                                          </p:val>
                                        </p:tav>
                                        <p:tav tm="100000">
                                          <p:val>
                                            <p:strVal val="#ppt_h"/>
                                          </p:val>
                                        </p:tav>
                                      </p:tavLst>
                                    </p:anim>
                                  </p:childTnLst>
                                </p:cTn>
                              </p:par>
                            </p:childTnLst>
                          </p:cTn>
                        </p:par>
                        <p:par>
                          <p:cTn fill="hold" id="31" nodeType="afterGroup">
                            <p:stCondLst>
                              <p:cond delay="3000"/>
                            </p:stCondLst>
                            <p:childTnLst>
                              <p:par>
                                <p:cTn fill="hold" id="32" nodeType="afterEffect" presetClass="entr" presetID="22" presetSubtype="4">
                                  <p:stCondLst>
                                    <p:cond delay="0"/>
                                  </p:stCondLst>
                                  <p:childTnLst>
                                    <p:set>
                                      <p:cBhvr>
                                        <p:cTn dur="1" fill="hold" id="33">
                                          <p:stCondLst>
                                            <p:cond delay="0"/>
                                          </p:stCondLst>
                                        </p:cTn>
                                        <p:tgtEl>
                                          <p:spTgt spid="7187"/>
                                        </p:tgtEl>
                                        <p:attrNameLst>
                                          <p:attrName>style.visibility</p:attrName>
                                        </p:attrNameLst>
                                      </p:cBhvr>
                                      <p:to>
                                        <p:strVal val="visible"/>
                                      </p:to>
                                    </p:set>
                                    <p:animEffect filter="wipe(down)" transition="in">
                                      <p:cBhvr>
                                        <p:cTn dur="500" id="34"/>
                                        <p:tgtEl>
                                          <p:spTgt spid="7187"/>
                                        </p:tgtEl>
                                      </p:cBhvr>
                                    </p:animEffect>
                                  </p:childTnLst>
                                </p:cTn>
                              </p:par>
                            </p:childTnLst>
                          </p:cTn>
                        </p:par>
                        <p:par>
                          <p:cTn fill="hold" id="35" nodeType="afterGroup">
                            <p:stCondLst>
                              <p:cond delay="3500"/>
                            </p:stCondLst>
                            <p:childTnLst>
                              <p:par>
                                <p:cTn fill="hold" grpId="0" id="36" nodeType="afterEffect" presetClass="entr" presetID="14" presetSubtype="10">
                                  <p:stCondLst>
                                    <p:cond delay="0"/>
                                  </p:stCondLst>
                                  <p:childTnLst>
                                    <p:set>
                                      <p:cBhvr>
                                        <p:cTn dur="1" fill="hold" id="37">
                                          <p:stCondLst>
                                            <p:cond delay="0"/>
                                          </p:stCondLst>
                                        </p:cTn>
                                        <p:tgtEl>
                                          <p:spTgt spid="7188"/>
                                        </p:tgtEl>
                                        <p:attrNameLst>
                                          <p:attrName>style.visibility</p:attrName>
                                        </p:attrNameLst>
                                      </p:cBhvr>
                                      <p:to>
                                        <p:strVal val="visible"/>
                                      </p:to>
                                    </p:set>
                                    <p:animEffect filter="randombar(horizontal)" transition="in">
                                      <p:cBhvr>
                                        <p:cTn dur="500" id="38"/>
                                        <p:tgtEl>
                                          <p:spTgt spid="71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6"/>
      <p:bldP grpId="0" spid="7183"/>
      <p:bldP grpId="0" spid="7185"/>
      <p:bldP grpId="0" spid="7186"/>
      <p:bldP grpId="0" spid="718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8194"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8195"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8196"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8197" name="文本框 12"/>
          <p:cNvSpPr txBox="1">
            <a:spLocks noChangeArrowheads="1"/>
          </p:cNvSpPr>
          <p:nvPr/>
        </p:nvSpPr>
        <p:spPr bwMode="auto">
          <a:xfrm>
            <a:off x="398463" y="247650"/>
            <a:ext cx="590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01</a:t>
            </a:r>
          </a:p>
        </p:txBody>
      </p:sp>
      <p:cxnSp>
        <p:nvCxnSpPr>
          <p:cNvPr id="8198"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8199"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8200" name="组合 40"/>
          <p:cNvGrpSpPr/>
          <p:nvPr/>
        </p:nvGrpSpPr>
        <p:grpSpPr>
          <a:xfrm>
            <a:off x="407988" y="1587500"/>
            <a:ext cx="2914650" cy="4630738"/>
            <a:chExt cx="2914874" cy="4629838"/>
          </a:xfrm>
        </p:grpSpPr>
        <p:sp>
          <p:nvSpPr>
            <p:cNvPr id="8201" name="矩形 1"/>
            <p:cNvSpPr>
              <a:spLocks noChangeArrowheads="1"/>
            </p:cNvSpPr>
            <p:nvPr/>
          </p:nvSpPr>
          <p:spPr bwMode="auto">
            <a:xfrm>
              <a:off x="0" y="750742"/>
              <a:ext cx="2914874" cy="3879096"/>
            </a:xfrm>
            <a:prstGeom prst="rect">
              <a:avLst/>
            </a:prstGeom>
            <a:blipFill dpi="0" rotWithShape="1">
              <a:blip r:embed="rId4">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8202" name="组合 36"/>
            <p:cNvGrpSpPr/>
            <p:nvPr/>
          </p:nvGrpSpPr>
          <p:grpSpPr>
            <a:xfrm>
              <a:off x="0" y="0"/>
              <a:ext cx="2914874" cy="690689"/>
              <a:chExt cx="2914874" cy="690689"/>
            </a:xfrm>
          </p:grpSpPr>
          <p:sp>
            <p:nvSpPr>
              <p:cNvPr id="8203" name="矩形 16"/>
              <p:cNvSpPr>
                <a:spLocks noChangeArrowheads="1"/>
              </p:cNvSpPr>
              <p:nvPr/>
            </p:nvSpPr>
            <p:spPr bwMode="auto">
              <a:xfrm>
                <a:off x="0" y="0"/>
                <a:ext cx="2914874" cy="690429"/>
              </a:xfrm>
              <a:prstGeom prst="rect">
                <a:avLst/>
              </a:prstGeom>
              <a:solidFill>
                <a:schemeClr val="bg1">
                  <a:alpha val="8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04" name="文本框 24"/>
              <p:cNvSpPr txBox="1">
                <a:spLocks noChangeArrowheads="1"/>
              </p:cNvSpPr>
              <p:nvPr/>
            </p:nvSpPr>
            <p:spPr bwMode="auto">
              <a:xfrm>
                <a:off x="157798" y="134430"/>
                <a:ext cx="2629757" cy="396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32F55"/>
                    </a:solidFill>
                    <a:latin charset="0" pitchFamily="34" typeface="Arial"/>
                    <a:cs charset="0" pitchFamily="34" typeface="Arial"/>
                  </a:rPr>
                  <a:t>Add Your Project Title</a:t>
                </a:r>
              </a:p>
            </p:txBody>
          </p:sp>
        </p:grpSp>
      </p:grpSp>
      <p:grpSp>
        <p:nvGrpSpPr>
          <p:cNvPr id="8205" name="组合 41"/>
          <p:cNvGrpSpPr/>
          <p:nvPr/>
        </p:nvGrpSpPr>
        <p:grpSpPr>
          <a:xfrm>
            <a:off x="3371850" y="1587500"/>
            <a:ext cx="2771775" cy="4630738"/>
            <a:chExt cx="2772000" cy="4629838"/>
          </a:xfrm>
        </p:grpSpPr>
        <p:sp>
          <p:nvSpPr>
            <p:cNvPr id="8206" name="矩形 8"/>
            <p:cNvSpPr>
              <a:spLocks noChangeArrowheads="1"/>
            </p:cNvSpPr>
            <p:nvPr/>
          </p:nvSpPr>
          <p:spPr bwMode="auto">
            <a:xfrm>
              <a:off x="0" y="750742"/>
              <a:ext cx="2772000" cy="3068041"/>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8207" name="组合 37"/>
            <p:cNvGrpSpPr/>
            <p:nvPr/>
          </p:nvGrpSpPr>
          <p:grpSpPr>
            <a:xfrm>
              <a:off x="0" y="0"/>
              <a:ext cx="2772000" cy="690235"/>
              <a:chExt cx="2772000" cy="690235"/>
            </a:xfrm>
          </p:grpSpPr>
          <p:sp>
            <p:nvSpPr>
              <p:cNvPr id="8208" name="矩形 17"/>
              <p:cNvSpPr>
                <a:spLocks noChangeArrowheads="1"/>
              </p:cNvSpPr>
              <p:nvPr/>
            </p:nvSpPr>
            <p:spPr bwMode="auto">
              <a:xfrm>
                <a:off x="0" y="0"/>
                <a:ext cx="2772000" cy="690429"/>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09" name="文本框 25"/>
              <p:cNvSpPr txBox="1">
                <a:spLocks noChangeArrowheads="1"/>
              </p:cNvSpPr>
              <p:nvPr/>
            </p:nvSpPr>
            <p:spPr bwMode="auto">
              <a:xfrm>
                <a:off x="71121" y="134430"/>
                <a:ext cx="2629757" cy="396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32F55"/>
                    </a:solidFill>
                    <a:latin charset="0" pitchFamily="34" typeface="Arial"/>
                    <a:cs charset="0" pitchFamily="34" typeface="Arial"/>
                  </a:rPr>
                  <a:t>Add Your Project Title</a:t>
                </a:r>
              </a:p>
            </p:txBody>
          </p:sp>
        </p:grpSp>
        <p:grpSp>
          <p:nvGrpSpPr>
            <p:cNvPr id="8210" name="组合 35"/>
            <p:cNvGrpSpPr/>
            <p:nvPr/>
          </p:nvGrpSpPr>
          <p:grpSpPr>
            <a:xfrm>
              <a:off x="0" y="3879133"/>
              <a:ext cx="2772000" cy="750705"/>
              <a:chExt cx="2772000" cy="750705"/>
            </a:xfrm>
          </p:grpSpPr>
          <p:sp>
            <p:nvSpPr>
              <p:cNvPr id="8211" name="矩形 21"/>
              <p:cNvSpPr>
                <a:spLocks noChangeArrowheads="1"/>
              </p:cNvSpPr>
              <p:nvPr/>
            </p:nvSpPr>
            <p:spPr bwMode="auto">
              <a:xfrm>
                <a:off x="0" y="-37"/>
                <a:ext cx="2772000" cy="7507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12" name="矩形 30"/>
              <p:cNvSpPr>
                <a:spLocks noChangeArrowheads="1"/>
              </p:cNvSpPr>
              <p:nvPr/>
            </p:nvSpPr>
            <p:spPr bwMode="auto">
              <a:xfrm>
                <a:off x="35561" y="75270"/>
                <a:ext cx="2700879" cy="594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100">
                    <a:solidFill>
                      <a:srgbClr val="132F55"/>
                    </a:solidFill>
                    <a:latin charset="0" pitchFamily="34" typeface="Arial"/>
                    <a:cs charset="0" pitchFamily="34" typeface="Arial"/>
                  </a:rPr>
                  <a:t>Your life can be enhanced, and your happiness enriched, when you choose to change your perspective. </a:t>
                </a:r>
              </a:p>
            </p:txBody>
          </p:sp>
        </p:grpSp>
      </p:grpSp>
      <p:grpSp>
        <p:nvGrpSpPr>
          <p:cNvPr id="8213" name="组合 42"/>
          <p:cNvGrpSpPr/>
          <p:nvPr/>
        </p:nvGrpSpPr>
        <p:grpSpPr>
          <a:xfrm>
            <a:off x="6191250" y="1587500"/>
            <a:ext cx="2771775" cy="4630738"/>
            <a:chExt cx="2772000" cy="4629838"/>
          </a:xfrm>
        </p:grpSpPr>
        <p:sp>
          <p:nvSpPr>
            <p:cNvPr id="8214" name="矩形 10"/>
            <p:cNvSpPr>
              <a:spLocks noChangeArrowheads="1"/>
            </p:cNvSpPr>
            <p:nvPr/>
          </p:nvSpPr>
          <p:spPr bwMode="auto">
            <a:xfrm>
              <a:off x="0" y="750742"/>
              <a:ext cx="2772000" cy="3068041"/>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8215" name="组合 38"/>
            <p:cNvGrpSpPr/>
            <p:nvPr/>
          </p:nvGrpSpPr>
          <p:grpSpPr>
            <a:xfrm>
              <a:off x="0" y="0"/>
              <a:ext cx="2772000" cy="690235"/>
              <a:chExt cx="2772000" cy="690235"/>
            </a:xfrm>
          </p:grpSpPr>
          <p:sp>
            <p:nvSpPr>
              <p:cNvPr id="8216" name="矩形 18"/>
              <p:cNvSpPr>
                <a:spLocks noChangeArrowheads="1"/>
              </p:cNvSpPr>
              <p:nvPr/>
            </p:nvSpPr>
            <p:spPr bwMode="auto">
              <a:xfrm>
                <a:off x="0" y="0"/>
                <a:ext cx="2772000" cy="690429"/>
              </a:xfrm>
              <a:prstGeom prst="rect">
                <a:avLst/>
              </a:prstGeom>
              <a:solidFill>
                <a:schemeClr val="bg1">
                  <a:alpha val="8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17" name="文本框 26"/>
              <p:cNvSpPr txBox="1">
                <a:spLocks noChangeArrowheads="1"/>
              </p:cNvSpPr>
              <p:nvPr/>
            </p:nvSpPr>
            <p:spPr bwMode="auto">
              <a:xfrm>
                <a:off x="71121" y="134430"/>
                <a:ext cx="2629757" cy="396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32F55"/>
                    </a:solidFill>
                    <a:latin charset="0" pitchFamily="34" typeface="Arial"/>
                    <a:cs charset="0" pitchFamily="34" typeface="Arial"/>
                  </a:rPr>
                  <a:t>Add Your Project Title</a:t>
                </a:r>
              </a:p>
            </p:txBody>
          </p:sp>
        </p:grpSp>
        <p:grpSp>
          <p:nvGrpSpPr>
            <p:cNvPr id="8218" name="组合 34"/>
            <p:cNvGrpSpPr/>
            <p:nvPr/>
          </p:nvGrpSpPr>
          <p:grpSpPr>
            <a:xfrm>
              <a:off x="0" y="3879133"/>
              <a:ext cx="2772000" cy="750705"/>
              <a:chExt cx="2772000" cy="750705"/>
            </a:xfrm>
          </p:grpSpPr>
          <p:sp>
            <p:nvSpPr>
              <p:cNvPr id="8219" name="矩形 22"/>
              <p:cNvSpPr>
                <a:spLocks noChangeArrowheads="1"/>
              </p:cNvSpPr>
              <p:nvPr/>
            </p:nvSpPr>
            <p:spPr bwMode="auto">
              <a:xfrm>
                <a:off x="0" y="-37"/>
                <a:ext cx="2772000" cy="750742"/>
              </a:xfrm>
              <a:prstGeom prst="rect">
                <a:avLst/>
              </a:prstGeom>
              <a:solidFill>
                <a:schemeClr val="bg1">
                  <a:alpha val="8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20" name="矩形 31"/>
              <p:cNvSpPr>
                <a:spLocks noChangeArrowheads="1"/>
              </p:cNvSpPr>
              <p:nvPr/>
            </p:nvSpPr>
            <p:spPr bwMode="auto">
              <a:xfrm>
                <a:off x="35559" y="75270"/>
                <a:ext cx="2700879" cy="594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100">
                    <a:solidFill>
                      <a:srgbClr val="132F55"/>
                    </a:solidFill>
                    <a:latin charset="0" pitchFamily="34" typeface="Arial"/>
                    <a:cs charset="0" pitchFamily="34" typeface="Arial"/>
                  </a:rPr>
                  <a:t>Your life can be enhanced, and your happiness enriched, when you choose to change your perspective. </a:t>
                </a:r>
              </a:p>
            </p:txBody>
          </p:sp>
        </p:grpSp>
      </p:grpSp>
      <p:grpSp>
        <p:nvGrpSpPr>
          <p:cNvPr id="8221" name="组合 43"/>
          <p:cNvGrpSpPr/>
          <p:nvPr/>
        </p:nvGrpSpPr>
        <p:grpSpPr>
          <a:xfrm>
            <a:off x="9012238" y="1587500"/>
            <a:ext cx="2771775" cy="4630738"/>
            <a:chExt cx="2772000" cy="4629838"/>
          </a:xfrm>
        </p:grpSpPr>
        <p:sp>
          <p:nvSpPr>
            <p:cNvPr id="8222" name="矩形 13"/>
            <p:cNvSpPr>
              <a:spLocks noChangeArrowheads="1"/>
            </p:cNvSpPr>
            <p:nvPr/>
          </p:nvSpPr>
          <p:spPr bwMode="auto">
            <a:xfrm>
              <a:off x="0" y="750742"/>
              <a:ext cx="2772000" cy="3068041"/>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8223" name="组合 39"/>
            <p:cNvGrpSpPr/>
            <p:nvPr/>
          </p:nvGrpSpPr>
          <p:grpSpPr>
            <a:xfrm>
              <a:off x="0" y="0"/>
              <a:ext cx="2772000" cy="690235"/>
              <a:chExt cx="2772000" cy="690235"/>
            </a:xfrm>
          </p:grpSpPr>
          <p:sp>
            <p:nvSpPr>
              <p:cNvPr id="8224" name="矩形 19"/>
              <p:cNvSpPr>
                <a:spLocks noChangeArrowheads="1"/>
              </p:cNvSpPr>
              <p:nvPr/>
            </p:nvSpPr>
            <p:spPr bwMode="auto">
              <a:xfrm>
                <a:off x="0" y="0"/>
                <a:ext cx="2772000" cy="690429"/>
              </a:xfrm>
              <a:prstGeom prst="rect">
                <a:avLst/>
              </a:prstGeom>
              <a:solidFill>
                <a:schemeClr val="bg1">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25" name="文本框 27"/>
              <p:cNvSpPr txBox="1">
                <a:spLocks noChangeArrowheads="1"/>
              </p:cNvSpPr>
              <p:nvPr/>
            </p:nvSpPr>
            <p:spPr bwMode="auto">
              <a:xfrm>
                <a:off x="71121" y="134430"/>
                <a:ext cx="2629757" cy="396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2000">
                    <a:solidFill>
                      <a:srgbClr val="132F55"/>
                    </a:solidFill>
                    <a:latin charset="0" pitchFamily="34" typeface="Arial"/>
                    <a:cs charset="0" pitchFamily="34" typeface="Arial"/>
                  </a:rPr>
                  <a:t>Add Your Project Title</a:t>
                </a:r>
              </a:p>
            </p:txBody>
          </p:sp>
        </p:grpSp>
        <p:grpSp>
          <p:nvGrpSpPr>
            <p:cNvPr id="8226" name="组合 33"/>
            <p:cNvGrpSpPr/>
            <p:nvPr/>
          </p:nvGrpSpPr>
          <p:grpSpPr>
            <a:xfrm>
              <a:off x="0" y="3879133"/>
              <a:ext cx="2772000" cy="750705"/>
              <a:chExt cx="2772000" cy="750705"/>
            </a:xfrm>
          </p:grpSpPr>
          <p:sp>
            <p:nvSpPr>
              <p:cNvPr id="8227" name="矩形 23"/>
              <p:cNvSpPr>
                <a:spLocks noChangeArrowheads="1"/>
              </p:cNvSpPr>
              <p:nvPr/>
            </p:nvSpPr>
            <p:spPr bwMode="auto">
              <a:xfrm>
                <a:off x="0" y="-37"/>
                <a:ext cx="2772000" cy="750742"/>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8228" name="矩形 32"/>
              <p:cNvSpPr>
                <a:spLocks noChangeArrowheads="1"/>
              </p:cNvSpPr>
              <p:nvPr/>
            </p:nvSpPr>
            <p:spPr bwMode="auto">
              <a:xfrm>
                <a:off x="35560" y="75270"/>
                <a:ext cx="2700879" cy="594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100">
                    <a:solidFill>
                      <a:srgbClr val="132F55"/>
                    </a:solidFill>
                    <a:latin charset="0" pitchFamily="34" typeface="Arial"/>
                    <a:cs charset="0" pitchFamily="34" typeface="Arial"/>
                  </a:rPr>
                  <a:t>Your life can be enhanced, and your happiness enriched, when you choose to change your perspective. </a:t>
                </a:r>
              </a:p>
            </p:txBody>
          </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8200"/>
                                        </p:tgtEl>
                                        <p:attrNameLst>
                                          <p:attrName>style.visibility</p:attrName>
                                        </p:attrNameLst>
                                      </p:cBhvr>
                                      <p:to>
                                        <p:strVal val="visible"/>
                                      </p:to>
                                    </p:set>
                                    <p:anim calcmode="lin" valueType="num">
                                      <p:cBhvr additive="base">
                                        <p:cTn dur="500" id="7"/>
                                        <p:tgtEl>
                                          <p:spTgt spid="8200"/>
                                        </p:tgtEl>
                                        <p:attrNameLst>
                                          <p:attrName>ppt_x</p:attrName>
                                        </p:attrNameLst>
                                      </p:cBhvr>
                                      <p:tavLst>
                                        <p:tav tm="0">
                                          <p:val>
                                            <p:strVal val="#ppt_x+#ppt_w*1.125000"/>
                                          </p:val>
                                        </p:tav>
                                        <p:tav tm="100000">
                                          <p:val>
                                            <p:strVal val="#ppt_x"/>
                                          </p:val>
                                        </p:tav>
                                      </p:tavLst>
                                    </p:anim>
                                    <p:animEffect filter="wipe(left)" transition="in">
                                      <p:cBhvr>
                                        <p:cTn dur="500" id="8"/>
                                        <p:tgtEl>
                                          <p:spTgt spid="8200"/>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8205"/>
                                        </p:tgtEl>
                                        <p:attrNameLst>
                                          <p:attrName>style.visibility</p:attrName>
                                        </p:attrNameLst>
                                      </p:cBhvr>
                                      <p:to>
                                        <p:strVal val="visible"/>
                                      </p:to>
                                    </p:set>
                                    <p:anim calcmode="lin" valueType="num">
                                      <p:cBhvr additive="base">
                                        <p:cTn dur="500" id="12"/>
                                        <p:tgtEl>
                                          <p:spTgt spid="8205"/>
                                        </p:tgtEl>
                                        <p:attrNameLst>
                                          <p:attrName>ppt_x</p:attrName>
                                        </p:attrNameLst>
                                      </p:cBhvr>
                                      <p:tavLst>
                                        <p:tav tm="0">
                                          <p:val>
                                            <p:strVal val="#ppt_x-#ppt_w*1.125000"/>
                                          </p:val>
                                        </p:tav>
                                        <p:tav tm="100000">
                                          <p:val>
                                            <p:strVal val="#ppt_x"/>
                                          </p:val>
                                        </p:tav>
                                      </p:tavLst>
                                    </p:anim>
                                    <p:animEffect filter="wipe(right)" transition="in">
                                      <p:cBhvr>
                                        <p:cTn dur="500" id="13"/>
                                        <p:tgtEl>
                                          <p:spTgt spid="8205"/>
                                        </p:tgtEl>
                                      </p:cBhvr>
                                    </p:animEffect>
                                  </p:childTnLst>
                                </p:cTn>
                              </p:par>
                              <p:par>
                                <p:cTn fill="hold" id="14" nodeType="withEffect" presetClass="entr" presetID="12" presetSubtype="8">
                                  <p:stCondLst>
                                    <p:cond delay="250"/>
                                  </p:stCondLst>
                                  <p:childTnLst>
                                    <p:set>
                                      <p:cBhvr>
                                        <p:cTn dur="1" fill="hold" id="15">
                                          <p:stCondLst>
                                            <p:cond delay="0"/>
                                          </p:stCondLst>
                                        </p:cTn>
                                        <p:tgtEl>
                                          <p:spTgt spid="8213"/>
                                        </p:tgtEl>
                                        <p:attrNameLst>
                                          <p:attrName>style.visibility</p:attrName>
                                        </p:attrNameLst>
                                      </p:cBhvr>
                                      <p:to>
                                        <p:strVal val="visible"/>
                                      </p:to>
                                    </p:set>
                                    <p:anim calcmode="lin" valueType="num">
                                      <p:cBhvr additive="base">
                                        <p:cTn dur="500" id="16"/>
                                        <p:tgtEl>
                                          <p:spTgt spid="8213"/>
                                        </p:tgtEl>
                                        <p:attrNameLst>
                                          <p:attrName>ppt_x</p:attrName>
                                        </p:attrNameLst>
                                      </p:cBhvr>
                                      <p:tavLst>
                                        <p:tav tm="0">
                                          <p:val>
                                            <p:strVal val="#ppt_x-#ppt_w*1.125000"/>
                                          </p:val>
                                        </p:tav>
                                        <p:tav tm="100000">
                                          <p:val>
                                            <p:strVal val="#ppt_x"/>
                                          </p:val>
                                        </p:tav>
                                      </p:tavLst>
                                    </p:anim>
                                    <p:animEffect filter="wipe(right)" transition="in">
                                      <p:cBhvr>
                                        <p:cTn dur="500" id="17"/>
                                        <p:tgtEl>
                                          <p:spTgt spid="8213"/>
                                        </p:tgtEl>
                                      </p:cBhvr>
                                    </p:animEffect>
                                  </p:childTnLst>
                                </p:cTn>
                              </p:par>
                              <p:par>
                                <p:cTn fill="hold" id="18" nodeType="withEffect" presetClass="entr" presetID="12" presetSubtype="8">
                                  <p:stCondLst>
                                    <p:cond delay="500"/>
                                  </p:stCondLst>
                                  <p:childTnLst>
                                    <p:set>
                                      <p:cBhvr>
                                        <p:cTn dur="1" fill="hold" id="19">
                                          <p:stCondLst>
                                            <p:cond delay="0"/>
                                          </p:stCondLst>
                                        </p:cTn>
                                        <p:tgtEl>
                                          <p:spTgt spid="8221"/>
                                        </p:tgtEl>
                                        <p:attrNameLst>
                                          <p:attrName>style.visibility</p:attrName>
                                        </p:attrNameLst>
                                      </p:cBhvr>
                                      <p:to>
                                        <p:strVal val="visible"/>
                                      </p:to>
                                    </p:set>
                                    <p:anim calcmode="lin" valueType="num">
                                      <p:cBhvr additive="base">
                                        <p:cTn dur="500" id="20"/>
                                        <p:tgtEl>
                                          <p:spTgt spid="8221"/>
                                        </p:tgtEl>
                                        <p:attrNameLst>
                                          <p:attrName>ppt_x</p:attrName>
                                        </p:attrNameLst>
                                      </p:cBhvr>
                                      <p:tavLst>
                                        <p:tav tm="0">
                                          <p:val>
                                            <p:strVal val="#ppt_x-#ppt_w*1.125000"/>
                                          </p:val>
                                        </p:tav>
                                        <p:tav tm="100000">
                                          <p:val>
                                            <p:strVal val="#ppt_x"/>
                                          </p:val>
                                        </p:tav>
                                      </p:tavLst>
                                    </p:anim>
                                    <p:animEffect filter="wipe(right)" transition="in">
                                      <p:cBhvr>
                                        <p:cTn dur="500" id="21"/>
                                        <p:tgtEl>
                                          <p:spTgt spid="82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9">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9218"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9219"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9220"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9221" name="文本框 12"/>
          <p:cNvSpPr txBox="1">
            <a:spLocks noChangeArrowheads="1"/>
          </p:cNvSpPr>
          <p:nvPr/>
        </p:nvSpPr>
        <p:spPr bwMode="auto">
          <a:xfrm>
            <a:off x="398463" y="247650"/>
            <a:ext cx="590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01</a:t>
            </a:r>
          </a:p>
        </p:txBody>
      </p:sp>
      <p:cxnSp>
        <p:nvCxnSpPr>
          <p:cNvPr id="9222"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9223"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9224" name="矩形 1"/>
          <p:cNvSpPr>
            <a:spLocks noChangeArrowheads="1"/>
          </p:cNvSpPr>
          <p:nvPr/>
        </p:nvSpPr>
        <p:spPr bwMode="auto">
          <a:xfrm>
            <a:off x="407988" y="1196975"/>
            <a:ext cx="3798887" cy="3603625"/>
          </a:xfrm>
          <a:prstGeom prst="rect">
            <a:avLst/>
          </a:prstGeom>
          <a:blipFill dpi="0" rotWithShape="1">
            <a:blip r:embed="rId4">
              <a:extLst>
                <a:ext uri="{28A0092B-C50C-407E-A947-70E740481C1C}">
                  <a14:useLocalDpi/>
                </a:ext>
              </a:extLst>
            </a:blip>
            <a:stretch>
              <a:fillRect/>
            </a:stretch>
          </a:blipFill>
          <a:ln>
            <a:noFill/>
          </a:ln>
          <a:effectLst>
            <a:outerShdw algn="ctr" dir="5400000" dist="38100" rotWithShape="0">
              <a:srgbClr val="000000">
                <a:alpha val="0"/>
              </a:srgbClr>
            </a:outerShdw>
          </a:effectLst>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9225" name="组合 3"/>
          <p:cNvGrpSpPr/>
          <p:nvPr/>
        </p:nvGrpSpPr>
        <p:grpSpPr>
          <a:xfrm>
            <a:off x="407988" y="4906963"/>
            <a:ext cx="3798887" cy="1582737"/>
            <a:chExt cx="3798477" cy="1582420"/>
          </a:xfrm>
        </p:grpSpPr>
        <p:sp>
          <p:nvSpPr>
            <p:cNvPr id="9226" name="矩形 8"/>
            <p:cNvSpPr>
              <a:spLocks noChangeArrowheads="1"/>
            </p:cNvSpPr>
            <p:nvPr/>
          </p:nvSpPr>
          <p:spPr bwMode="auto">
            <a:xfrm>
              <a:off x="0" y="0"/>
              <a:ext cx="3798477" cy="1582420"/>
            </a:xfrm>
            <a:prstGeom prst="rect">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9227" name="矩形 10"/>
            <p:cNvSpPr>
              <a:spLocks noChangeArrowheads="1"/>
            </p:cNvSpPr>
            <p:nvPr/>
          </p:nvSpPr>
          <p:spPr bwMode="auto">
            <a:xfrm>
              <a:off x="103642" y="217624"/>
              <a:ext cx="3694835" cy="1158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lang="en-US" sz="1400">
                  <a:solidFill>
                    <a:srgbClr val="1E6991"/>
                  </a:solidFill>
                  <a:latin charset="0" pitchFamily="34" typeface="Arial"/>
                </a:rPr>
                <a:t>Just for today I will try to live through this day only and not tackle my whole life problem at once. I can do something for twelve hours that would appall me if I had to keep it up for a lifetime.</a:t>
              </a:r>
            </a:p>
          </p:txBody>
        </p:sp>
      </p:grpSp>
      <p:grpSp>
        <p:nvGrpSpPr>
          <p:cNvPr id="9228" name="组合 78"/>
          <p:cNvGrpSpPr/>
          <p:nvPr/>
        </p:nvGrpSpPr>
        <p:grpSpPr>
          <a:xfrm>
            <a:off x="4557713" y="5313363"/>
            <a:ext cx="1174750" cy="1176337"/>
            <a:chExt cx="1175657" cy="1175657"/>
          </a:xfrm>
        </p:grpSpPr>
        <p:sp>
          <p:nvSpPr>
            <p:cNvPr id="9229" name="圆角矩形 17"/>
            <p:cNvSpPr>
              <a:spLocks noChangeArrowheads="1"/>
            </p:cNvSpPr>
            <p:nvPr/>
          </p:nvSpPr>
          <p:spPr bwMode="auto">
            <a:xfrm>
              <a:off x="0" y="0"/>
              <a:ext cx="1175657" cy="1175657"/>
            </a:xfrm>
            <a:prstGeom prst="roundRect">
              <a:avLst>
                <a:gd fmla="val 12069" name="adj"/>
              </a:avLst>
            </a:prstGeom>
            <a:noFill/>
            <a:ln cmpd="sng" w="15875">
              <a:solidFill>
                <a:schemeClr val="bg1">
                  <a:alpha val="50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nvGrpSpPr>
            <p:cNvPr id="9230" name="组合 54"/>
            <p:cNvGrpSpPr/>
            <p:nvPr/>
          </p:nvGrpSpPr>
          <p:grpSpPr>
            <a:xfrm>
              <a:off x="231822" y="212546"/>
              <a:ext cx="750563" cy="750563"/>
              <a:chExt cx="865745" cy="865745"/>
            </a:xfrm>
          </p:grpSpPr>
          <p:sp>
            <p:nvSpPr>
              <p:cNvPr id="9231" name="Freeform 12"/>
              <p:cNvSpPr>
                <a:spLocks noEditPoints="1"/>
              </p:cNvSpPr>
              <p:nvPr/>
            </p:nvSpPr>
            <p:spPr bwMode="auto">
              <a:xfrm>
                <a:off x="0" y="0"/>
                <a:ext cx="865745" cy="865745"/>
              </a:xfrm>
              <a:custGeom>
                <a:gdLst>
                  <a:gd fmla="*/ 1677 w 1728" name="T0"/>
                  <a:gd fmla="*/ 813 h 1728" name="T1"/>
                  <a:gd fmla="*/ 1576 w 1728" name="T2"/>
                  <a:gd fmla="*/ 813 h 1728" name="T3"/>
                  <a:gd fmla="*/ 1638 w 1728" name="T4"/>
                  <a:gd fmla="*/ 611 h 1728" name="T5"/>
                  <a:gd fmla="*/ 1475 w 1728" name="T6"/>
                  <a:gd fmla="*/ 253 h 1728" name="T7"/>
                  <a:gd fmla="*/ 1332 w 1728" name="T8"/>
                  <a:gd fmla="*/ 324 h 1728" name="T9"/>
                  <a:gd fmla="*/ 1232 w 1728" name="T10"/>
                  <a:gd fmla="*/ 137 h 1728" name="T11"/>
                  <a:gd fmla="*/ 864 w 1728" name="T12"/>
                  <a:gd fmla="*/ 0 h 1728" name="T13"/>
                  <a:gd fmla="*/ 813 w 1728" name="T14"/>
                  <a:gd fmla="*/ 151 h 1728" name="T15"/>
                  <a:gd fmla="*/ 611 w 1728" name="T16"/>
                  <a:gd fmla="*/ 89 h 1728" name="T17"/>
                  <a:gd fmla="*/ 253 w 1728" name="T18"/>
                  <a:gd fmla="*/ 253 h 1728" name="T19"/>
                  <a:gd fmla="*/ 253 w 1728" name="T20"/>
                  <a:gd fmla="*/ 324 h 1728" name="T21"/>
                  <a:gd fmla="*/ 229 w 1728" name="T22"/>
                  <a:gd fmla="*/ 535 h 1728" name="T23"/>
                  <a:gd fmla="*/ 71 w 1728" name="T24"/>
                  <a:gd fmla="*/ 521 h 1728" name="T25"/>
                  <a:gd fmla="*/ 50 w 1728" name="T26"/>
                  <a:gd fmla="*/ 914 h 1728" name="T27"/>
                  <a:gd fmla="*/ 183 w 1728" name="T28"/>
                  <a:gd fmla="*/ 1080 h 1728" name="T29"/>
                  <a:gd fmla="*/ 61 w 1728" name="T30"/>
                  <a:gd fmla="*/ 1182 h 1728" name="T31"/>
                  <a:gd fmla="*/ 324 w 1728" name="T32"/>
                  <a:gd fmla="*/ 1475 h 1728" name="T33"/>
                  <a:gd fmla="*/ 535 w 1728" name="T34"/>
                  <a:gd fmla="*/ 1498 h 1728" name="T35"/>
                  <a:gd fmla="*/ 521 w 1728" name="T36"/>
                  <a:gd fmla="*/ 1657 h 1728" name="T37"/>
                  <a:gd fmla="*/ 864 w 1728" name="T38"/>
                  <a:gd fmla="*/ 1728 h 1728" name="T39"/>
                  <a:gd fmla="*/ 914 w 1728" name="T40"/>
                  <a:gd fmla="*/ 1577 h 1728" name="T41"/>
                  <a:gd fmla="*/ 1117 w 1728" name="T42"/>
                  <a:gd fmla="*/ 1638 h 1728" name="T43"/>
                  <a:gd fmla="*/ 1475 w 1728" name="T44"/>
                  <a:gd fmla="*/ 1475 h 1728" name="T45"/>
                  <a:gd fmla="*/ 1475 w 1728" name="T46"/>
                  <a:gd fmla="*/ 1403 h 1728" name="T47"/>
                  <a:gd fmla="*/ 1498 w 1728" name="T48"/>
                  <a:gd fmla="*/ 1193 h 1728" name="T49"/>
                  <a:gd fmla="*/ 1657 w 1728" name="T50"/>
                  <a:gd fmla="*/ 1206 h 1728" name="T51"/>
                  <a:gd fmla="*/ 1713 w 1728" name="T52"/>
                  <a:gd fmla="*/ 828 h 1728" name="T53"/>
                  <a:gd fmla="*/ 1493 w 1728" name="T54"/>
                  <a:gd fmla="*/ 1081 h 1728" name="T55"/>
                  <a:gd fmla="*/ 1298 w 1728" name="T56"/>
                  <a:gd fmla="*/ 1298 h 1728" name="T57"/>
                  <a:gd fmla="*/ 1298 w 1728" name="T58"/>
                  <a:gd fmla="*/ 1369 h 1728" name="T59"/>
                  <a:gd fmla="*/ 1191 w 1728" name="T60"/>
                  <a:gd fmla="*/ 1553 h 1728" name="T61"/>
                  <a:gd fmla="*/ 1158 w 1728" name="T62"/>
                  <a:gd fmla="*/ 1461 h 1728" name="T63"/>
                  <a:gd fmla="*/ 864 w 1728" name="T64"/>
                  <a:gd fmla="*/ 1478 h 1728" name="T65"/>
                  <a:gd fmla="*/ 813 w 1728" name="T66"/>
                  <a:gd fmla="*/ 1625 h 1728" name="T67"/>
                  <a:gd fmla="*/ 647 w 1728" name="T68"/>
                  <a:gd fmla="*/ 1494 h 1728" name="T69"/>
                  <a:gd fmla="*/ 620 w 1728" name="T70"/>
                  <a:gd fmla="*/ 1427 h 1728" name="T71"/>
                  <a:gd fmla="*/ 358 w 1728" name="T72"/>
                  <a:gd fmla="*/ 1298 h 1728" name="T73"/>
                  <a:gd fmla="*/ 175 w 1728" name="T74"/>
                  <a:gd fmla="*/ 1191 h 1728" name="T75"/>
                  <a:gd fmla="*/ 266 w 1728" name="T76"/>
                  <a:gd fmla="*/ 1158 h 1728" name="T77"/>
                  <a:gd fmla="*/ 250 w 1728" name="T78"/>
                  <a:gd fmla="*/ 864 h 1728" name="T79"/>
                  <a:gd fmla="*/ 102 w 1728" name="T80"/>
                  <a:gd fmla="*/ 813 h 1728" name="T81"/>
                  <a:gd fmla="*/ 234 w 1728" name="T82"/>
                  <a:gd fmla="*/ 647 h 1728" name="T83"/>
                  <a:gd fmla="*/ 300 w 1728" name="T84"/>
                  <a:gd fmla="*/ 620 h 1728" name="T85"/>
                  <a:gd fmla="*/ 430 w 1728" name="T86"/>
                  <a:gd fmla="*/ 358 h 1728" name="T87"/>
                  <a:gd fmla="*/ 536 w 1728" name="T88"/>
                  <a:gd fmla="*/ 175 h 1728" name="T89"/>
                  <a:gd fmla="*/ 569 w 1728" name="T90"/>
                  <a:gd fmla="*/ 268 h 1728" name="T91"/>
                  <a:gd fmla="*/ 864 w 1728" name="T92"/>
                  <a:gd fmla="*/ 250 h 1728" name="T93"/>
                  <a:gd fmla="*/ 914 w 1728" name="T94"/>
                  <a:gd fmla="*/ 102 h 1728" name="T95"/>
                  <a:gd fmla="*/ 1081 w 1728" name="T96"/>
                  <a:gd fmla="*/ 234 h 1728" name="T97"/>
                  <a:gd fmla="*/ 1298 w 1728" name="T98"/>
                  <a:gd fmla="*/ 430 h 1728" name="T99"/>
                  <a:gd fmla="*/ 1334 w 1728" name="T100"/>
                  <a:gd fmla="*/ 445 h 1728" name="T101"/>
                  <a:gd fmla="*/ 1438 w 1728" name="T102"/>
                  <a:gd fmla="*/ 361 h 1728" name="T103"/>
                  <a:gd fmla="*/ 1480 w 1728" name="T104"/>
                  <a:gd fmla="*/ 565 h 1728" name="T105"/>
                  <a:gd fmla="*/ 1433 w 1728" name="T106"/>
                  <a:gd fmla="*/ 634 h 1728" name="T107"/>
                  <a:gd fmla="*/ 1492 w 1728" name="T108"/>
                  <a:gd fmla="*/ 899 h 1728" name="T109"/>
                  <a:gd fmla="*/ 1528 w 1728" name="T110"/>
                  <a:gd fmla="*/ 914 h 1728" name="T111"/>
                  <a:gd fmla="*/ 1583 w 1728" name="T112"/>
                  <a:gd fmla="*/ 1120 h 17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28" w="1728">
                    <a:moveTo>
                      <a:pt x="1713" y="828"/>
                    </a:moveTo>
                    <a:cubicBezTo>
                      <a:pt x="1703" y="819"/>
                      <a:pt x="1690" y="813"/>
                      <a:pt x="1677" y="813"/>
                    </a:cubicBezTo>
                    <a:cubicBezTo>
                      <a:pt x="1677" y="813"/>
                      <a:pt x="1677" y="813"/>
                      <a:pt x="1677" y="813"/>
                    </a:cubicBezTo>
                    <a:cubicBezTo>
                      <a:pt x="1576" y="813"/>
                      <a:pt x="1576" y="813"/>
                      <a:pt x="1576" y="813"/>
                    </a:cubicBezTo>
                    <a:cubicBezTo>
                      <a:pt x="1573" y="757"/>
                      <a:pt x="1562" y="702"/>
                      <a:pt x="1545" y="648"/>
                    </a:cubicBezTo>
                    <a:cubicBezTo>
                      <a:pt x="1638" y="611"/>
                      <a:pt x="1638" y="611"/>
                      <a:pt x="1638" y="611"/>
                    </a:cubicBezTo>
                    <a:cubicBezTo>
                      <a:pt x="1664" y="600"/>
                      <a:pt x="1677" y="571"/>
                      <a:pt x="1667" y="545"/>
                    </a:cubicBezTo>
                    <a:cubicBezTo>
                      <a:pt x="1623" y="435"/>
                      <a:pt x="1559" y="337"/>
                      <a:pt x="1475" y="253"/>
                    </a:cubicBezTo>
                    <a:cubicBezTo>
                      <a:pt x="1456" y="234"/>
                      <a:pt x="1422" y="234"/>
                      <a:pt x="1403" y="253"/>
                    </a:cubicBezTo>
                    <a:cubicBezTo>
                      <a:pt x="1332" y="324"/>
                      <a:pt x="1332" y="324"/>
                      <a:pt x="1332" y="324"/>
                    </a:cubicBezTo>
                    <a:cubicBezTo>
                      <a:pt x="1290" y="287"/>
                      <a:pt x="1243" y="255"/>
                      <a:pt x="1193" y="229"/>
                    </a:cubicBezTo>
                    <a:cubicBezTo>
                      <a:pt x="1232" y="137"/>
                      <a:pt x="1232" y="137"/>
                      <a:pt x="1232" y="137"/>
                    </a:cubicBezTo>
                    <a:cubicBezTo>
                      <a:pt x="1244" y="111"/>
                      <a:pt x="1232" y="82"/>
                      <a:pt x="1206" y="71"/>
                    </a:cubicBezTo>
                    <a:cubicBezTo>
                      <a:pt x="1097" y="24"/>
                      <a:pt x="982" y="0"/>
                      <a:pt x="864" y="0"/>
                    </a:cubicBezTo>
                    <a:cubicBezTo>
                      <a:pt x="836" y="0"/>
                      <a:pt x="813" y="22"/>
                      <a:pt x="813" y="50"/>
                    </a:cubicBezTo>
                    <a:cubicBezTo>
                      <a:pt x="813" y="151"/>
                      <a:pt x="813" y="151"/>
                      <a:pt x="813" y="151"/>
                    </a:cubicBezTo>
                    <a:cubicBezTo>
                      <a:pt x="757" y="155"/>
                      <a:pt x="702" y="166"/>
                      <a:pt x="648" y="183"/>
                    </a:cubicBezTo>
                    <a:cubicBezTo>
                      <a:pt x="611" y="89"/>
                      <a:pt x="611" y="89"/>
                      <a:pt x="611" y="89"/>
                    </a:cubicBezTo>
                    <a:cubicBezTo>
                      <a:pt x="600" y="63"/>
                      <a:pt x="571" y="50"/>
                      <a:pt x="545" y="61"/>
                    </a:cubicBezTo>
                    <a:cubicBezTo>
                      <a:pt x="435" y="104"/>
                      <a:pt x="337" y="169"/>
                      <a:pt x="253" y="253"/>
                    </a:cubicBezTo>
                    <a:cubicBezTo>
                      <a:pt x="243" y="262"/>
                      <a:pt x="238" y="275"/>
                      <a:pt x="238" y="288"/>
                    </a:cubicBezTo>
                    <a:cubicBezTo>
                      <a:pt x="238" y="302"/>
                      <a:pt x="243" y="315"/>
                      <a:pt x="253" y="324"/>
                    </a:cubicBezTo>
                    <a:cubicBezTo>
                      <a:pt x="324" y="395"/>
                      <a:pt x="324" y="395"/>
                      <a:pt x="324" y="395"/>
                    </a:cubicBezTo>
                    <a:cubicBezTo>
                      <a:pt x="287" y="438"/>
                      <a:pt x="255" y="485"/>
                      <a:pt x="229" y="535"/>
                    </a:cubicBezTo>
                    <a:cubicBezTo>
                      <a:pt x="137" y="495"/>
                      <a:pt x="137" y="495"/>
                      <a:pt x="137" y="495"/>
                    </a:cubicBezTo>
                    <a:cubicBezTo>
                      <a:pt x="112" y="484"/>
                      <a:pt x="82" y="496"/>
                      <a:pt x="71" y="521"/>
                    </a:cubicBezTo>
                    <a:cubicBezTo>
                      <a:pt x="24" y="630"/>
                      <a:pt x="0" y="745"/>
                      <a:pt x="0" y="864"/>
                    </a:cubicBezTo>
                    <a:cubicBezTo>
                      <a:pt x="0" y="892"/>
                      <a:pt x="22" y="914"/>
                      <a:pt x="50" y="914"/>
                    </a:cubicBezTo>
                    <a:cubicBezTo>
                      <a:pt x="151" y="914"/>
                      <a:pt x="151" y="914"/>
                      <a:pt x="151" y="914"/>
                    </a:cubicBezTo>
                    <a:cubicBezTo>
                      <a:pt x="155" y="970"/>
                      <a:pt x="166" y="1026"/>
                      <a:pt x="183" y="1080"/>
                    </a:cubicBezTo>
                    <a:cubicBezTo>
                      <a:pt x="89" y="1117"/>
                      <a:pt x="89" y="1117"/>
                      <a:pt x="89" y="1117"/>
                    </a:cubicBezTo>
                    <a:cubicBezTo>
                      <a:pt x="63" y="1127"/>
                      <a:pt x="51" y="1156"/>
                      <a:pt x="61" y="1182"/>
                    </a:cubicBezTo>
                    <a:cubicBezTo>
                      <a:pt x="104" y="1292"/>
                      <a:pt x="169" y="1391"/>
                      <a:pt x="253" y="1475"/>
                    </a:cubicBezTo>
                    <a:cubicBezTo>
                      <a:pt x="273" y="1494"/>
                      <a:pt x="305" y="1494"/>
                      <a:pt x="324" y="1475"/>
                    </a:cubicBezTo>
                    <a:cubicBezTo>
                      <a:pt x="395" y="1404"/>
                      <a:pt x="395" y="1404"/>
                      <a:pt x="395" y="1404"/>
                    </a:cubicBezTo>
                    <a:cubicBezTo>
                      <a:pt x="438" y="1440"/>
                      <a:pt x="484" y="1472"/>
                      <a:pt x="535" y="1498"/>
                    </a:cubicBezTo>
                    <a:cubicBezTo>
                      <a:pt x="495" y="1591"/>
                      <a:pt x="495" y="1591"/>
                      <a:pt x="495" y="1591"/>
                    </a:cubicBezTo>
                    <a:cubicBezTo>
                      <a:pt x="484" y="1616"/>
                      <a:pt x="496" y="1646"/>
                      <a:pt x="521" y="1657"/>
                    </a:cubicBezTo>
                    <a:cubicBezTo>
                      <a:pt x="630" y="1704"/>
                      <a:pt x="745" y="1728"/>
                      <a:pt x="864" y="1728"/>
                    </a:cubicBezTo>
                    <a:cubicBezTo>
                      <a:pt x="864" y="1728"/>
                      <a:pt x="864" y="1728"/>
                      <a:pt x="864" y="1728"/>
                    </a:cubicBezTo>
                    <a:cubicBezTo>
                      <a:pt x="892" y="1728"/>
                      <a:pt x="914" y="1705"/>
                      <a:pt x="914" y="1677"/>
                    </a:cubicBezTo>
                    <a:cubicBezTo>
                      <a:pt x="914" y="1577"/>
                      <a:pt x="914" y="1577"/>
                      <a:pt x="914" y="1577"/>
                    </a:cubicBezTo>
                    <a:cubicBezTo>
                      <a:pt x="970" y="1573"/>
                      <a:pt x="1026" y="1562"/>
                      <a:pt x="1080" y="1545"/>
                    </a:cubicBezTo>
                    <a:cubicBezTo>
                      <a:pt x="1117" y="1638"/>
                      <a:pt x="1117" y="1638"/>
                      <a:pt x="1117" y="1638"/>
                    </a:cubicBezTo>
                    <a:cubicBezTo>
                      <a:pt x="1127" y="1664"/>
                      <a:pt x="1156" y="1677"/>
                      <a:pt x="1182" y="1667"/>
                    </a:cubicBezTo>
                    <a:cubicBezTo>
                      <a:pt x="1292" y="1623"/>
                      <a:pt x="1391" y="1559"/>
                      <a:pt x="1475" y="1475"/>
                    </a:cubicBezTo>
                    <a:cubicBezTo>
                      <a:pt x="1484" y="1465"/>
                      <a:pt x="1489" y="1452"/>
                      <a:pt x="1489" y="1439"/>
                    </a:cubicBezTo>
                    <a:cubicBezTo>
                      <a:pt x="1489" y="1426"/>
                      <a:pt x="1484" y="1413"/>
                      <a:pt x="1475" y="1403"/>
                    </a:cubicBezTo>
                    <a:cubicBezTo>
                      <a:pt x="1403" y="1332"/>
                      <a:pt x="1403" y="1332"/>
                      <a:pt x="1403" y="1332"/>
                    </a:cubicBezTo>
                    <a:cubicBezTo>
                      <a:pt x="1440" y="1290"/>
                      <a:pt x="1472" y="1243"/>
                      <a:pt x="1498" y="1193"/>
                    </a:cubicBezTo>
                    <a:cubicBezTo>
                      <a:pt x="1590" y="1233"/>
                      <a:pt x="1590" y="1233"/>
                      <a:pt x="1590" y="1233"/>
                    </a:cubicBezTo>
                    <a:cubicBezTo>
                      <a:pt x="1616" y="1243"/>
                      <a:pt x="1646" y="1232"/>
                      <a:pt x="1657" y="1206"/>
                    </a:cubicBezTo>
                    <a:cubicBezTo>
                      <a:pt x="1704" y="1098"/>
                      <a:pt x="1728" y="982"/>
                      <a:pt x="1728" y="864"/>
                    </a:cubicBezTo>
                    <a:cubicBezTo>
                      <a:pt x="1728" y="850"/>
                      <a:pt x="1722" y="837"/>
                      <a:pt x="1713" y="828"/>
                    </a:cubicBezTo>
                    <a:close/>
                    <a:moveTo>
                      <a:pt x="1583" y="1120"/>
                    </a:moveTo>
                    <a:cubicBezTo>
                      <a:pt x="1493" y="1081"/>
                      <a:pt x="1493" y="1081"/>
                      <a:pt x="1493" y="1081"/>
                    </a:cubicBezTo>
                    <a:cubicBezTo>
                      <a:pt x="1468" y="1070"/>
                      <a:pt x="1438" y="1081"/>
                      <a:pt x="1427" y="1107"/>
                    </a:cubicBezTo>
                    <a:cubicBezTo>
                      <a:pt x="1396" y="1179"/>
                      <a:pt x="1352" y="1243"/>
                      <a:pt x="1298" y="1298"/>
                    </a:cubicBezTo>
                    <a:cubicBezTo>
                      <a:pt x="1288" y="1307"/>
                      <a:pt x="1283" y="1320"/>
                      <a:pt x="1283" y="1334"/>
                    </a:cubicBezTo>
                    <a:cubicBezTo>
                      <a:pt x="1283" y="1347"/>
                      <a:pt x="1288" y="1360"/>
                      <a:pt x="1298" y="1369"/>
                    </a:cubicBezTo>
                    <a:cubicBezTo>
                      <a:pt x="1367" y="1438"/>
                      <a:pt x="1367" y="1438"/>
                      <a:pt x="1367" y="1438"/>
                    </a:cubicBezTo>
                    <a:cubicBezTo>
                      <a:pt x="1313" y="1484"/>
                      <a:pt x="1255" y="1523"/>
                      <a:pt x="1191" y="1553"/>
                    </a:cubicBezTo>
                    <a:cubicBezTo>
                      <a:pt x="1162" y="1478"/>
                      <a:pt x="1162" y="1478"/>
                      <a:pt x="1162" y="1478"/>
                    </a:cubicBezTo>
                    <a:cubicBezTo>
                      <a:pt x="1161" y="1472"/>
                      <a:pt x="1160" y="1467"/>
                      <a:pt x="1158" y="1461"/>
                    </a:cubicBezTo>
                    <a:cubicBezTo>
                      <a:pt x="1148" y="1436"/>
                      <a:pt x="1118" y="1423"/>
                      <a:pt x="1092" y="1433"/>
                    </a:cubicBezTo>
                    <a:cubicBezTo>
                      <a:pt x="1019" y="1463"/>
                      <a:pt x="942" y="1478"/>
                      <a:pt x="864" y="1478"/>
                    </a:cubicBezTo>
                    <a:cubicBezTo>
                      <a:pt x="836" y="1478"/>
                      <a:pt x="813" y="1500"/>
                      <a:pt x="813" y="1528"/>
                    </a:cubicBezTo>
                    <a:cubicBezTo>
                      <a:pt x="813" y="1625"/>
                      <a:pt x="813" y="1625"/>
                      <a:pt x="813" y="1625"/>
                    </a:cubicBezTo>
                    <a:cubicBezTo>
                      <a:pt x="743" y="1620"/>
                      <a:pt x="674" y="1606"/>
                      <a:pt x="608" y="1583"/>
                    </a:cubicBezTo>
                    <a:cubicBezTo>
                      <a:pt x="647" y="1494"/>
                      <a:pt x="647" y="1494"/>
                      <a:pt x="647" y="1494"/>
                    </a:cubicBezTo>
                    <a:cubicBezTo>
                      <a:pt x="652" y="1481"/>
                      <a:pt x="652" y="1467"/>
                      <a:pt x="647" y="1455"/>
                    </a:cubicBezTo>
                    <a:cubicBezTo>
                      <a:pt x="642" y="1443"/>
                      <a:pt x="633" y="1432"/>
                      <a:pt x="620" y="1427"/>
                    </a:cubicBezTo>
                    <a:cubicBezTo>
                      <a:pt x="549" y="1396"/>
                      <a:pt x="484" y="1353"/>
                      <a:pt x="430" y="1298"/>
                    </a:cubicBezTo>
                    <a:cubicBezTo>
                      <a:pt x="410" y="1278"/>
                      <a:pt x="378" y="1278"/>
                      <a:pt x="358" y="1298"/>
                    </a:cubicBezTo>
                    <a:cubicBezTo>
                      <a:pt x="290" y="1367"/>
                      <a:pt x="290" y="1367"/>
                      <a:pt x="290" y="1367"/>
                    </a:cubicBezTo>
                    <a:cubicBezTo>
                      <a:pt x="243" y="1314"/>
                      <a:pt x="205" y="1255"/>
                      <a:pt x="175" y="1191"/>
                    </a:cubicBezTo>
                    <a:cubicBezTo>
                      <a:pt x="249" y="1162"/>
                      <a:pt x="249" y="1162"/>
                      <a:pt x="249" y="1162"/>
                    </a:cubicBezTo>
                    <a:cubicBezTo>
                      <a:pt x="255" y="1162"/>
                      <a:pt x="261" y="1161"/>
                      <a:pt x="266" y="1158"/>
                    </a:cubicBezTo>
                    <a:cubicBezTo>
                      <a:pt x="292" y="1148"/>
                      <a:pt x="305" y="1118"/>
                      <a:pt x="294" y="1093"/>
                    </a:cubicBezTo>
                    <a:cubicBezTo>
                      <a:pt x="265" y="1019"/>
                      <a:pt x="250" y="942"/>
                      <a:pt x="250" y="864"/>
                    </a:cubicBezTo>
                    <a:cubicBezTo>
                      <a:pt x="250" y="836"/>
                      <a:pt x="227" y="813"/>
                      <a:pt x="200" y="813"/>
                    </a:cubicBezTo>
                    <a:cubicBezTo>
                      <a:pt x="102" y="813"/>
                      <a:pt x="102" y="813"/>
                      <a:pt x="102" y="813"/>
                    </a:cubicBezTo>
                    <a:cubicBezTo>
                      <a:pt x="107" y="743"/>
                      <a:pt x="121" y="674"/>
                      <a:pt x="145" y="608"/>
                    </a:cubicBezTo>
                    <a:cubicBezTo>
                      <a:pt x="234" y="647"/>
                      <a:pt x="234" y="647"/>
                      <a:pt x="234" y="647"/>
                    </a:cubicBezTo>
                    <a:cubicBezTo>
                      <a:pt x="246" y="652"/>
                      <a:pt x="260" y="652"/>
                      <a:pt x="273" y="647"/>
                    </a:cubicBezTo>
                    <a:cubicBezTo>
                      <a:pt x="285" y="642"/>
                      <a:pt x="295" y="633"/>
                      <a:pt x="300" y="620"/>
                    </a:cubicBezTo>
                    <a:cubicBezTo>
                      <a:pt x="331" y="549"/>
                      <a:pt x="375" y="485"/>
                      <a:pt x="430" y="430"/>
                    </a:cubicBezTo>
                    <a:cubicBezTo>
                      <a:pt x="449" y="410"/>
                      <a:pt x="449" y="378"/>
                      <a:pt x="430" y="358"/>
                    </a:cubicBezTo>
                    <a:cubicBezTo>
                      <a:pt x="361" y="290"/>
                      <a:pt x="361" y="290"/>
                      <a:pt x="361" y="290"/>
                    </a:cubicBezTo>
                    <a:cubicBezTo>
                      <a:pt x="414" y="243"/>
                      <a:pt x="472" y="205"/>
                      <a:pt x="536" y="175"/>
                    </a:cubicBezTo>
                    <a:cubicBezTo>
                      <a:pt x="565" y="247"/>
                      <a:pt x="565" y="247"/>
                      <a:pt x="565" y="247"/>
                    </a:cubicBezTo>
                    <a:cubicBezTo>
                      <a:pt x="565" y="254"/>
                      <a:pt x="566" y="261"/>
                      <a:pt x="569" y="268"/>
                    </a:cubicBezTo>
                    <a:cubicBezTo>
                      <a:pt x="579" y="293"/>
                      <a:pt x="608" y="305"/>
                      <a:pt x="634" y="295"/>
                    </a:cubicBezTo>
                    <a:cubicBezTo>
                      <a:pt x="708" y="265"/>
                      <a:pt x="785" y="250"/>
                      <a:pt x="864" y="250"/>
                    </a:cubicBezTo>
                    <a:cubicBezTo>
                      <a:pt x="892" y="250"/>
                      <a:pt x="914" y="227"/>
                      <a:pt x="914" y="199"/>
                    </a:cubicBezTo>
                    <a:cubicBezTo>
                      <a:pt x="914" y="102"/>
                      <a:pt x="914" y="102"/>
                      <a:pt x="914" y="102"/>
                    </a:cubicBezTo>
                    <a:cubicBezTo>
                      <a:pt x="984" y="107"/>
                      <a:pt x="1053" y="121"/>
                      <a:pt x="1119" y="145"/>
                    </a:cubicBezTo>
                    <a:cubicBezTo>
                      <a:pt x="1081" y="234"/>
                      <a:pt x="1081" y="234"/>
                      <a:pt x="1081" y="234"/>
                    </a:cubicBezTo>
                    <a:cubicBezTo>
                      <a:pt x="1070" y="260"/>
                      <a:pt x="1081" y="289"/>
                      <a:pt x="1107" y="300"/>
                    </a:cubicBezTo>
                    <a:cubicBezTo>
                      <a:pt x="1179" y="331"/>
                      <a:pt x="1243" y="375"/>
                      <a:pt x="1298" y="430"/>
                    </a:cubicBezTo>
                    <a:cubicBezTo>
                      <a:pt x="1307" y="439"/>
                      <a:pt x="1320" y="445"/>
                      <a:pt x="1334" y="445"/>
                    </a:cubicBezTo>
                    <a:cubicBezTo>
                      <a:pt x="1334" y="445"/>
                      <a:pt x="1334" y="445"/>
                      <a:pt x="1334" y="445"/>
                    </a:cubicBezTo>
                    <a:cubicBezTo>
                      <a:pt x="1347" y="445"/>
                      <a:pt x="1359" y="439"/>
                      <a:pt x="1369" y="430"/>
                    </a:cubicBezTo>
                    <a:cubicBezTo>
                      <a:pt x="1438" y="361"/>
                      <a:pt x="1438" y="361"/>
                      <a:pt x="1438" y="361"/>
                    </a:cubicBezTo>
                    <a:cubicBezTo>
                      <a:pt x="1484" y="414"/>
                      <a:pt x="1523" y="473"/>
                      <a:pt x="1553" y="536"/>
                    </a:cubicBezTo>
                    <a:cubicBezTo>
                      <a:pt x="1480" y="565"/>
                      <a:pt x="1480" y="565"/>
                      <a:pt x="1480" y="565"/>
                    </a:cubicBezTo>
                    <a:cubicBezTo>
                      <a:pt x="1473" y="565"/>
                      <a:pt x="1467" y="566"/>
                      <a:pt x="1461" y="569"/>
                    </a:cubicBezTo>
                    <a:cubicBezTo>
                      <a:pt x="1435" y="579"/>
                      <a:pt x="1422" y="608"/>
                      <a:pt x="1433" y="634"/>
                    </a:cubicBezTo>
                    <a:cubicBezTo>
                      <a:pt x="1462" y="708"/>
                      <a:pt x="1477" y="785"/>
                      <a:pt x="1477" y="864"/>
                    </a:cubicBezTo>
                    <a:cubicBezTo>
                      <a:pt x="1477" y="877"/>
                      <a:pt x="1483" y="890"/>
                      <a:pt x="1492" y="899"/>
                    </a:cubicBezTo>
                    <a:cubicBezTo>
                      <a:pt x="1502" y="909"/>
                      <a:pt x="1514" y="914"/>
                      <a:pt x="1528" y="914"/>
                    </a:cubicBezTo>
                    <a:cubicBezTo>
                      <a:pt x="1528" y="914"/>
                      <a:pt x="1528" y="914"/>
                      <a:pt x="1528" y="914"/>
                    </a:cubicBezTo>
                    <a:cubicBezTo>
                      <a:pt x="1625" y="914"/>
                      <a:pt x="1625" y="914"/>
                      <a:pt x="1625" y="914"/>
                    </a:cubicBezTo>
                    <a:cubicBezTo>
                      <a:pt x="1621" y="985"/>
                      <a:pt x="1606" y="1053"/>
                      <a:pt x="1583" y="112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2" name="Freeform 13"/>
              <p:cNvSpPr>
                <a:spLocks noEditPoints="1"/>
              </p:cNvSpPr>
              <p:nvPr/>
            </p:nvSpPr>
            <p:spPr bwMode="auto">
              <a:xfrm>
                <a:off x="341336" y="342192"/>
                <a:ext cx="183073" cy="181362"/>
              </a:xfrm>
              <a:custGeom>
                <a:gdLst>
                  <a:gd fmla="*/ 201 w 365" name="T0"/>
                  <a:gd fmla="*/ 8 h 361" name="T1"/>
                  <a:gd fmla="*/ 183 w 365" name="T2"/>
                  <a:gd fmla="*/ 0 h 361" name="T3"/>
                  <a:gd fmla="*/ 165 w 365" name="T4"/>
                  <a:gd fmla="*/ 8 h 361" name="T5"/>
                  <a:gd fmla="*/ 10 w 365" name="T6"/>
                  <a:gd fmla="*/ 163 h 361" name="T7"/>
                  <a:gd fmla="*/ 10 w 365" name="T8"/>
                  <a:gd fmla="*/ 199 h 361" name="T9"/>
                  <a:gd fmla="*/ 165 w 365" name="T10"/>
                  <a:gd fmla="*/ 354 h 361" name="T11"/>
                  <a:gd fmla="*/ 183 w 365" name="T12"/>
                  <a:gd fmla="*/ 361 h 361" name="T13"/>
                  <a:gd fmla="*/ 201 w 365" name="T14"/>
                  <a:gd fmla="*/ 354 h 361" name="T15"/>
                  <a:gd fmla="*/ 356 w 365" name="T16"/>
                  <a:gd fmla="*/ 199 h 361" name="T17"/>
                  <a:gd fmla="*/ 356 w 365" name="T18"/>
                  <a:gd fmla="*/ 163 h 361" name="T19"/>
                  <a:gd fmla="*/ 201 w 365" name="T20"/>
                  <a:gd fmla="*/ 8 h 361" name="T21"/>
                  <a:gd fmla="*/ 183 w 365" name="T22"/>
                  <a:gd fmla="*/ 300 h 361" name="T23"/>
                  <a:gd fmla="*/ 63 w 365" name="T24"/>
                  <a:gd fmla="*/ 181 h 361" name="T25"/>
                  <a:gd fmla="*/ 183 w 365" name="T26"/>
                  <a:gd fmla="*/ 61 h 361" name="T27"/>
                  <a:gd fmla="*/ 302 w 365" name="T28"/>
                  <a:gd fmla="*/ 181 h 361" name="T29"/>
                  <a:gd fmla="*/ 183 w 365" name="T30"/>
                  <a:gd fmla="*/ 300 h 3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1" w="365">
                    <a:moveTo>
                      <a:pt x="201" y="8"/>
                    </a:moveTo>
                    <a:cubicBezTo>
                      <a:pt x="196" y="3"/>
                      <a:pt x="189" y="0"/>
                      <a:pt x="183" y="0"/>
                    </a:cubicBezTo>
                    <a:cubicBezTo>
                      <a:pt x="176" y="0"/>
                      <a:pt x="170" y="3"/>
                      <a:pt x="165" y="8"/>
                    </a:cubicBezTo>
                    <a:cubicBezTo>
                      <a:pt x="10" y="163"/>
                      <a:pt x="10" y="163"/>
                      <a:pt x="10" y="163"/>
                    </a:cubicBezTo>
                    <a:cubicBezTo>
                      <a:pt x="0" y="173"/>
                      <a:pt x="0" y="189"/>
                      <a:pt x="10" y="199"/>
                    </a:cubicBezTo>
                    <a:cubicBezTo>
                      <a:pt x="165" y="354"/>
                      <a:pt x="165" y="354"/>
                      <a:pt x="165" y="354"/>
                    </a:cubicBezTo>
                    <a:cubicBezTo>
                      <a:pt x="170" y="359"/>
                      <a:pt x="176" y="361"/>
                      <a:pt x="183" y="361"/>
                    </a:cubicBezTo>
                    <a:cubicBezTo>
                      <a:pt x="189" y="361"/>
                      <a:pt x="196" y="359"/>
                      <a:pt x="201" y="354"/>
                    </a:cubicBezTo>
                    <a:cubicBezTo>
                      <a:pt x="356" y="199"/>
                      <a:pt x="356" y="199"/>
                      <a:pt x="356" y="199"/>
                    </a:cubicBezTo>
                    <a:cubicBezTo>
                      <a:pt x="365" y="189"/>
                      <a:pt x="365" y="173"/>
                      <a:pt x="356" y="163"/>
                    </a:cubicBezTo>
                    <a:lnTo>
                      <a:pt x="201" y="8"/>
                    </a:lnTo>
                    <a:close/>
                    <a:moveTo>
                      <a:pt x="183" y="300"/>
                    </a:moveTo>
                    <a:cubicBezTo>
                      <a:pt x="63" y="181"/>
                      <a:pt x="63" y="181"/>
                      <a:pt x="63" y="181"/>
                    </a:cubicBezTo>
                    <a:cubicBezTo>
                      <a:pt x="183" y="61"/>
                      <a:pt x="183" y="61"/>
                      <a:pt x="183" y="61"/>
                    </a:cubicBezTo>
                    <a:cubicBezTo>
                      <a:pt x="302" y="181"/>
                      <a:pt x="302" y="181"/>
                      <a:pt x="302" y="181"/>
                    </a:cubicBezTo>
                    <a:lnTo>
                      <a:pt x="183" y="30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3" name="Freeform 14"/>
              <p:cNvSpPr>
                <a:spLocks noEditPoints="1"/>
              </p:cNvSpPr>
              <p:nvPr/>
            </p:nvSpPr>
            <p:spPr bwMode="auto">
              <a:xfrm>
                <a:off x="0" y="0"/>
                <a:ext cx="865745" cy="865745"/>
              </a:xfrm>
              <a:custGeom>
                <a:gdLst>
                  <a:gd fmla="*/ 1677 w 1728" name="T0"/>
                  <a:gd fmla="*/ 813 h 1728" name="T1"/>
                  <a:gd fmla="*/ 1576 w 1728" name="T2"/>
                  <a:gd fmla="*/ 813 h 1728" name="T3"/>
                  <a:gd fmla="*/ 1638 w 1728" name="T4"/>
                  <a:gd fmla="*/ 611 h 1728" name="T5"/>
                  <a:gd fmla="*/ 1475 w 1728" name="T6"/>
                  <a:gd fmla="*/ 253 h 1728" name="T7"/>
                  <a:gd fmla="*/ 1332 w 1728" name="T8"/>
                  <a:gd fmla="*/ 324 h 1728" name="T9"/>
                  <a:gd fmla="*/ 1232 w 1728" name="T10"/>
                  <a:gd fmla="*/ 137 h 1728" name="T11"/>
                  <a:gd fmla="*/ 864 w 1728" name="T12"/>
                  <a:gd fmla="*/ 0 h 1728" name="T13"/>
                  <a:gd fmla="*/ 813 w 1728" name="T14"/>
                  <a:gd fmla="*/ 151 h 1728" name="T15"/>
                  <a:gd fmla="*/ 611 w 1728" name="T16"/>
                  <a:gd fmla="*/ 89 h 1728" name="T17"/>
                  <a:gd fmla="*/ 253 w 1728" name="T18"/>
                  <a:gd fmla="*/ 253 h 1728" name="T19"/>
                  <a:gd fmla="*/ 253 w 1728" name="T20"/>
                  <a:gd fmla="*/ 324 h 1728" name="T21"/>
                  <a:gd fmla="*/ 229 w 1728" name="T22"/>
                  <a:gd fmla="*/ 535 h 1728" name="T23"/>
                  <a:gd fmla="*/ 71 w 1728" name="T24"/>
                  <a:gd fmla="*/ 521 h 1728" name="T25"/>
                  <a:gd fmla="*/ 50 w 1728" name="T26"/>
                  <a:gd fmla="*/ 914 h 1728" name="T27"/>
                  <a:gd fmla="*/ 183 w 1728" name="T28"/>
                  <a:gd fmla="*/ 1080 h 1728" name="T29"/>
                  <a:gd fmla="*/ 61 w 1728" name="T30"/>
                  <a:gd fmla="*/ 1182 h 1728" name="T31"/>
                  <a:gd fmla="*/ 324 w 1728" name="T32"/>
                  <a:gd fmla="*/ 1475 h 1728" name="T33"/>
                  <a:gd fmla="*/ 535 w 1728" name="T34"/>
                  <a:gd fmla="*/ 1498 h 1728" name="T35"/>
                  <a:gd fmla="*/ 521 w 1728" name="T36"/>
                  <a:gd fmla="*/ 1657 h 1728" name="T37"/>
                  <a:gd fmla="*/ 864 w 1728" name="T38"/>
                  <a:gd fmla="*/ 1728 h 1728" name="T39"/>
                  <a:gd fmla="*/ 914 w 1728" name="T40"/>
                  <a:gd fmla="*/ 1577 h 1728" name="T41"/>
                  <a:gd fmla="*/ 1117 w 1728" name="T42"/>
                  <a:gd fmla="*/ 1638 h 1728" name="T43"/>
                  <a:gd fmla="*/ 1475 w 1728" name="T44"/>
                  <a:gd fmla="*/ 1475 h 1728" name="T45"/>
                  <a:gd fmla="*/ 1475 w 1728" name="T46"/>
                  <a:gd fmla="*/ 1403 h 1728" name="T47"/>
                  <a:gd fmla="*/ 1498 w 1728" name="T48"/>
                  <a:gd fmla="*/ 1193 h 1728" name="T49"/>
                  <a:gd fmla="*/ 1657 w 1728" name="T50"/>
                  <a:gd fmla="*/ 1206 h 1728" name="T51"/>
                  <a:gd fmla="*/ 1713 w 1728" name="T52"/>
                  <a:gd fmla="*/ 828 h 1728" name="T53"/>
                  <a:gd fmla="*/ 1493 w 1728" name="T54"/>
                  <a:gd fmla="*/ 1081 h 1728" name="T55"/>
                  <a:gd fmla="*/ 1298 w 1728" name="T56"/>
                  <a:gd fmla="*/ 1298 h 1728" name="T57"/>
                  <a:gd fmla="*/ 1298 w 1728" name="T58"/>
                  <a:gd fmla="*/ 1369 h 1728" name="T59"/>
                  <a:gd fmla="*/ 1191 w 1728" name="T60"/>
                  <a:gd fmla="*/ 1553 h 1728" name="T61"/>
                  <a:gd fmla="*/ 1158 w 1728" name="T62"/>
                  <a:gd fmla="*/ 1461 h 1728" name="T63"/>
                  <a:gd fmla="*/ 864 w 1728" name="T64"/>
                  <a:gd fmla="*/ 1478 h 1728" name="T65"/>
                  <a:gd fmla="*/ 813 w 1728" name="T66"/>
                  <a:gd fmla="*/ 1625 h 1728" name="T67"/>
                  <a:gd fmla="*/ 647 w 1728" name="T68"/>
                  <a:gd fmla="*/ 1494 h 1728" name="T69"/>
                  <a:gd fmla="*/ 620 w 1728" name="T70"/>
                  <a:gd fmla="*/ 1427 h 1728" name="T71"/>
                  <a:gd fmla="*/ 358 w 1728" name="T72"/>
                  <a:gd fmla="*/ 1298 h 1728" name="T73"/>
                  <a:gd fmla="*/ 175 w 1728" name="T74"/>
                  <a:gd fmla="*/ 1191 h 1728" name="T75"/>
                  <a:gd fmla="*/ 266 w 1728" name="T76"/>
                  <a:gd fmla="*/ 1158 h 1728" name="T77"/>
                  <a:gd fmla="*/ 250 w 1728" name="T78"/>
                  <a:gd fmla="*/ 864 h 1728" name="T79"/>
                  <a:gd fmla="*/ 102 w 1728" name="T80"/>
                  <a:gd fmla="*/ 813 h 1728" name="T81"/>
                  <a:gd fmla="*/ 234 w 1728" name="T82"/>
                  <a:gd fmla="*/ 647 h 1728" name="T83"/>
                  <a:gd fmla="*/ 300 w 1728" name="T84"/>
                  <a:gd fmla="*/ 620 h 1728" name="T85"/>
                  <a:gd fmla="*/ 430 w 1728" name="T86"/>
                  <a:gd fmla="*/ 358 h 1728" name="T87"/>
                  <a:gd fmla="*/ 536 w 1728" name="T88"/>
                  <a:gd fmla="*/ 175 h 1728" name="T89"/>
                  <a:gd fmla="*/ 569 w 1728" name="T90"/>
                  <a:gd fmla="*/ 268 h 1728" name="T91"/>
                  <a:gd fmla="*/ 864 w 1728" name="T92"/>
                  <a:gd fmla="*/ 250 h 1728" name="T93"/>
                  <a:gd fmla="*/ 914 w 1728" name="T94"/>
                  <a:gd fmla="*/ 102 h 1728" name="T95"/>
                  <a:gd fmla="*/ 1081 w 1728" name="T96"/>
                  <a:gd fmla="*/ 234 h 1728" name="T97"/>
                  <a:gd fmla="*/ 1298 w 1728" name="T98"/>
                  <a:gd fmla="*/ 430 h 1728" name="T99"/>
                  <a:gd fmla="*/ 1334 w 1728" name="T100"/>
                  <a:gd fmla="*/ 445 h 1728" name="T101"/>
                  <a:gd fmla="*/ 1438 w 1728" name="T102"/>
                  <a:gd fmla="*/ 361 h 1728" name="T103"/>
                  <a:gd fmla="*/ 1480 w 1728" name="T104"/>
                  <a:gd fmla="*/ 565 h 1728" name="T105"/>
                  <a:gd fmla="*/ 1433 w 1728" name="T106"/>
                  <a:gd fmla="*/ 634 h 1728" name="T107"/>
                  <a:gd fmla="*/ 1492 w 1728" name="T108"/>
                  <a:gd fmla="*/ 899 h 1728" name="T109"/>
                  <a:gd fmla="*/ 1528 w 1728" name="T110"/>
                  <a:gd fmla="*/ 914 h 1728" name="T111"/>
                  <a:gd fmla="*/ 1583 w 1728" name="T112"/>
                  <a:gd fmla="*/ 1120 h 17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28" w="1728">
                    <a:moveTo>
                      <a:pt x="1713" y="828"/>
                    </a:moveTo>
                    <a:cubicBezTo>
                      <a:pt x="1703" y="819"/>
                      <a:pt x="1690" y="813"/>
                      <a:pt x="1677" y="813"/>
                    </a:cubicBezTo>
                    <a:cubicBezTo>
                      <a:pt x="1677" y="813"/>
                      <a:pt x="1677" y="813"/>
                      <a:pt x="1677" y="813"/>
                    </a:cubicBezTo>
                    <a:cubicBezTo>
                      <a:pt x="1576" y="813"/>
                      <a:pt x="1576" y="813"/>
                      <a:pt x="1576" y="813"/>
                    </a:cubicBezTo>
                    <a:cubicBezTo>
                      <a:pt x="1573" y="757"/>
                      <a:pt x="1562" y="702"/>
                      <a:pt x="1545" y="648"/>
                    </a:cubicBezTo>
                    <a:cubicBezTo>
                      <a:pt x="1638" y="611"/>
                      <a:pt x="1638" y="611"/>
                      <a:pt x="1638" y="611"/>
                    </a:cubicBezTo>
                    <a:cubicBezTo>
                      <a:pt x="1664" y="600"/>
                      <a:pt x="1677" y="571"/>
                      <a:pt x="1667" y="545"/>
                    </a:cubicBezTo>
                    <a:cubicBezTo>
                      <a:pt x="1623" y="435"/>
                      <a:pt x="1559" y="337"/>
                      <a:pt x="1475" y="253"/>
                    </a:cubicBezTo>
                    <a:cubicBezTo>
                      <a:pt x="1456" y="234"/>
                      <a:pt x="1422" y="234"/>
                      <a:pt x="1403" y="253"/>
                    </a:cubicBezTo>
                    <a:cubicBezTo>
                      <a:pt x="1332" y="324"/>
                      <a:pt x="1332" y="324"/>
                      <a:pt x="1332" y="324"/>
                    </a:cubicBezTo>
                    <a:cubicBezTo>
                      <a:pt x="1290" y="287"/>
                      <a:pt x="1243" y="255"/>
                      <a:pt x="1193" y="229"/>
                    </a:cubicBezTo>
                    <a:cubicBezTo>
                      <a:pt x="1232" y="137"/>
                      <a:pt x="1232" y="137"/>
                      <a:pt x="1232" y="137"/>
                    </a:cubicBezTo>
                    <a:cubicBezTo>
                      <a:pt x="1244" y="111"/>
                      <a:pt x="1232" y="82"/>
                      <a:pt x="1206" y="71"/>
                    </a:cubicBezTo>
                    <a:cubicBezTo>
                      <a:pt x="1097" y="24"/>
                      <a:pt x="982" y="0"/>
                      <a:pt x="864" y="0"/>
                    </a:cubicBezTo>
                    <a:cubicBezTo>
                      <a:pt x="836" y="0"/>
                      <a:pt x="813" y="22"/>
                      <a:pt x="813" y="50"/>
                    </a:cubicBezTo>
                    <a:cubicBezTo>
                      <a:pt x="813" y="151"/>
                      <a:pt x="813" y="151"/>
                      <a:pt x="813" y="151"/>
                    </a:cubicBezTo>
                    <a:cubicBezTo>
                      <a:pt x="757" y="155"/>
                      <a:pt x="702" y="166"/>
                      <a:pt x="648" y="183"/>
                    </a:cubicBezTo>
                    <a:cubicBezTo>
                      <a:pt x="611" y="89"/>
                      <a:pt x="611" y="89"/>
                      <a:pt x="611" y="89"/>
                    </a:cubicBezTo>
                    <a:cubicBezTo>
                      <a:pt x="600" y="63"/>
                      <a:pt x="571" y="50"/>
                      <a:pt x="545" y="61"/>
                    </a:cubicBezTo>
                    <a:cubicBezTo>
                      <a:pt x="435" y="104"/>
                      <a:pt x="337" y="169"/>
                      <a:pt x="253" y="253"/>
                    </a:cubicBezTo>
                    <a:cubicBezTo>
                      <a:pt x="243" y="262"/>
                      <a:pt x="238" y="275"/>
                      <a:pt x="238" y="288"/>
                    </a:cubicBezTo>
                    <a:cubicBezTo>
                      <a:pt x="238" y="302"/>
                      <a:pt x="243" y="315"/>
                      <a:pt x="253" y="324"/>
                    </a:cubicBezTo>
                    <a:cubicBezTo>
                      <a:pt x="324" y="395"/>
                      <a:pt x="324" y="395"/>
                      <a:pt x="324" y="395"/>
                    </a:cubicBezTo>
                    <a:cubicBezTo>
                      <a:pt x="287" y="438"/>
                      <a:pt x="255" y="485"/>
                      <a:pt x="229" y="535"/>
                    </a:cubicBezTo>
                    <a:cubicBezTo>
                      <a:pt x="137" y="495"/>
                      <a:pt x="137" y="495"/>
                      <a:pt x="137" y="495"/>
                    </a:cubicBezTo>
                    <a:cubicBezTo>
                      <a:pt x="112" y="484"/>
                      <a:pt x="82" y="496"/>
                      <a:pt x="71" y="521"/>
                    </a:cubicBezTo>
                    <a:cubicBezTo>
                      <a:pt x="24" y="630"/>
                      <a:pt x="0" y="745"/>
                      <a:pt x="0" y="864"/>
                    </a:cubicBezTo>
                    <a:cubicBezTo>
                      <a:pt x="0" y="892"/>
                      <a:pt x="22" y="914"/>
                      <a:pt x="50" y="914"/>
                    </a:cubicBezTo>
                    <a:cubicBezTo>
                      <a:pt x="151" y="914"/>
                      <a:pt x="151" y="914"/>
                      <a:pt x="151" y="914"/>
                    </a:cubicBezTo>
                    <a:cubicBezTo>
                      <a:pt x="155" y="970"/>
                      <a:pt x="166" y="1026"/>
                      <a:pt x="183" y="1080"/>
                    </a:cubicBezTo>
                    <a:cubicBezTo>
                      <a:pt x="89" y="1117"/>
                      <a:pt x="89" y="1117"/>
                      <a:pt x="89" y="1117"/>
                    </a:cubicBezTo>
                    <a:cubicBezTo>
                      <a:pt x="63" y="1127"/>
                      <a:pt x="51" y="1156"/>
                      <a:pt x="61" y="1182"/>
                    </a:cubicBezTo>
                    <a:cubicBezTo>
                      <a:pt x="104" y="1292"/>
                      <a:pt x="169" y="1391"/>
                      <a:pt x="253" y="1475"/>
                    </a:cubicBezTo>
                    <a:cubicBezTo>
                      <a:pt x="273" y="1494"/>
                      <a:pt x="305" y="1494"/>
                      <a:pt x="324" y="1475"/>
                    </a:cubicBezTo>
                    <a:cubicBezTo>
                      <a:pt x="395" y="1404"/>
                      <a:pt x="395" y="1404"/>
                      <a:pt x="395" y="1404"/>
                    </a:cubicBezTo>
                    <a:cubicBezTo>
                      <a:pt x="438" y="1440"/>
                      <a:pt x="484" y="1472"/>
                      <a:pt x="535" y="1498"/>
                    </a:cubicBezTo>
                    <a:cubicBezTo>
                      <a:pt x="495" y="1591"/>
                      <a:pt x="495" y="1591"/>
                      <a:pt x="495" y="1591"/>
                    </a:cubicBezTo>
                    <a:cubicBezTo>
                      <a:pt x="484" y="1616"/>
                      <a:pt x="496" y="1646"/>
                      <a:pt x="521" y="1657"/>
                    </a:cubicBezTo>
                    <a:cubicBezTo>
                      <a:pt x="630" y="1704"/>
                      <a:pt x="745" y="1728"/>
                      <a:pt x="864" y="1728"/>
                    </a:cubicBezTo>
                    <a:cubicBezTo>
                      <a:pt x="864" y="1728"/>
                      <a:pt x="864" y="1728"/>
                      <a:pt x="864" y="1728"/>
                    </a:cubicBezTo>
                    <a:cubicBezTo>
                      <a:pt x="892" y="1728"/>
                      <a:pt x="914" y="1705"/>
                      <a:pt x="914" y="1677"/>
                    </a:cubicBezTo>
                    <a:cubicBezTo>
                      <a:pt x="914" y="1577"/>
                      <a:pt x="914" y="1577"/>
                      <a:pt x="914" y="1577"/>
                    </a:cubicBezTo>
                    <a:cubicBezTo>
                      <a:pt x="970" y="1573"/>
                      <a:pt x="1026" y="1562"/>
                      <a:pt x="1080" y="1545"/>
                    </a:cubicBezTo>
                    <a:cubicBezTo>
                      <a:pt x="1117" y="1638"/>
                      <a:pt x="1117" y="1638"/>
                      <a:pt x="1117" y="1638"/>
                    </a:cubicBezTo>
                    <a:cubicBezTo>
                      <a:pt x="1127" y="1664"/>
                      <a:pt x="1156" y="1677"/>
                      <a:pt x="1182" y="1667"/>
                    </a:cubicBezTo>
                    <a:cubicBezTo>
                      <a:pt x="1292" y="1623"/>
                      <a:pt x="1391" y="1559"/>
                      <a:pt x="1475" y="1475"/>
                    </a:cubicBezTo>
                    <a:cubicBezTo>
                      <a:pt x="1484" y="1465"/>
                      <a:pt x="1489" y="1452"/>
                      <a:pt x="1489" y="1439"/>
                    </a:cubicBezTo>
                    <a:cubicBezTo>
                      <a:pt x="1489" y="1426"/>
                      <a:pt x="1484" y="1413"/>
                      <a:pt x="1475" y="1403"/>
                    </a:cubicBezTo>
                    <a:cubicBezTo>
                      <a:pt x="1403" y="1332"/>
                      <a:pt x="1403" y="1332"/>
                      <a:pt x="1403" y="1332"/>
                    </a:cubicBezTo>
                    <a:cubicBezTo>
                      <a:pt x="1440" y="1290"/>
                      <a:pt x="1472" y="1243"/>
                      <a:pt x="1498" y="1193"/>
                    </a:cubicBezTo>
                    <a:cubicBezTo>
                      <a:pt x="1590" y="1233"/>
                      <a:pt x="1590" y="1233"/>
                      <a:pt x="1590" y="1233"/>
                    </a:cubicBezTo>
                    <a:cubicBezTo>
                      <a:pt x="1616" y="1243"/>
                      <a:pt x="1646" y="1232"/>
                      <a:pt x="1657" y="1206"/>
                    </a:cubicBezTo>
                    <a:cubicBezTo>
                      <a:pt x="1704" y="1098"/>
                      <a:pt x="1728" y="982"/>
                      <a:pt x="1728" y="864"/>
                    </a:cubicBezTo>
                    <a:cubicBezTo>
                      <a:pt x="1728" y="850"/>
                      <a:pt x="1722" y="837"/>
                      <a:pt x="1713" y="828"/>
                    </a:cubicBezTo>
                    <a:close/>
                    <a:moveTo>
                      <a:pt x="1583" y="1120"/>
                    </a:moveTo>
                    <a:cubicBezTo>
                      <a:pt x="1493" y="1081"/>
                      <a:pt x="1493" y="1081"/>
                      <a:pt x="1493" y="1081"/>
                    </a:cubicBezTo>
                    <a:cubicBezTo>
                      <a:pt x="1468" y="1070"/>
                      <a:pt x="1438" y="1081"/>
                      <a:pt x="1427" y="1107"/>
                    </a:cubicBezTo>
                    <a:cubicBezTo>
                      <a:pt x="1396" y="1179"/>
                      <a:pt x="1352" y="1243"/>
                      <a:pt x="1298" y="1298"/>
                    </a:cubicBezTo>
                    <a:cubicBezTo>
                      <a:pt x="1288" y="1307"/>
                      <a:pt x="1283" y="1320"/>
                      <a:pt x="1283" y="1334"/>
                    </a:cubicBezTo>
                    <a:cubicBezTo>
                      <a:pt x="1283" y="1347"/>
                      <a:pt x="1288" y="1360"/>
                      <a:pt x="1298" y="1369"/>
                    </a:cubicBezTo>
                    <a:cubicBezTo>
                      <a:pt x="1367" y="1438"/>
                      <a:pt x="1367" y="1438"/>
                      <a:pt x="1367" y="1438"/>
                    </a:cubicBezTo>
                    <a:cubicBezTo>
                      <a:pt x="1313" y="1484"/>
                      <a:pt x="1255" y="1523"/>
                      <a:pt x="1191" y="1553"/>
                    </a:cubicBezTo>
                    <a:cubicBezTo>
                      <a:pt x="1162" y="1478"/>
                      <a:pt x="1162" y="1478"/>
                      <a:pt x="1162" y="1478"/>
                    </a:cubicBezTo>
                    <a:cubicBezTo>
                      <a:pt x="1161" y="1472"/>
                      <a:pt x="1160" y="1467"/>
                      <a:pt x="1158" y="1461"/>
                    </a:cubicBezTo>
                    <a:cubicBezTo>
                      <a:pt x="1148" y="1436"/>
                      <a:pt x="1118" y="1423"/>
                      <a:pt x="1092" y="1433"/>
                    </a:cubicBezTo>
                    <a:cubicBezTo>
                      <a:pt x="1019" y="1463"/>
                      <a:pt x="942" y="1478"/>
                      <a:pt x="864" y="1478"/>
                    </a:cubicBezTo>
                    <a:cubicBezTo>
                      <a:pt x="836" y="1478"/>
                      <a:pt x="813" y="1500"/>
                      <a:pt x="813" y="1528"/>
                    </a:cubicBezTo>
                    <a:cubicBezTo>
                      <a:pt x="813" y="1625"/>
                      <a:pt x="813" y="1625"/>
                      <a:pt x="813" y="1625"/>
                    </a:cubicBezTo>
                    <a:cubicBezTo>
                      <a:pt x="743" y="1620"/>
                      <a:pt x="674" y="1606"/>
                      <a:pt x="608" y="1583"/>
                    </a:cubicBezTo>
                    <a:cubicBezTo>
                      <a:pt x="647" y="1494"/>
                      <a:pt x="647" y="1494"/>
                      <a:pt x="647" y="1494"/>
                    </a:cubicBezTo>
                    <a:cubicBezTo>
                      <a:pt x="652" y="1481"/>
                      <a:pt x="652" y="1467"/>
                      <a:pt x="647" y="1455"/>
                    </a:cubicBezTo>
                    <a:cubicBezTo>
                      <a:pt x="642" y="1443"/>
                      <a:pt x="633" y="1432"/>
                      <a:pt x="620" y="1427"/>
                    </a:cubicBezTo>
                    <a:cubicBezTo>
                      <a:pt x="549" y="1396"/>
                      <a:pt x="484" y="1353"/>
                      <a:pt x="430" y="1298"/>
                    </a:cubicBezTo>
                    <a:cubicBezTo>
                      <a:pt x="410" y="1278"/>
                      <a:pt x="378" y="1278"/>
                      <a:pt x="358" y="1298"/>
                    </a:cubicBezTo>
                    <a:cubicBezTo>
                      <a:pt x="290" y="1367"/>
                      <a:pt x="290" y="1367"/>
                      <a:pt x="290" y="1367"/>
                    </a:cubicBezTo>
                    <a:cubicBezTo>
                      <a:pt x="243" y="1314"/>
                      <a:pt x="205" y="1255"/>
                      <a:pt x="175" y="1191"/>
                    </a:cubicBezTo>
                    <a:cubicBezTo>
                      <a:pt x="249" y="1162"/>
                      <a:pt x="249" y="1162"/>
                      <a:pt x="249" y="1162"/>
                    </a:cubicBezTo>
                    <a:cubicBezTo>
                      <a:pt x="255" y="1162"/>
                      <a:pt x="261" y="1161"/>
                      <a:pt x="266" y="1158"/>
                    </a:cubicBezTo>
                    <a:cubicBezTo>
                      <a:pt x="292" y="1148"/>
                      <a:pt x="305" y="1118"/>
                      <a:pt x="294" y="1093"/>
                    </a:cubicBezTo>
                    <a:cubicBezTo>
                      <a:pt x="265" y="1019"/>
                      <a:pt x="250" y="942"/>
                      <a:pt x="250" y="864"/>
                    </a:cubicBezTo>
                    <a:cubicBezTo>
                      <a:pt x="250" y="836"/>
                      <a:pt x="227" y="813"/>
                      <a:pt x="200" y="813"/>
                    </a:cubicBezTo>
                    <a:cubicBezTo>
                      <a:pt x="102" y="813"/>
                      <a:pt x="102" y="813"/>
                      <a:pt x="102" y="813"/>
                    </a:cubicBezTo>
                    <a:cubicBezTo>
                      <a:pt x="107" y="743"/>
                      <a:pt x="121" y="674"/>
                      <a:pt x="145" y="608"/>
                    </a:cubicBezTo>
                    <a:cubicBezTo>
                      <a:pt x="234" y="647"/>
                      <a:pt x="234" y="647"/>
                      <a:pt x="234" y="647"/>
                    </a:cubicBezTo>
                    <a:cubicBezTo>
                      <a:pt x="246" y="652"/>
                      <a:pt x="260" y="652"/>
                      <a:pt x="273" y="647"/>
                    </a:cubicBezTo>
                    <a:cubicBezTo>
                      <a:pt x="285" y="642"/>
                      <a:pt x="295" y="633"/>
                      <a:pt x="300" y="620"/>
                    </a:cubicBezTo>
                    <a:cubicBezTo>
                      <a:pt x="331" y="549"/>
                      <a:pt x="375" y="485"/>
                      <a:pt x="430" y="430"/>
                    </a:cubicBezTo>
                    <a:cubicBezTo>
                      <a:pt x="449" y="410"/>
                      <a:pt x="449" y="378"/>
                      <a:pt x="430" y="358"/>
                    </a:cubicBezTo>
                    <a:cubicBezTo>
                      <a:pt x="361" y="290"/>
                      <a:pt x="361" y="290"/>
                      <a:pt x="361" y="290"/>
                    </a:cubicBezTo>
                    <a:cubicBezTo>
                      <a:pt x="414" y="243"/>
                      <a:pt x="472" y="205"/>
                      <a:pt x="536" y="175"/>
                    </a:cubicBezTo>
                    <a:cubicBezTo>
                      <a:pt x="565" y="247"/>
                      <a:pt x="565" y="247"/>
                      <a:pt x="565" y="247"/>
                    </a:cubicBezTo>
                    <a:cubicBezTo>
                      <a:pt x="565" y="254"/>
                      <a:pt x="566" y="261"/>
                      <a:pt x="569" y="268"/>
                    </a:cubicBezTo>
                    <a:cubicBezTo>
                      <a:pt x="579" y="293"/>
                      <a:pt x="608" y="305"/>
                      <a:pt x="634" y="295"/>
                    </a:cubicBezTo>
                    <a:cubicBezTo>
                      <a:pt x="708" y="265"/>
                      <a:pt x="785" y="250"/>
                      <a:pt x="864" y="250"/>
                    </a:cubicBezTo>
                    <a:cubicBezTo>
                      <a:pt x="892" y="250"/>
                      <a:pt x="914" y="227"/>
                      <a:pt x="914" y="199"/>
                    </a:cubicBezTo>
                    <a:cubicBezTo>
                      <a:pt x="914" y="102"/>
                      <a:pt x="914" y="102"/>
                      <a:pt x="914" y="102"/>
                    </a:cubicBezTo>
                    <a:cubicBezTo>
                      <a:pt x="984" y="107"/>
                      <a:pt x="1053" y="121"/>
                      <a:pt x="1119" y="145"/>
                    </a:cubicBezTo>
                    <a:cubicBezTo>
                      <a:pt x="1081" y="234"/>
                      <a:pt x="1081" y="234"/>
                      <a:pt x="1081" y="234"/>
                    </a:cubicBezTo>
                    <a:cubicBezTo>
                      <a:pt x="1070" y="260"/>
                      <a:pt x="1081" y="289"/>
                      <a:pt x="1107" y="300"/>
                    </a:cubicBezTo>
                    <a:cubicBezTo>
                      <a:pt x="1179" y="331"/>
                      <a:pt x="1243" y="375"/>
                      <a:pt x="1298" y="430"/>
                    </a:cubicBezTo>
                    <a:cubicBezTo>
                      <a:pt x="1307" y="439"/>
                      <a:pt x="1320" y="445"/>
                      <a:pt x="1334" y="445"/>
                    </a:cubicBezTo>
                    <a:cubicBezTo>
                      <a:pt x="1334" y="445"/>
                      <a:pt x="1334" y="445"/>
                      <a:pt x="1334" y="445"/>
                    </a:cubicBezTo>
                    <a:cubicBezTo>
                      <a:pt x="1347" y="445"/>
                      <a:pt x="1359" y="439"/>
                      <a:pt x="1369" y="430"/>
                    </a:cubicBezTo>
                    <a:cubicBezTo>
                      <a:pt x="1438" y="361"/>
                      <a:pt x="1438" y="361"/>
                      <a:pt x="1438" y="361"/>
                    </a:cubicBezTo>
                    <a:cubicBezTo>
                      <a:pt x="1484" y="414"/>
                      <a:pt x="1523" y="473"/>
                      <a:pt x="1553" y="536"/>
                    </a:cubicBezTo>
                    <a:cubicBezTo>
                      <a:pt x="1480" y="565"/>
                      <a:pt x="1480" y="565"/>
                      <a:pt x="1480" y="565"/>
                    </a:cubicBezTo>
                    <a:cubicBezTo>
                      <a:pt x="1473" y="565"/>
                      <a:pt x="1467" y="566"/>
                      <a:pt x="1461" y="569"/>
                    </a:cubicBezTo>
                    <a:cubicBezTo>
                      <a:pt x="1435" y="579"/>
                      <a:pt x="1422" y="608"/>
                      <a:pt x="1433" y="634"/>
                    </a:cubicBezTo>
                    <a:cubicBezTo>
                      <a:pt x="1462" y="708"/>
                      <a:pt x="1477" y="785"/>
                      <a:pt x="1477" y="864"/>
                    </a:cubicBezTo>
                    <a:cubicBezTo>
                      <a:pt x="1477" y="877"/>
                      <a:pt x="1483" y="890"/>
                      <a:pt x="1492" y="899"/>
                    </a:cubicBezTo>
                    <a:cubicBezTo>
                      <a:pt x="1502" y="909"/>
                      <a:pt x="1514" y="914"/>
                      <a:pt x="1528" y="914"/>
                    </a:cubicBezTo>
                    <a:cubicBezTo>
                      <a:pt x="1528" y="914"/>
                      <a:pt x="1528" y="914"/>
                      <a:pt x="1528" y="914"/>
                    </a:cubicBezTo>
                    <a:cubicBezTo>
                      <a:pt x="1625" y="914"/>
                      <a:pt x="1625" y="914"/>
                      <a:pt x="1625" y="914"/>
                    </a:cubicBezTo>
                    <a:cubicBezTo>
                      <a:pt x="1621" y="985"/>
                      <a:pt x="1606" y="1053"/>
                      <a:pt x="1583" y="112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4" name="Freeform 15"/>
              <p:cNvSpPr>
                <a:spLocks noEditPoints="1"/>
              </p:cNvSpPr>
              <p:nvPr/>
            </p:nvSpPr>
            <p:spPr bwMode="auto">
              <a:xfrm>
                <a:off x="341336" y="342192"/>
                <a:ext cx="183073" cy="181362"/>
              </a:xfrm>
              <a:custGeom>
                <a:gdLst>
                  <a:gd fmla="*/ 201 w 365" name="T0"/>
                  <a:gd fmla="*/ 8 h 361" name="T1"/>
                  <a:gd fmla="*/ 183 w 365" name="T2"/>
                  <a:gd fmla="*/ 0 h 361" name="T3"/>
                  <a:gd fmla="*/ 165 w 365" name="T4"/>
                  <a:gd fmla="*/ 8 h 361" name="T5"/>
                  <a:gd fmla="*/ 10 w 365" name="T6"/>
                  <a:gd fmla="*/ 163 h 361" name="T7"/>
                  <a:gd fmla="*/ 10 w 365" name="T8"/>
                  <a:gd fmla="*/ 199 h 361" name="T9"/>
                  <a:gd fmla="*/ 165 w 365" name="T10"/>
                  <a:gd fmla="*/ 354 h 361" name="T11"/>
                  <a:gd fmla="*/ 183 w 365" name="T12"/>
                  <a:gd fmla="*/ 361 h 361" name="T13"/>
                  <a:gd fmla="*/ 201 w 365" name="T14"/>
                  <a:gd fmla="*/ 354 h 361" name="T15"/>
                  <a:gd fmla="*/ 356 w 365" name="T16"/>
                  <a:gd fmla="*/ 199 h 361" name="T17"/>
                  <a:gd fmla="*/ 356 w 365" name="T18"/>
                  <a:gd fmla="*/ 163 h 361" name="T19"/>
                  <a:gd fmla="*/ 201 w 365" name="T20"/>
                  <a:gd fmla="*/ 8 h 361" name="T21"/>
                  <a:gd fmla="*/ 183 w 365" name="T22"/>
                  <a:gd fmla="*/ 300 h 361" name="T23"/>
                  <a:gd fmla="*/ 63 w 365" name="T24"/>
                  <a:gd fmla="*/ 181 h 361" name="T25"/>
                  <a:gd fmla="*/ 183 w 365" name="T26"/>
                  <a:gd fmla="*/ 61 h 361" name="T27"/>
                  <a:gd fmla="*/ 302 w 365" name="T28"/>
                  <a:gd fmla="*/ 181 h 361" name="T29"/>
                  <a:gd fmla="*/ 183 w 365" name="T30"/>
                  <a:gd fmla="*/ 300 h 3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1" w="365">
                    <a:moveTo>
                      <a:pt x="201" y="8"/>
                    </a:moveTo>
                    <a:cubicBezTo>
                      <a:pt x="196" y="3"/>
                      <a:pt x="189" y="0"/>
                      <a:pt x="183" y="0"/>
                    </a:cubicBezTo>
                    <a:cubicBezTo>
                      <a:pt x="176" y="0"/>
                      <a:pt x="170" y="3"/>
                      <a:pt x="165" y="8"/>
                    </a:cubicBezTo>
                    <a:cubicBezTo>
                      <a:pt x="10" y="163"/>
                      <a:pt x="10" y="163"/>
                      <a:pt x="10" y="163"/>
                    </a:cubicBezTo>
                    <a:cubicBezTo>
                      <a:pt x="0" y="173"/>
                      <a:pt x="0" y="189"/>
                      <a:pt x="10" y="199"/>
                    </a:cubicBezTo>
                    <a:cubicBezTo>
                      <a:pt x="165" y="354"/>
                      <a:pt x="165" y="354"/>
                      <a:pt x="165" y="354"/>
                    </a:cubicBezTo>
                    <a:cubicBezTo>
                      <a:pt x="170" y="359"/>
                      <a:pt x="176" y="361"/>
                      <a:pt x="183" y="361"/>
                    </a:cubicBezTo>
                    <a:cubicBezTo>
                      <a:pt x="189" y="361"/>
                      <a:pt x="196" y="359"/>
                      <a:pt x="201" y="354"/>
                    </a:cubicBezTo>
                    <a:cubicBezTo>
                      <a:pt x="356" y="199"/>
                      <a:pt x="356" y="199"/>
                      <a:pt x="356" y="199"/>
                    </a:cubicBezTo>
                    <a:cubicBezTo>
                      <a:pt x="365" y="189"/>
                      <a:pt x="365" y="173"/>
                      <a:pt x="356" y="163"/>
                    </a:cubicBezTo>
                    <a:lnTo>
                      <a:pt x="201" y="8"/>
                    </a:lnTo>
                    <a:close/>
                    <a:moveTo>
                      <a:pt x="183" y="300"/>
                    </a:moveTo>
                    <a:cubicBezTo>
                      <a:pt x="63" y="181"/>
                      <a:pt x="63" y="181"/>
                      <a:pt x="63" y="181"/>
                    </a:cubicBezTo>
                    <a:cubicBezTo>
                      <a:pt x="183" y="61"/>
                      <a:pt x="183" y="61"/>
                      <a:pt x="183" y="61"/>
                    </a:cubicBezTo>
                    <a:cubicBezTo>
                      <a:pt x="302" y="181"/>
                      <a:pt x="302" y="181"/>
                      <a:pt x="302" y="181"/>
                    </a:cubicBezTo>
                    <a:lnTo>
                      <a:pt x="183" y="300"/>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nvGrpSpPr>
          <p:cNvPr id="9235" name="组合 77"/>
          <p:cNvGrpSpPr/>
          <p:nvPr/>
        </p:nvGrpSpPr>
        <p:grpSpPr>
          <a:xfrm>
            <a:off x="4557713" y="3941763"/>
            <a:ext cx="1174750" cy="1176337"/>
            <a:chExt cx="1175657" cy="1175657"/>
          </a:xfrm>
        </p:grpSpPr>
        <p:sp>
          <p:nvSpPr>
            <p:cNvPr id="9236" name="圆角矩形 16"/>
            <p:cNvSpPr>
              <a:spLocks noChangeArrowheads="1"/>
            </p:cNvSpPr>
            <p:nvPr/>
          </p:nvSpPr>
          <p:spPr bwMode="auto">
            <a:xfrm>
              <a:off x="0" y="0"/>
              <a:ext cx="1175657" cy="1175657"/>
            </a:xfrm>
            <a:prstGeom prst="roundRect">
              <a:avLst>
                <a:gd fmla="val 12069" name="adj"/>
              </a:avLst>
            </a:prstGeom>
            <a:noFill/>
            <a:ln cmpd="sng" w="15875">
              <a:solidFill>
                <a:schemeClr val="bg1">
                  <a:alpha val="50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nvGrpSpPr>
            <p:cNvPr id="9237" name="组合 53"/>
            <p:cNvGrpSpPr/>
            <p:nvPr/>
          </p:nvGrpSpPr>
          <p:grpSpPr>
            <a:xfrm>
              <a:off x="119831" y="209350"/>
              <a:ext cx="931529" cy="709771"/>
              <a:chExt cx="1074482" cy="818693"/>
            </a:xfrm>
          </p:grpSpPr>
          <p:sp>
            <p:nvSpPr>
              <p:cNvPr id="9238" name="Freeform 16"/>
              <p:cNvSpPr>
                <a:spLocks noEditPoints="1"/>
              </p:cNvSpPr>
              <p:nvPr/>
            </p:nvSpPr>
            <p:spPr bwMode="auto">
              <a:xfrm>
                <a:off x="1711" y="0"/>
                <a:ext cx="1071916" cy="775920"/>
              </a:xfrm>
              <a:custGeom>
                <a:gdLst>
                  <a:gd fmla="*/ 54 w 2138" name="T0"/>
                  <a:gd fmla="*/ 1548 h 1548" name="T1"/>
                  <a:gd fmla="*/ 2084 w 2138" name="T2"/>
                  <a:gd fmla="*/ 1548 h 1548" name="T3"/>
                  <a:gd fmla="*/ 2129 w 2138" name="T4"/>
                  <a:gd fmla="*/ 1521 h 1548" name="T5"/>
                  <a:gd fmla="*/ 2126 w 2138" name="T6"/>
                  <a:gd fmla="*/ 1470 h 1548" name="T7"/>
                  <a:gd fmla="*/ 1910 w 2138" name="T8"/>
                  <a:gd fmla="*/ 1155 h 1548" name="T9"/>
                  <a:gd fmla="*/ 1910 w 2138" name="T10"/>
                  <a:gd fmla="*/ 51 h 1548" name="T11"/>
                  <a:gd fmla="*/ 1860 w 2138" name="T12"/>
                  <a:gd fmla="*/ 0 h 1548" name="T13"/>
                  <a:gd fmla="*/ 278 w 2138" name="T14"/>
                  <a:gd fmla="*/ 0 h 1548" name="T15"/>
                  <a:gd fmla="*/ 228 w 2138" name="T16"/>
                  <a:gd fmla="*/ 51 h 1548" name="T17"/>
                  <a:gd fmla="*/ 228 w 2138" name="T18"/>
                  <a:gd fmla="*/ 1155 h 1548" name="T19"/>
                  <a:gd fmla="*/ 12 w 2138" name="T20"/>
                  <a:gd fmla="*/ 1470 h 1548" name="T21"/>
                  <a:gd fmla="*/ 9 w 2138" name="T22"/>
                  <a:gd fmla="*/ 1521 h 1548" name="T23"/>
                  <a:gd fmla="*/ 54 w 2138" name="T24"/>
                  <a:gd fmla="*/ 1548 h 1548" name="T25"/>
                  <a:gd fmla="*/ 328 w 2138" name="T26"/>
                  <a:gd fmla="*/ 101 h 1548" name="T27"/>
                  <a:gd fmla="*/ 1809 w 2138" name="T28"/>
                  <a:gd fmla="*/ 101 h 1548" name="T29"/>
                  <a:gd fmla="*/ 1809 w 2138" name="T30"/>
                  <a:gd fmla="*/ 1120 h 1548" name="T31"/>
                  <a:gd fmla="*/ 328 w 2138" name="T32"/>
                  <a:gd fmla="*/ 1120 h 1548" name="T33"/>
                  <a:gd fmla="*/ 328 w 2138" name="T34"/>
                  <a:gd fmla="*/ 101 h 1548" name="T35"/>
                  <a:gd fmla="*/ 304 w 2138" name="T36"/>
                  <a:gd fmla="*/ 1221 h 1548" name="T37"/>
                  <a:gd fmla="*/ 1833 w 2138" name="T38"/>
                  <a:gd fmla="*/ 1221 h 1548" name="T39"/>
                  <a:gd fmla="*/ 1989 w 2138" name="T40"/>
                  <a:gd fmla="*/ 1448 h 1548" name="T41"/>
                  <a:gd fmla="*/ 149 w 2138" name="T42"/>
                  <a:gd fmla="*/ 1448 h 1548" name="T43"/>
                  <a:gd fmla="*/ 304 w 2138" name="T44"/>
                  <a:gd fmla="*/ 1221 h 154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548" w="2138">
                    <a:moveTo>
                      <a:pt x="54" y="1548"/>
                    </a:moveTo>
                    <a:cubicBezTo>
                      <a:pt x="2084" y="1548"/>
                      <a:pt x="2084" y="1548"/>
                      <a:pt x="2084" y="1548"/>
                    </a:cubicBezTo>
                    <a:cubicBezTo>
                      <a:pt x="2103" y="1548"/>
                      <a:pt x="2120" y="1538"/>
                      <a:pt x="2129" y="1521"/>
                    </a:cubicBezTo>
                    <a:cubicBezTo>
                      <a:pt x="2138" y="1505"/>
                      <a:pt x="2136" y="1485"/>
                      <a:pt x="2126" y="1470"/>
                    </a:cubicBezTo>
                    <a:cubicBezTo>
                      <a:pt x="1910" y="1155"/>
                      <a:pt x="1910" y="1155"/>
                      <a:pt x="1910" y="1155"/>
                    </a:cubicBezTo>
                    <a:cubicBezTo>
                      <a:pt x="1910" y="51"/>
                      <a:pt x="1910" y="51"/>
                      <a:pt x="1910" y="51"/>
                    </a:cubicBezTo>
                    <a:cubicBezTo>
                      <a:pt x="1910" y="23"/>
                      <a:pt x="1888" y="0"/>
                      <a:pt x="1860" y="0"/>
                    </a:cubicBezTo>
                    <a:cubicBezTo>
                      <a:pt x="278" y="0"/>
                      <a:pt x="278" y="0"/>
                      <a:pt x="278" y="0"/>
                    </a:cubicBezTo>
                    <a:cubicBezTo>
                      <a:pt x="250" y="0"/>
                      <a:pt x="228" y="23"/>
                      <a:pt x="228" y="51"/>
                    </a:cubicBezTo>
                    <a:cubicBezTo>
                      <a:pt x="228" y="1155"/>
                      <a:pt x="228" y="1155"/>
                      <a:pt x="228" y="1155"/>
                    </a:cubicBezTo>
                    <a:cubicBezTo>
                      <a:pt x="12" y="1470"/>
                      <a:pt x="12" y="1470"/>
                      <a:pt x="12" y="1470"/>
                    </a:cubicBezTo>
                    <a:cubicBezTo>
                      <a:pt x="1" y="1485"/>
                      <a:pt x="0" y="1505"/>
                      <a:pt x="9" y="1521"/>
                    </a:cubicBezTo>
                    <a:cubicBezTo>
                      <a:pt x="17" y="1538"/>
                      <a:pt x="35" y="1548"/>
                      <a:pt x="54" y="1548"/>
                    </a:cubicBezTo>
                    <a:close/>
                    <a:moveTo>
                      <a:pt x="328" y="101"/>
                    </a:moveTo>
                    <a:cubicBezTo>
                      <a:pt x="1809" y="101"/>
                      <a:pt x="1809" y="101"/>
                      <a:pt x="1809" y="101"/>
                    </a:cubicBezTo>
                    <a:cubicBezTo>
                      <a:pt x="1809" y="1120"/>
                      <a:pt x="1809" y="1120"/>
                      <a:pt x="1809" y="1120"/>
                    </a:cubicBezTo>
                    <a:cubicBezTo>
                      <a:pt x="328" y="1120"/>
                      <a:pt x="328" y="1120"/>
                      <a:pt x="328" y="1120"/>
                    </a:cubicBezTo>
                    <a:lnTo>
                      <a:pt x="328" y="101"/>
                    </a:lnTo>
                    <a:close/>
                    <a:moveTo>
                      <a:pt x="304" y="1221"/>
                    </a:moveTo>
                    <a:cubicBezTo>
                      <a:pt x="1833" y="1221"/>
                      <a:pt x="1833" y="1221"/>
                      <a:pt x="1833" y="1221"/>
                    </a:cubicBezTo>
                    <a:cubicBezTo>
                      <a:pt x="1989" y="1448"/>
                      <a:pt x="1989" y="1448"/>
                      <a:pt x="1989" y="1448"/>
                    </a:cubicBezTo>
                    <a:cubicBezTo>
                      <a:pt x="149" y="1448"/>
                      <a:pt x="149" y="1448"/>
                      <a:pt x="149" y="1448"/>
                    </a:cubicBezTo>
                    <a:lnTo>
                      <a:pt x="304" y="1221"/>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9" name="Freeform 17"/>
              <p:cNvSpPr/>
              <p:nvPr/>
            </p:nvSpPr>
            <p:spPr bwMode="auto">
              <a:xfrm>
                <a:off x="129177" y="675828"/>
                <a:ext cx="50473" cy="24809"/>
              </a:xfrm>
              <a:custGeom>
                <a:gdLst>
                  <a:gd fmla="*/ 76 w 101" name="T0"/>
                  <a:gd fmla="*/ 0 h 50" name="T1"/>
                  <a:gd fmla="*/ 25 w 101" name="T2"/>
                  <a:gd fmla="*/ 0 h 50" name="T3"/>
                  <a:gd fmla="*/ 0 w 101" name="T4"/>
                  <a:gd fmla="*/ 25 h 50" name="T5"/>
                  <a:gd fmla="*/ 25 w 101" name="T6"/>
                  <a:gd fmla="*/ 50 h 50" name="T7"/>
                  <a:gd fmla="*/ 76 w 101" name="T8"/>
                  <a:gd fmla="*/ 50 h 50" name="T9"/>
                  <a:gd fmla="*/ 101 w 101" name="T10"/>
                  <a:gd fmla="*/ 25 h 50" name="T11"/>
                  <a:gd fmla="*/ 76 w 101"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00">
                    <a:moveTo>
                      <a:pt x="76" y="0"/>
                    </a:moveTo>
                    <a:cubicBezTo>
                      <a:pt x="25" y="0"/>
                      <a:pt x="25" y="0"/>
                      <a:pt x="25" y="0"/>
                    </a:cubicBezTo>
                    <a:cubicBezTo>
                      <a:pt x="11" y="0"/>
                      <a:pt x="0" y="11"/>
                      <a:pt x="0" y="25"/>
                    </a:cubicBezTo>
                    <a:cubicBezTo>
                      <a:pt x="0" y="39"/>
                      <a:pt x="11" y="50"/>
                      <a:pt x="25" y="50"/>
                    </a:cubicBezTo>
                    <a:cubicBezTo>
                      <a:pt x="76" y="50"/>
                      <a:pt x="76" y="50"/>
                      <a:pt x="76" y="50"/>
                    </a:cubicBezTo>
                    <a:cubicBezTo>
                      <a:pt x="89" y="50"/>
                      <a:pt x="101" y="39"/>
                      <a:pt x="101" y="25"/>
                    </a:cubicBezTo>
                    <a:cubicBezTo>
                      <a:pt x="101" y="11"/>
                      <a:pt x="89" y="0"/>
                      <a:pt x="76"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0" name="Freeform 18"/>
              <p:cNvSpPr/>
              <p:nvPr/>
            </p:nvSpPr>
            <p:spPr bwMode="auto">
              <a:xfrm>
                <a:off x="500455" y="675828"/>
                <a:ext cx="74427" cy="24809"/>
              </a:xfrm>
              <a:custGeom>
                <a:gdLst>
                  <a:gd fmla="*/ 124 w 150" name="T0"/>
                  <a:gd fmla="*/ 0 h 50" name="T1"/>
                  <a:gd fmla="*/ 26 w 150" name="T2"/>
                  <a:gd fmla="*/ 0 h 50" name="T3"/>
                  <a:gd fmla="*/ 0 w 150" name="T4"/>
                  <a:gd fmla="*/ 25 h 50" name="T5"/>
                  <a:gd fmla="*/ 26 w 150" name="T6"/>
                  <a:gd fmla="*/ 50 h 50" name="T7"/>
                  <a:gd fmla="*/ 124 w 150" name="T8"/>
                  <a:gd fmla="*/ 50 h 50" name="T9"/>
                  <a:gd fmla="*/ 150 w 150" name="T10"/>
                  <a:gd fmla="*/ 25 h 50" name="T11"/>
                  <a:gd fmla="*/ 124 w 150"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50">
                    <a:moveTo>
                      <a:pt x="124" y="0"/>
                    </a:moveTo>
                    <a:cubicBezTo>
                      <a:pt x="26" y="0"/>
                      <a:pt x="26" y="0"/>
                      <a:pt x="26" y="0"/>
                    </a:cubicBezTo>
                    <a:cubicBezTo>
                      <a:pt x="12" y="0"/>
                      <a:pt x="0" y="11"/>
                      <a:pt x="0" y="25"/>
                    </a:cubicBezTo>
                    <a:cubicBezTo>
                      <a:pt x="0" y="39"/>
                      <a:pt x="12" y="50"/>
                      <a:pt x="26" y="50"/>
                    </a:cubicBezTo>
                    <a:cubicBezTo>
                      <a:pt x="124" y="50"/>
                      <a:pt x="124" y="50"/>
                      <a:pt x="124" y="50"/>
                    </a:cubicBezTo>
                    <a:cubicBezTo>
                      <a:pt x="138" y="50"/>
                      <a:pt x="150" y="39"/>
                      <a:pt x="150" y="25"/>
                    </a:cubicBezTo>
                    <a:cubicBezTo>
                      <a:pt x="150"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1" name="Freeform 19"/>
              <p:cNvSpPr/>
              <p:nvPr/>
            </p:nvSpPr>
            <p:spPr bwMode="auto">
              <a:xfrm>
                <a:off x="599691" y="675828"/>
                <a:ext cx="74427" cy="24809"/>
              </a:xfrm>
              <a:custGeom>
                <a:gdLst>
                  <a:gd fmla="*/ 124 w 149" name="T0"/>
                  <a:gd fmla="*/ 0 h 50" name="T1"/>
                  <a:gd fmla="*/ 25 w 149" name="T2"/>
                  <a:gd fmla="*/ 0 h 50" name="T3"/>
                  <a:gd fmla="*/ 0 w 149" name="T4"/>
                  <a:gd fmla="*/ 25 h 50" name="T5"/>
                  <a:gd fmla="*/ 25 w 149" name="T6"/>
                  <a:gd fmla="*/ 50 h 50" name="T7"/>
                  <a:gd fmla="*/ 124 w 149" name="T8"/>
                  <a:gd fmla="*/ 50 h 50" name="T9"/>
                  <a:gd fmla="*/ 149 w 149" name="T10"/>
                  <a:gd fmla="*/ 25 h 50" name="T11"/>
                  <a:gd fmla="*/ 124 w 1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49">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2" name="Freeform 20"/>
              <p:cNvSpPr/>
              <p:nvPr/>
            </p:nvSpPr>
            <p:spPr bwMode="auto">
              <a:xfrm>
                <a:off x="401220" y="675828"/>
                <a:ext cx="75282" cy="24809"/>
              </a:xfrm>
              <a:custGeom>
                <a:gdLst>
                  <a:gd fmla="*/ 124 w 149" name="T0"/>
                  <a:gd fmla="*/ 0 h 50" name="T1"/>
                  <a:gd fmla="*/ 25 w 149" name="T2"/>
                  <a:gd fmla="*/ 0 h 50" name="T3"/>
                  <a:gd fmla="*/ 0 w 149" name="T4"/>
                  <a:gd fmla="*/ 25 h 50" name="T5"/>
                  <a:gd fmla="*/ 25 w 149" name="T6"/>
                  <a:gd fmla="*/ 50 h 50" name="T7"/>
                  <a:gd fmla="*/ 124 w 149" name="T8"/>
                  <a:gd fmla="*/ 50 h 50" name="T9"/>
                  <a:gd fmla="*/ 149 w 149" name="T10"/>
                  <a:gd fmla="*/ 25 h 50" name="T11"/>
                  <a:gd fmla="*/ 124 w 1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49">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3" name="Freeform 21"/>
              <p:cNvSpPr/>
              <p:nvPr/>
            </p:nvSpPr>
            <p:spPr bwMode="auto">
              <a:xfrm>
                <a:off x="301984" y="675828"/>
                <a:ext cx="75282" cy="24809"/>
              </a:xfrm>
              <a:custGeom>
                <a:gdLst>
                  <a:gd fmla="*/ 124 w 150" name="T0"/>
                  <a:gd fmla="*/ 0 h 50" name="T1"/>
                  <a:gd fmla="*/ 26 w 150" name="T2"/>
                  <a:gd fmla="*/ 0 h 50" name="T3"/>
                  <a:gd fmla="*/ 0 w 150" name="T4"/>
                  <a:gd fmla="*/ 25 h 50" name="T5"/>
                  <a:gd fmla="*/ 26 w 150" name="T6"/>
                  <a:gd fmla="*/ 50 h 50" name="T7"/>
                  <a:gd fmla="*/ 124 w 150" name="T8"/>
                  <a:gd fmla="*/ 50 h 50" name="T9"/>
                  <a:gd fmla="*/ 150 w 150" name="T10"/>
                  <a:gd fmla="*/ 25 h 50" name="T11"/>
                  <a:gd fmla="*/ 124 w 150"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50">
                    <a:moveTo>
                      <a:pt x="124" y="0"/>
                    </a:moveTo>
                    <a:cubicBezTo>
                      <a:pt x="26" y="0"/>
                      <a:pt x="26" y="0"/>
                      <a:pt x="26" y="0"/>
                    </a:cubicBezTo>
                    <a:cubicBezTo>
                      <a:pt x="12" y="0"/>
                      <a:pt x="0" y="11"/>
                      <a:pt x="0" y="25"/>
                    </a:cubicBezTo>
                    <a:cubicBezTo>
                      <a:pt x="0" y="39"/>
                      <a:pt x="12" y="50"/>
                      <a:pt x="26" y="50"/>
                    </a:cubicBezTo>
                    <a:cubicBezTo>
                      <a:pt x="124" y="50"/>
                      <a:pt x="124" y="50"/>
                      <a:pt x="124" y="50"/>
                    </a:cubicBezTo>
                    <a:cubicBezTo>
                      <a:pt x="138" y="50"/>
                      <a:pt x="150" y="39"/>
                      <a:pt x="150" y="25"/>
                    </a:cubicBezTo>
                    <a:cubicBezTo>
                      <a:pt x="150"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4" name="Freeform 22"/>
              <p:cNvSpPr/>
              <p:nvPr/>
            </p:nvSpPr>
            <p:spPr bwMode="auto">
              <a:xfrm>
                <a:off x="203604" y="675828"/>
                <a:ext cx="74427" cy="24809"/>
              </a:xfrm>
              <a:custGeom>
                <a:gdLst>
                  <a:gd fmla="*/ 124 w 149" name="T0"/>
                  <a:gd fmla="*/ 0 h 50" name="T1"/>
                  <a:gd fmla="*/ 25 w 149" name="T2"/>
                  <a:gd fmla="*/ 0 h 50" name="T3"/>
                  <a:gd fmla="*/ 0 w 149" name="T4"/>
                  <a:gd fmla="*/ 25 h 50" name="T5"/>
                  <a:gd fmla="*/ 25 w 149" name="T6"/>
                  <a:gd fmla="*/ 50 h 50" name="T7"/>
                  <a:gd fmla="*/ 124 w 149" name="T8"/>
                  <a:gd fmla="*/ 50 h 50" name="T9"/>
                  <a:gd fmla="*/ 149 w 149" name="T10"/>
                  <a:gd fmla="*/ 25 h 50" name="T11"/>
                  <a:gd fmla="*/ 124 w 1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49">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5" name="Freeform 23"/>
              <p:cNvSpPr/>
              <p:nvPr/>
            </p:nvSpPr>
            <p:spPr bwMode="auto">
              <a:xfrm>
                <a:off x="698071" y="675828"/>
                <a:ext cx="74427" cy="24809"/>
              </a:xfrm>
              <a:custGeom>
                <a:gdLst>
                  <a:gd fmla="*/ 124 w 149" name="T0"/>
                  <a:gd fmla="*/ 0 h 50" name="T1"/>
                  <a:gd fmla="*/ 25 w 149" name="T2"/>
                  <a:gd fmla="*/ 0 h 50" name="T3"/>
                  <a:gd fmla="*/ 0 w 149" name="T4"/>
                  <a:gd fmla="*/ 25 h 50" name="T5"/>
                  <a:gd fmla="*/ 25 w 149" name="T6"/>
                  <a:gd fmla="*/ 50 h 50" name="T7"/>
                  <a:gd fmla="*/ 124 w 149" name="T8"/>
                  <a:gd fmla="*/ 50 h 50" name="T9"/>
                  <a:gd fmla="*/ 149 w 149" name="T10"/>
                  <a:gd fmla="*/ 25 h 50" name="T11"/>
                  <a:gd fmla="*/ 124 w 1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49">
                    <a:moveTo>
                      <a:pt x="124" y="0"/>
                    </a:moveTo>
                    <a:cubicBezTo>
                      <a:pt x="25" y="0"/>
                      <a:pt x="25" y="0"/>
                      <a:pt x="25" y="0"/>
                    </a:cubicBezTo>
                    <a:cubicBezTo>
                      <a:pt x="12" y="0"/>
                      <a:pt x="0" y="11"/>
                      <a:pt x="0" y="25"/>
                    </a:cubicBezTo>
                    <a:cubicBezTo>
                      <a:pt x="0" y="39"/>
                      <a:pt x="12" y="50"/>
                      <a:pt x="25" y="50"/>
                    </a:cubicBezTo>
                    <a:cubicBezTo>
                      <a:pt x="124" y="50"/>
                      <a:pt x="124" y="50"/>
                      <a:pt x="124" y="50"/>
                    </a:cubicBezTo>
                    <a:cubicBezTo>
                      <a:pt x="138" y="50"/>
                      <a:pt x="149" y="39"/>
                      <a:pt x="149" y="25"/>
                    </a:cubicBezTo>
                    <a:cubicBezTo>
                      <a:pt x="149"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6" name="Freeform 24"/>
              <p:cNvSpPr/>
              <p:nvPr/>
            </p:nvSpPr>
            <p:spPr bwMode="auto">
              <a:xfrm>
                <a:off x="797307" y="675828"/>
                <a:ext cx="74427" cy="24809"/>
              </a:xfrm>
              <a:custGeom>
                <a:gdLst>
                  <a:gd fmla="*/ 124 w 149" name="T0"/>
                  <a:gd fmla="*/ 0 h 50" name="T1"/>
                  <a:gd fmla="*/ 25 w 149" name="T2"/>
                  <a:gd fmla="*/ 0 h 50" name="T3"/>
                  <a:gd fmla="*/ 0 w 149" name="T4"/>
                  <a:gd fmla="*/ 25 h 50" name="T5"/>
                  <a:gd fmla="*/ 25 w 149" name="T6"/>
                  <a:gd fmla="*/ 50 h 50" name="T7"/>
                  <a:gd fmla="*/ 124 w 149" name="T8"/>
                  <a:gd fmla="*/ 50 h 50" name="T9"/>
                  <a:gd fmla="*/ 149 w 149" name="T10"/>
                  <a:gd fmla="*/ 25 h 50" name="T11"/>
                  <a:gd fmla="*/ 124 w 149"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49">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7" name="Freeform 25"/>
              <p:cNvSpPr/>
              <p:nvPr/>
            </p:nvSpPr>
            <p:spPr bwMode="auto">
              <a:xfrm>
                <a:off x="895687" y="675828"/>
                <a:ext cx="50473" cy="24809"/>
              </a:xfrm>
              <a:custGeom>
                <a:gdLst>
                  <a:gd fmla="*/ 76 w 101" name="T0"/>
                  <a:gd fmla="*/ 0 h 50" name="T1"/>
                  <a:gd fmla="*/ 25 w 101" name="T2"/>
                  <a:gd fmla="*/ 0 h 50" name="T3"/>
                  <a:gd fmla="*/ 0 w 101" name="T4"/>
                  <a:gd fmla="*/ 25 h 50" name="T5"/>
                  <a:gd fmla="*/ 25 w 101" name="T6"/>
                  <a:gd fmla="*/ 50 h 50" name="T7"/>
                  <a:gd fmla="*/ 76 w 101" name="T8"/>
                  <a:gd fmla="*/ 50 h 50" name="T9"/>
                  <a:gd fmla="*/ 101 w 101" name="T10"/>
                  <a:gd fmla="*/ 25 h 50" name="T11"/>
                  <a:gd fmla="*/ 76 w 101"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00">
                    <a:moveTo>
                      <a:pt x="76" y="0"/>
                    </a:moveTo>
                    <a:cubicBezTo>
                      <a:pt x="25" y="0"/>
                      <a:pt x="25" y="0"/>
                      <a:pt x="25" y="0"/>
                    </a:cubicBezTo>
                    <a:cubicBezTo>
                      <a:pt x="12" y="0"/>
                      <a:pt x="0" y="11"/>
                      <a:pt x="0" y="25"/>
                    </a:cubicBezTo>
                    <a:cubicBezTo>
                      <a:pt x="0" y="39"/>
                      <a:pt x="12" y="50"/>
                      <a:pt x="25" y="50"/>
                    </a:cubicBezTo>
                    <a:cubicBezTo>
                      <a:pt x="76" y="50"/>
                      <a:pt x="76" y="50"/>
                      <a:pt x="76" y="50"/>
                    </a:cubicBezTo>
                    <a:cubicBezTo>
                      <a:pt x="90" y="50"/>
                      <a:pt x="101" y="39"/>
                      <a:pt x="101" y="25"/>
                    </a:cubicBezTo>
                    <a:cubicBezTo>
                      <a:pt x="101" y="11"/>
                      <a:pt x="90" y="0"/>
                      <a:pt x="76"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8" name="Freeform 26"/>
              <p:cNvSpPr/>
              <p:nvPr/>
            </p:nvSpPr>
            <p:spPr bwMode="auto">
              <a:xfrm>
                <a:off x="158263" y="633054"/>
                <a:ext cx="50473" cy="24809"/>
              </a:xfrm>
              <a:custGeom>
                <a:gdLst>
                  <a:gd fmla="*/ 101 w 101" name="T0"/>
                  <a:gd fmla="*/ 25 h 50" name="T1"/>
                  <a:gd fmla="*/ 76 w 101" name="T2"/>
                  <a:gd fmla="*/ 0 h 50" name="T3"/>
                  <a:gd fmla="*/ 26 w 101" name="T4"/>
                  <a:gd fmla="*/ 0 h 50" name="T5"/>
                  <a:gd fmla="*/ 0 w 101" name="T6"/>
                  <a:gd fmla="*/ 25 h 50" name="T7"/>
                  <a:gd fmla="*/ 26 w 101" name="T8"/>
                  <a:gd fmla="*/ 50 h 50" name="T9"/>
                  <a:gd fmla="*/ 76 w 101" name="T10"/>
                  <a:gd fmla="*/ 50 h 50" name="T11"/>
                  <a:gd fmla="*/ 101 w 101" name="T12"/>
                  <a:gd fmla="*/ 25 h 50" name="T13"/>
                </a:gdLst>
                <a:cxnLst>
                  <a:cxn ang="0">
                    <a:pos x="T0" y="T1"/>
                  </a:cxn>
                  <a:cxn ang="0">
                    <a:pos x="T2" y="T3"/>
                  </a:cxn>
                  <a:cxn ang="0">
                    <a:pos x="T4" y="T5"/>
                  </a:cxn>
                  <a:cxn ang="0">
                    <a:pos x="T6" y="T7"/>
                  </a:cxn>
                  <a:cxn ang="0">
                    <a:pos x="T8" y="T9"/>
                  </a:cxn>
                  <a:cxn ang="0">
                    <a:pos x="T10" y="T11"/>
                  </a:cxn>
                  <a:cxn ang="0">
                    <a:pos x="T12" y="T13"/>
                  </a:cxn>
                </a:cxnLst>
                <a:rect b="b" l="0" r="r" t="0"/>
                <a:pathLst>
                  <a:path h="50" w="100">
                    <a:moveTo>
                      <a:pt x="101" y="25"/>
                    </a:moveTo>
                    <a:cubicBezTo>
                      <a:pt x="101" y="11"/>
                      <a:pt x="90" y="0"/>
                      <a:pt x="76" y="0"/>
                    </a:cubicBezTo>
                    <a:cubicBezTo>
                      <a:pt x="26" y="0"/>
                      <a:pt x="26" y="0"/>
                      <a:pt x="26" y="0"/>
                    </a:cubicBezTo>
                    <a:cubicBezTo>
                      <a:pt x="12" y="0"/>
                      <a:pt x="0" y="11"/>
                      <a:pt x="0" y="25"/>
                    </a:cubicBezTo>
                    <a:cubicBezTo>
                      <a:pt x="0" y="39"/>
                      <a:pt x="12" y="50"/>
                      <a:pt x="26" y="50"/>
                    </a:cubicBezTo>
                    <a:cubicBezTo>
                      <a:pt x="76" y="50"/>
                      <a:pt x="76" y="50"/>
                      <a:pt x="76" y="50"/>
                    </a:cubicBezTo>
                    <a:cubicBezTo>
                      <a:pt x="90" y="50"/>
                      <a:pt x="101" y="39"/>
                      <a:pt x="101" y="25"/>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9" name="Freeform 27"/>
              <p:cNvSpPr/>
              <p:nvPr/>
            </p:nvSpPr>
            <p:spPr bwMode="auto">
              <a:xfrm>
                <a:off x="340481" y="633054"/>
                <a:ext cx="78704" cy="24809"/>
              </a:xfrm>
              <a:custGeom>
                <a:gdLst>
                  <a:gd fmla="*/ 26 w 156" name="T0"/>
                  <a:gd fmla="*/ 50 h 50" name="T1"/>
                  <a:gd fmla="*/ 131 w 156" name="T2"/>
                  <a:gd fmla="*/ 50 h 50" name="T3"/>
                  <a:gd fmla="*/ 156 w 156" name="T4"/>
                  <a:gd fmla="*/ 25 h 50" name="T5"/>
                  <a:gd fmla="*/ 131 w 156" name="T6"/>
                  <a:gd fmla="*/ 0 h 50" name="T7"/>
                  <a:gd fmla="*/ 26 w 156" name="T8"/>
                  <a:gd fmla="*/ 0 h 50" name="T9"/>
                  <a:gd fmla="*/ 0 w 156" name="T10"/>
                  <a:gd fmla="*/ 25 h 50" name="T11"/>
                  <a:gd fmla="*/ 26 w 156"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156">
                    <a:moveTo>
                      <a:pt x="26" y="50"/>
                    </a:moveTo>
                    <a:cubicBezTo>
                      <a:pt x="131" y="50"/>
                      <a:pt x="131" y="50"/>
                      <a:pt x="131" y="50"/>
                    </a:cubicBezTo>
                    <a:cubicBezTo>
                      <a:pt x="145" y="50"/>
                      <a:pt x="156" y="39"/>
                      <a:pt x="156" y="25"/>
                    </a:cubicBezTo>
                    <a:cubicBezTo>
                      <a:pt x="156" y="11"/>
                      <a:pt x="145" y="0"/>
                      <a:pt x="131" y="0"/>
                    </a:cubicBezTo>
                    <a:cubicBezTo>
                      <a:pt x="26" y="0"/>
                      <a:pt x="26" y="0"/>
                      <a:pt x="26" y="0"/>
                    </a:cubicBezTo>
                    <a:cubicBezTo>
                      <a:pt x="12" y="0"/>
                      <a:pt x="0" y="11"/>
                      <a:pt x="0" y="25"/>
                    </a:cubicBezTo>
                    <a:cubicBezTo>
                      <a:pt x="0" y="39"/>
                      <a:pt x="12" y="50"/>
                      <a:pt x="26" y="5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0" name="Freeform 28"/>
              <p:cNvSpPr/>
              <p:nvPr/>
            </p:nvSpPr>
            <p:spPr bwMode="auto">
              <a:xfrm>
                <a:off x="550929" y="633054"/>
                <a:ext cx="77849" cy="24809"/>
              </a:xfrm>
              <a:custGeom>
                <a:gdLst>
                  <a:gd fmla="*/ 25 w 155" name="T0"/>
                  <a:gd fmla="*/ 50 h 50" name="T1"/>
                  <a:gd fmla="*/ 130 w 155" name="T2"/>
                  <a:gd fmla="*/ 50 h 50" name="T3"/>
                  <a:gd fmla="*/ 155 w 155" name="T4"/>
                  <a:gd fmla="*/ 25 h 50" name="T5"/>
                  <a:gd fmla="*/ 130 w 155" name="T6"/>
                  <a:gd fmla="*/ 0 h 50" name="T7"/>
                  <a:gd fmla="*/ 25 w 155" name="T8"/>
                  <a:gd fmla="*/ 0 h 50" name="T9"/>
                  <a:gd fmla="*/ 0 w 155" name="T10"/>
                  <a:gd fmla="*/ 25 h 50" name="T11"/>
                  <a:gd fmla="*/ 25 w 155"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155">
                    <a:moveTo>
                      <a:pt x="25" y="50"/>
                    </a:moveTo>
                    <a:cubicBezTo>
                      <a:pt x="130" y="50"/>
                      <a:pt x="130" y="50"/>
                      <a:pt x="130" y="50"/>
                    </a:cubicBezTo>
                    <a:cubicBezTo>
                      <a:pt x="144" y="50"/>
                      <a:pt x="155" y="39"/>
                      <a:pt x="155" y="25"/>
                    </a:cubicBezTo>
                    <a:cubicBezTo>
                      <a:pt x="155" y="11"/>
                      <a:pt x="144" y="0"/>
                      <a:pt x="130" y="0"/>
                    </a:cubicBezTo>
                    <a:cubicBezTo>
                      <a:pt x="25" y="0"/>
                      <a:pt x="25" y="0"/>
                      <a:pt x="25" y="0"/>
                    </a:cubicBezTo>
                    <a:cubicBezTo>
                      <a:pt x="12" y="0"/>
                      <a:pt x="0" y="11"/>
                      <a:pt x="0" y="25"/>
                    </a:cubicBezTo>
                    <a:cubicBezTo>
                      <a:pt x="0" y="39"/>
                      <a:pt x="12" y="50"/>
                      <a:pt x="25" y="5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1" name="Freeform 29"/>
              <p:cNvSpPr/>
              <p:nvPr/>
            </p:nvSpPr>
            <p:spPr bwMode="auto">
              <a:xfrm>
                <a:off x="656153" y="633054"/>
                <a:ext cx="77849" cy="24809"/>
              </a:xfrm>
              <a:custGeom>
                <a:gdLst>
                  <a:gd fmla="*/ 25 w 155" name="T0"/>
                  <a:gd fmla="*/ 50 h 50" name="T1"/>
                  <a:gd fmla="*/ 130 w 155" name="T2"/>
                  <a:gd fmla="*/ 50 h 50" name="T3"/>
                  <a:gd fmla="*/ 155 w 155" name="T4"/>
                  <a:gd fmla="*/ 25 h 50" name="T5"/>
                  <a:gd fmla="*/ 130 w 155" name="T6"/>
                  <a:gd fmla="*/ 0 h 50" name="T7"/>
                  <a:gd fmla="*/ 25 w 155" name="T8"/>
                  <a:gd fmla="*/ 0 h 50" name="T9"/>
                  <a:gd fmla="*/ 0 w 155" name="T10"/>
                  <a:gd fmla="*/ 25 h 50" name="T11"/>
                  <a:gd fmla="*/ 25 w 155"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155">
                    <a:moveTo>
                      <a:pt x="25" y="50"/>
                    </a:moveTo>
                    <a:cubicBezTo>
                      <a:pt x="130" y="50"/>
                      <a:pt x="130" y="50"/>
                      <a:pt x="130" y="50"/>
                    </a:cubicBezTo>
                    <a:cubicBezTo>
                      <a:pt x="144" y="50"/>
                      <a:pt x="155" y="39"/>
                      <a:pt x="155" y="25"/>
                    </a:cubicBezTo>
                    <a:cubicBezTo>
                      <a:pt x="155" y="11"/>
                      <a:pt x="144" y="0"/>
                      <a:pt x="130" y="0"/>
                    </a:cubicBezTo>
                    <a:cubicBezTo>
                      <a:pt x="25" y="0"/>
                      <a:pt x="25" y="0"/>
                      <a:pt x="25" y="0"/>
                    </a:cubicBezTo>
                    <a:cubicBezTo>
                      <a:pt x="11" y="0"/>
                      <a:pt x="0" y="11"/>
                      <a:pt x="0" y="25"/>
                    </a:cubicBezTo>
                    <a:cubicBezTo>
                      <a:pt x="0" y="39"/>
                      <a:pt x="11" y="50"/>
                      <a:pt x="25" y="5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2" name="Freeform 30"/>
              <p:cNvSpPr/>
              <p:nvPr/>
            </p:nvSpPr>
            <p:spPr bwMode="auto">
              <a:xfrm>
                <a:off x="445705" y="633054"/>
                <a:ext cx="78704" cy="24809"/>
              </a:xfrm>
              <a:custGeom>
                <a:gdLst>
                  <a:gd fmla="*/ 26 w 156" name="T0"/>
                  <a:gd fmla="*/ 50 h 50" name="T1"/>
                  <a:gd fmla="*/ 131 w 156" name="T2"/>
                  <a:gd fmla="*/ 50 h 50" name="T3"/>
                  <a:gd fmla="*/ 156 w 156" name="T4"/>
                  <a:gd fmla="*/ 25 h 50" name="T5"/>
                  <a:gd fmla="*/ 131 w 156" name="T6"/>
                  <a:gd fmla="*/ 0 h 50" name="T7"/>
                  <a:gd fmla="*/ 26 w 156" name="T8"/>
                  <a:gd fmla="*/ 0 h 50" name="T9"/>
                  <a:gd fmla="*/ 0 w 156" name="T10"/>
                  <a:gd fmla="*/ 25 h 50" name="T11"/>
                  <a:gd fmla="*/ 26 w 156"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156">
                    <a:moveTo>
                      <a:pt x="26" y="50"/>
                    </a:moveTo>
                    <a:cubicBezTo>
                      <a:pt x="131" y="50"/>
                      <a:pt x="131" y="50"/>
                      <a:pt x="131" y="50"/>
                    </a:cubicBezTo>
                    <a:cubicBezTo>
                      <a:pt x="144" y="50"/>
                      <a:pt x="156" y="39"/>
                      <a:pt x="156" y="25"/>
                    </a:cubicBezTo>
                    <a:cubicBezTo>
                      <a:pt x="156" y="11"/>
                      <a:pt x="144" y="0"/>
                      <a:pt x="131" y="0"/>
                    </a:cubicBezTo>
                    <a:cubicBezTo>
                      <a:pt x="26" y="0"/>
                      <a:pt x="26" y="0"/>
                      <a:pt x="26" y="0"/>
                    </a:cubicBezTo>
                    <a:cubicBezTo>
                      <a:pt x="12" y="0"/>
                      <a:pt x="0" y="11"/>
                      <a:pt x="0" y="25"/>
                    </a:cubicBezTo>
                    <a:cubicBezTo>
                      <a:pt x="0" y="39"/>
                      <a:pt x="12" y="50"/>
                      <a:pt x="26" y="5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3" name="Freeform 31"/>
              <p:cNvSpPr/>
              <p:nvPr/>
            </p:nvSpPr>
            <p:spPr bwMode="auto">
              <a:xfrm>
                <a:off x="236112" y="633054"/>
                <a:ext cx="77849" cy="24809"/>
              </a:xfrm>
              <a:custGeom>
                <a:gdLst>
                  <a:gd fmla="*/ 155 w 155" name="T0"/>
                  <a:gd fmla="*/ 25 h 50" name="T1"/>
                  <a:gd fmla="*/ 130 w 155" name="T2"/>
                  <a:gd fmla="*/ 0 h 50" name="T3"/>
                  <a:gd fmla="*/ 25 w 155" name="T4"/>
                  <a:gd fmla="*/ 0 h 50" name="T5"/>
                  <a:gd fmla="*/ 0 w 155" name="T6"/>
                  <a:gd fmla="*/ 25 h 50" name="T7"/>
                  <a:gd fmla="*/ 25 w 155" name="T8"/>
                  <a:gd fmla="*/ 50 h 50" name="T9"/>
                  <a:gd fmla="*/ 130 w 155" name="T10"/>
                  <a:gd fmla="*/ 50 h 50" name="T11"/>
                  <a:gd fmla="*/ 155 w 155" name="T12"/>
                  <a:gd fmla="*/ 25 h 50" name="T13"/>
                </a:gdLst>
                <a:cxnLst>
                  <a:cxn ang="0">
                    <a:pos x="T0" y="T1"/>
                  </a:cxn>
                  <a:cxn ang="0">
                    <a:pos x="T2" y="T3"/>
                  </a:cxn>
                  <a:cxn ang="0">
                    <a:pos x="T4" y="T5"/>
                  </a:cxn>
                  <a:cxn ang="0">
                    <a:pos x="T6" y="T7"/>
                  </a:cxn>
                  <a:cxn ang="0">
                    <a:pos x="T8" y="T9"/>
                  </a:cxn>
                  <a:cxn ang="0">
                    <a:pos x="T10" y="T11"/>
                  </a:cxn>
                  <a:cxn ang="0">
                    <a:pos x="T12" y="T13"/>
                  </a:cxn>
                </a:cxnLst>
                <a:rect b="b" l="0" r="r" t="0"/>
                <a:pathLst>
                  <a:path h="50" w="155">
                    <a:moveTo>
                      <a:pt x="155" y="25"/>
                    </a:moveTo>
                    <a:cubicBezTo>
                      <a:pt x="155" y="11"/>
                      <a:pt x="144" y="0"/>
                      <a:pt x="130" y="0"/>
                    </a:cubicBezTo>
                    <a:cubicBezTo>
                      <a:pt x="25" y="0"/>
                      <a:pt x="25" y="0"/>
                      <a:pt x="25" y="0"/>
                    </a:cubicBezTo>
                    <a:cubicBezTo>
                      <a:pt x="11" y="0"/>
                      <a:pt x="0" y="11"/>
                      <a:pt x="0" y="25"/>
                    </a:cubicBezTo>
                    <a:cubicBezTo>
                      <a:pt x="0" y="39"/>
                      <a:pt x="11" y="50"/>
                      <a:pt x="25" y="50"/>
                    </a:cubicBezTo>
                    <a:cubicBezTo>
                      <a:pt x="130" y="50"/>
                      <a:pt x="130" y="50"/>
                      <a:pt x="130" y="50"/>
                    </a:cubicBezTo>
                    <a:cubicBezTo>
                      <a:pt x="144" y="50"/>
                      <a:pt x="155" y="39"/>
                      <a:pt x="155" y="25"/>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4" name="Freeform 32"/>
              <p:cNvSpPr/>
              <p:nvPr/>
            </p:nvSpPr>
            <p:spPr bwMode="auto">
              <a:xfrm>
                <a:off x="761376" y="633054"/>
                <a:ext cx="77849" cy="24809"/>
              </a:xfrm>
              <a:custGeom>
                <a:gdLst>
                  <a:gd fmla="*/ 155 w 155" name="T0"/>
                  <a:gd fmla="*/ 25 h 50" name="T1"/>
                  <a:gd fmla="*/ 130 w 155" name="T2"/>
                  <a:gd fmla="*/ 0 h 50" name="T3"/>
                  <a:gd fmla="*/ 25 w 155" name="T4"/>
                  <a:gd fmla="*/ 0 h 50" name="T5"/>
                  <a:gd fmla="*/ 0 w 155" name="T6"/>
                  <a:gd fmla="*/ 25 h 50" name="T7"/>
                  <a:gd fmla="*/ 25 w 155" name="T8"/>
                  <a:gd fmla="*/ 50 h 50" name="T9"/>
                  <a:gd fmla="*/ 130 w 155" name="T10"/>
                  <a:gd fmla="*/ 50 h 50" name="T11"/>
                  <a:gd fmla="*/ 155 w 155" name="T12"/>
                  <a:gd fmla="*/ 25 h 50" name="T13"/>
                </a:gdLst>
                <a:cxnLst>
                  <a:cxn ang="0">
                    <a:pos x="T0" y="T1"/>
                  </a:cxn>
                  <a:cxn ang="0">
                    <a:pos x="T2" y="T3"/>
                  </a:cxn>
                  <a:cxn ang="0">
                    <a:pos x="T4" y="T5"/>
                  </a:cxn>
                  <a:cxn ang="0">
                    <a:pos x="T6" y="T7"/>
                  </a:cxn>
                  <a:cxn ang="0">
                    <a:pos x="T8" y="T9"/>
                  </a:cxn>
                  <a:cxn ang="0">
                    <a:pos x="T10" y="T11"/>
                  </a:cxn>
                  <a:cxn ang="0">
                    <a:pos x="T12" y="T13"/>
                  </a:cxn>
                </a:cxnLst>
                <a:rect b="b" l="0" r="r" t="0"/>
                <a:pathLst>
                  <a:path h="50" w="155">
                    <a:moveTo>
                      <a:pt x="155" y="25"/>
                    </a:moveTo>
                    <a:cubicBezTo>
                      <a:pt x="155" y="11"/>
                      <a:pt x="144" y="0"/>
                      <a:pt x="130" y="0"/>
                    </a:cubicBezTo>
                    <a:cubicBezTo>
                      <a:pt x="25" y="0"/>
                      <a:pt x="25" y="0"/>
                      <a:pt x="25" y="0"/>
                    </a:cubicBezTo>
                    <a:cubicBezTo>
                      <a:pt x="11" y="0"/>
                      <a:pt x="0" y="11"/>
                      <a:pt x="0" y="25"/>
                    </a:cubicBezTo>
                    <a:cubicBezTo>
                      <a:pt x="0" y="39"/>
                      <a:pt x="11" y="50"/>
                      <a:pt x="25" y="50"/>
                    </a:cubicBezTo>
                    <a:cubicBezTo>
                      <a:pt x="130" y="50"/>
                      <a:pt x="130" y="50"/>
                      <a:pt x="130" y="50"/>
                    </a:cubicBezTo>
                    <a:cubicBezTo>
                      <a:pt x="144" y="50"/>
                      <a:pt x="155" y="39"/>
                      <a:pt x="155" y="25"/>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5" name="Freeform 33"/>
              <p:cNvSpPr/>
              <p:nvPr/>
            </p:nvSpPr>
            <p:spPr bwMode="auto">
              <a:xfrm>
                <a:off x="866600" y="633054"/>
                <a:ext cx="51329" cy="24809"/>
              </a:xfrm>
              <a:custGeom>
                <a:gdLst>
                  <a:gd fmla="*/ 101 w 101" name="T0"/>
                  <a:gd fmla="*/ 25 h 50" name="T1"/>
                  <a:gd fmla="*/ 75 w 101" name="T2"/>
                  <a:gd fmla="*/ 0 h 50" name="T3"/>
                  <a:gd fmla="*/ 25 w 101" name="T4"/>
                  <a:gd fmla="*/ 0 h 50" name="T5"/>
                  <a:gd fmla="*/ 0 w 101" name="T6"/>
                  <a:gd fmla="*/ 25 h 50" name="T7"/>
                  <a:gd fmla="*/ 25 w 101" name="T8"/>
                  <a:gd fmla="*/ 50 h 50" name="T9"/>
                  <a:gd fmla="*/ 75 w 101" name="T10"/>
                  <a:gd fmla="*/ 50 h 50" name="T11"/>
                  <a:gd fmla="*/ 101 w 101" name="T12"/>
                  <a:gd fmla="*/ 25 h 50" name="T13"/>
                </a:gdLst>
                <a:cxnLst>
                  <a:cxn ang="0">
                    <a:pos x="T0" y="T1"/>
                  </a:cxn>
                  <a:cxn ang="0">
                    <a:pos x="T2" y="T3"/>
                  </a:cxn>
                  <a:cxn ang="0">
                    <a:pos x="T4" y="T5"/>
                  </a:cxn>
                  <a:cxn ang="0">
                    <a:pos x="T6" y="T7"/>
                  </a:cxn>
                  <a:cxn ang="0">
                    <a:pos x="T8" y="T9"/>
                  </a:cxn>
                  <a:cxn ang="0">
                    <a:pos x="T10" y="T11"/>
                  </a:cxn>
                  <a:cxn ang="0">
                    <a:pos x="T12" y="T13"/>
                  </a:cxn>
                </a:cxnLst>
                <a:rect b="b" l="0" r="r" t="0"/>
                <a:pathLst>
                  <a:path h="50" w="100">
                    <a:moveTo>
                      <a:pt x="101" y="25"/>
                    </a:moveTo>
                    <a:cubicBezTo>
                      <a:pt x="101" y="11"/>
                      <a:pt x="89" y="0"/>
                      <a:pt x="75" y="0"/>
                    </a:cubicBezTo>
                    <a:cubicBezTo>
                      <a:pt x="25" y="0"/>
                      <a:pt x="25" y="0"/>
                      <a:pt x="25" y="0"/>
                    </a:cubicBezTo>
                    <a:cubicBezTo>
                      <a:pt x="11" y="0"/>
                      <a:pt x="0" y="11"/>
                      <a:pt x="0" y="25"/>
                    </a:cubicBezTo>
                    <a:cubicBezTo>
                      <a:pt x="0" y="39"/>
                      <a:pt x="11" y="50"/>
                      <a:pt x="25" y="50"/>
                    </a:cubicBezTo>
                    <a:cubicBezTo>
                      <a:pt x="75" y="50"/>
                      <a:pt x="75" y="50"/>
                      <a:pt x="75" y="50"/>
                    </a:cubicBezTo>
                    <a:cubicBezTo>
                      <a:pt x="89" y="50"/>
                      <a:pt x="101" y="39"/>
                      <a:pt x="101" y="25"/>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6" name="Freeform 34"/>
              <p:cNvSpPr/>
              <p:nvPr/>
            </p:nvSpPr>
            <p:spPr bwMode="auto">
              <a:xfrm>
                <a:off x="0" y="793029"/>
                <a:ext cx="1074482" cy="25664"/>
              </a:xfrm>
              <a:custGeom>
                <a:gdLst>
                  <a:gd fmla="*/ 2120 w 2145" name="T0"/>
                  <a:gd fmla="*/ 0 h 50" name="T1"/>
                  <a:gd fmla="*/ 26 w 2145" name="T2"/>
                  <a:gd fmla="*/ 0 h 50" name="T3"/>
                  <a:gd fmla="*/ 0 w 2145" name="T4"/>
                  <a:gd fmla="*/ 25 h 50" name="T5"/>
                  <a:gd fmla="*/ 26 w 2145" name="T6"/>
                  <a:gd fmla="*/ 50 h 50" name="T7"/>
                  <a:gd fmla="*/ 2120 w 2145" name="T8"/>
                  <a:gd fmla="*/ 50 h 50" name="T9"/>
                  <a:gd fmla="*/ 2145 w 2145" name="T10"/>
                  <a:gd fmla="*/ 25 h 50" name="T11"/>
                  <a:gd fmla="*/ 2120 w 2145"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2145">
                    <a:moveTo>
                      <a:pt x="2120" y="0"/>
                    </a:moveTo>
                    <a:cubicBezTo>
                      <a:pt x="26" y="0"/>
                      <a:pt x="26" y="0"/>
                      <a:pt x="26" y="0"/>
                    </a:cubicBezTo>
                    <a:cubicBezTo>
                      <a:pt x="12" y="0"/>
                      <a:pt x="0" y="11"/>
                      <a:pt x="0" y="25"/>
                    </a:cubicBezTo>
                    <a:cubicBezTo>
                      <a:pt x="0" y="39"/>
                      <a:pt x="12" y="50"/>
                      <a:pt x="26" y="50"/>
                    </a:cubicBezTo>
                    <a:cubicBezTo>
                      <a:pt x="2120" y="50"/>
                      <a:pt x="2120" y="50"/>
                      <a:pt x="2120" y="50"/>
                    </a:cubicBezTo>
                    <a:cubicBezTo>
                      <a:pt x="2134" y="50"/>
                      <a:pt x="2145" y="39"/>
                      <a:pt x="2145" y="25"/>
                    </a:cubicBezTo>
                    <a:cubicBezTo>
                      <a:pt x="2145" y="11"/>
                      <a:pt x="2134" y="0"/>
                      <a:pt x="2120"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nvGrpSpPr>
          <p:cNvPr id="9257" name="组合 75"/>
          <p:cNvGrpSpPr/>
          <p:nvPr/>
        </p:nvGrpSpPr>
        <p:grpSpPr>
          <a:xfrm>
            <a:off x="4557713" y="1196975"/>
            <a:ext cx="1174750" cy="1176338"/>
            <a:chExt cx="1175657" cy="1175657"/>
          </a:xfrm>
        </p:grpSpPr>
        <p:sp>
          <p:nvSpPr>
            <p:cNvPr id="9258" name="圆角矩形 4"/>
            <p:cNvSpPr>
              <a:spLocks noChangeArrowheads="1"/>
            </p:cNvSpPr>
            <p:nvPr/>
          </p:nvSpPr>
          <p:spPr bwMode="auto">
            <a:xfrm>
              <a:off x="0" y="0"/>
              <a:ext cx="1175657" cy="1175657"/>
            </a:xfrm>
            <a:prstGeom prst="roundRect">
              <a:avLst>
                <a:gd fmla="val 12069" name="adj"/>
              </a:avLst>
            </a:prstGeom>
            <a:noFill/>
            <a:ln cmpd="sng" w="15875">
              <a:solidFill>
                <a:schemeClr val="bg1">
                  <a:alpha val="50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sp>
          <p:nvSpPr>
            <p:cNvPr id="9259" name="Freeform 35"/>
            <p:cNvSpPr>
              <a:spLocks noEditPoints="1"/>
            </p:cNvSpPr>
            <p:nvPr/>
          </p:nvSpPr>
          <p:spPr bwMode="auto">
            <a:xfrm>
              <a:off x="144678" y="291534"/>
              <a:ext cx="881836" cy="592588"/>
            </a:xfrm>
            <a:custGeom>
              <a:gdLst>
                <a:gd fmla="*/ 1756 w 2029" name="T0"/>
                <a:gd fmla="*/ 0 h 1364" name="T1"/>
                <a:gd fmla="*/ 273 w 2029" name="T2"/>
                <a:gd fmla="*/ 0 h 1364" name="T3"/>
                <a:gd fmla="*/ 0 w 2029" name="T4"/>
                <a:gd fmla="*/ 272 h 1364" name="T5"/>
                <a:gd fmla="*/ 0 w 2029" name="T6"/>
                <a:gd fmla="*/ 1092 h 1364" name="T7"/>
                <a:gd fmla="*/ 273 w 2029" name="T8"/>
                <a:gd fmla="*/ 1364 h 1364" name="T9"/>
                <a:gd fmla="*/ 1756 w 2029" name="T10"/>
                <a:gd fmla="*/ 1364 h 1364" name="T11"/>
                <a:gd fmla="*/ 2029 w 2029" name="T12"/>
                <a:gd fmla="*/ 1092 h 1364" name="T13"/>
                <a:gd fmla="*/ 2029 w 2029" name="T14"/>
                <a:gd fmla="*/ 272 h 1364" name="T15"/>
                <a:gd fmla="*/ 1756 w 2029" name="T16"/>
                <a:gd fmla="*/ 0 h 1364" name="T17"/>
                <a:gd fmla="*/ 1362 w 2029" name="T18"/>
                <a:gd fmla="*/ 705 h 1364" name="T19"/>
                <a:gd fmla="*/ 1899 w 2029" name="T20"/>
                <a:gd fmla="*/ 193 h 1364" name="T21"/>
                <a:gd fmla="*/ 1920 w 2029" name="T22"/>
                <a:gd fmla="*/ 272 h 1364" name="T23"/>
                <a:gd fmla="*/ 1920 w 2029" name="T24"/>
                <a:gd fmla="*/ 1092 h 1364" name="T25"/>
                <a:gd fmla="*/ 1891 w 2029" name="T26"/>
                <a:gd fmla="*/ 1184 h 1364" name="T27"/>
                <a:gd fmla="*/ 1362 w 2029" name="T28"/>
                <a:gd fmla="*/ 705 h 1364" name="T29"/>
                <a:gd fmla="*/ 1756 w 2029" name="T30"/>
                <a:gd fmla="*/ 109 h 1364" name="T31"/>
                <a:gd fmla="*/ 1817 w 2029" name="T32"/>
                <a:gd fmla="*/ 121 h 1364" name="T33"/>
                <a:gd fmla="*/ 1015 w 2029" name="T34"/>
                <a:gd fmla="*/ 885 h 1364" name="T35"/>
                <a:gd fmla="*/ 212 w 2029" name="T36"/>
                <a:gd fmla="*/ 121 h 1364" name="T37"/>
                <a:gd fmla="*/ 273 w 2029" name="T38"/>
                <a:gd fmla="*/ 109 h 1364" name="T39"/>
                <a:gd fmla="*/ 1756 w 2029" name="T40"/>
                <a:gd fmla="*/ 109 h 1364" name="T41"/>
                <a:gd fmla="*/ 138 w 2029" name="T42"/>
                <a:gd fmla="*/ 1184 h 1364" name="T43"/>
                <a:gd fmla="*/ 109 w 2029" name="T44"/>
                <a:gd fmla="*/ 1092 h 1364" name="T45"/>
                <a:gd fmla="*/ 109 w 2029" name="T46"/>
                <a:gd fmla="*/ 272 h 1364" name="T47"/>
                <a:gd fmla="*/ 131 w 2029" name="T48"/>
                <a:gd fmla="*/ 193 h 1364" name="T49"/>
                <a:gd fmla="*/ 668 w 2029" name="T50"/>
                <a:gd fmla="*/ 705 h 1364" name="T51"/>
                <a:gd fmla="*/ 138 w 2029" name="T52"/>
                <a:gd fmla="*/ 1184 h 1364" name="T53"/>
                <a:gd fmla="*/ 273 w 2029" name="T54"/>
                <a:gd fmla="*/ 1255 h 1364" name="T55"/>
                <a:gd fmla="*/ 229 w 2029" name="T56"/>
                <a:gd fmla="*/ 1249 h 1364" name="T57"/>
                <a:gd fmla="*/ 747 w 2029" name="T58"/>
                <a:gd fmla="*/ 781 h 1364" name="T59"/>
                <a:gd fmla="*/ 977 w 2029" name="T60"/>
                <a:gd fmla="*/ 1000 h 1364" name="T61"/>
                <a:gd fmla="*/ 1015 w 2029" name="T62"/>
                <a:gd fmla="*/ 1015 h 1364" name="T63"/>
                <a:gd fmla="*/ 1052 w 2029" name="T64"/>
                <a:gd fmla="*/ 1000 h 1364" name="T65"/>
                <a:gd fmla="*/ 1282 w 2029" name="T66"/>
                <a:gd fmla="*/ 781 h 1364" name="T67"/>
                <a:gd fmla="*/ 1800 w 2029" name="T68"/>
                <a:gd fmla="*/ 1249 h 1364" name="T69"/>
                <a:gd fmla="*/ 1756 w 2029" name="T70"/>
                <a:gd fmla="*/ 1255 h 1364" name="T71"/>
                <a:gd fmla="*/ 273 w 2029" name="T72"/>
                <a:gd fmla="*/ 1255 h 136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64" w="2029">
                  <a:moveTo>
                    <a:pt x="1756" y="0"/>
                  </a:moveTo>
                  <a:cubicBezTo>
                    <a:pt x="273" y="0"/>
                    <a:pt x="273" y="0"/>
                    <a:pt x="273" y="0"/>
                  </a:cubicBezTo>
                  <a:cubicBezTo>
                    <a:pt x="123" y="0"/>
                    <a:pt x="0" y="122"/>
                    <a:pt x="0" y="272"/>
                  </a:cubicBezTo>
                  <a:cubicBezTo>
                    <a:pt x="0" y="1092"/>
                    <a:pt x="0" y="1092"/>
                    <a:pt x="0" y="1092"/>
                  </a:cubicBezTo>
                  <a:cubicBezTo>
                    <a:pt x="0" y="1242"/>
                    <a:pt x="123" y="1364"/>
                    <a:pt x="273" y="1364"/>
                  </a:cubicBezTo>
                  <a:cubicBezTo>
                    <a:pt x="1756" y="1364"/>
                    <a:pt x="1756" y="1364"/>
                    <a:pt x="1756" y="1364"/>
                  </a:cubicBezTo>
                  <a:cubicBezTo>
                    <a:pt x="1907" y="1364"/>
                    <a:pt x="2029" y="1242"/>
                    <a:pt x="2029" y="1092"/>
                  </a:cubicBezTo>
                  <a:cubicBezTo>
                    <a:pt x="2029" y="272"/>
                    <a:pt x="2029" y="272"/>
                    <a:pt x="2029" y="272"/>
                  </a:cubicBezTo>
                  <a:cubicBezTo>
                    <a:pt x="2029" y="122"/>
                    <a:pt x="1907" y="0"/>
                    <a:pt x="1756" y="0"/>
                  </a:cubicBezTo>
                  <a:close/>
                  <a:moveTo>
                    <a:pt x="1362" y="705"/>
                  </a:moveTo>
                  <a:cubicBezTo>
                    <a:pt x="1899" y="193"/>
                    <a:pt x="1899" y="193"/>
                    <a:pt x="1899" y="193"/>
                  </a:cubicBezTo>
                  <a:cubicBezTo>
                    <a:pt x="1912" y="217"/>
                    <a:pt x="1920" y="244"/>
                    <a:pt x="1920" y="272"/>
                  </a:cubicBezTo>
                  <a:cubicBezTo>
                    <a:pt x="1920" y="1092"/>
                    <a:pt x="1920" y="1092"/>
                    <a:pt x="1920" y="1092"/>
                  </a:cubicBezTo>
                  <a:cubicBezTo>
                    <a:pt x="1920" y="1126"/>
                    <a:pt x="1909" y="1158"/>
                    <a:pt x="1891" y="1184"/>
                  </a:cubicBezTo>
                  <a:lnTo>
                    <a:pt x="1362" y="705"/>
                  </a:lnTo>
                  <a:close/>
                  <a:moveTo>
                    <a:pt x="1756" y="109"/>
                  </a:moveTo>
                  <a:cubicBezTo>
                    <a:pt x="1778" y="109"/>
                    <a:pt x="1798" y="113"/>
                    <a:pt x="1817" y="121"/>
                  </a:cubicBezTo>
                  <a:cubicBezTo>
                    <a:pt x="1015" y="885"/>
                    <a:pt x="1015" y="885"/>
                    <a:pt x="1015" y="885"/>
                  </a:cubicBezTo>
                  <a:cubicBezTo>
                    <a:pt x="212" y="121"/>
                    <a:pt x="212" y="121"/>
                    <a:pt x="212" y="121"/>
                  </a:cubicBezTo>
                  <a:cubicBezTo>
                    <a:pt x="231" y="113"/>
                    <a:pt x="251" y="109"/>
                    <a:pt x="273" y="109"/>
                  </a:cubicBezTo>
                  <a:lnTo>
                    <a:pt x="1756" y="109"/>
                  </a:lnTo>
                  <a:close/>
                  <a:moveTo>
                    <a:pt x="138" y="1184"/>
                  </a:moveTo>
                  <a:cubicBezTo>
                    <a:pt x="120" y="1158"/>
                    <a:pt x="109" y="1126"/>
                    <a:pt x="109" y="1092"/>
                  </a:cubicBezTo>
                  <a:cubicBezTo>
                    <a:pt x="109" y="272"/>
                    <a:pt x="109" y="272"/>
                    <a:pt x="109" y="272"/>
                  </a:cubicBezTo>
                  <a:cubicBezTo>
                    <a:pt x="109" y="244"/>
                    <a:pt x="117" y="217"/>
                    <a:pt x="131" y="193"/>
                  </a:cubicBezTo>
                  <a:cubicBezTo>
                    <a:pt x="668" y="705"/>
                    <a:pt x="668" y="705"/>
                    <a:pt x="668" y="705"/>
                  </a:cubicBezTo>
                  <a:lnTo>
                    <a:pt x="138" y="1184"/>
                  </a:lnTo>
                  <a:close/>
                  <a:moveTo>
                    <a:pt x="273" y="1255"/>
                  </a:moveTo>
                  <a:cubicBezTo>
                    <a:pt x="258" y="1255"/>
                    <a:pt x="243" y="1252"/>
                    <a:pt x="229" y="1249"/>
                  </a:cubicBezTo>
                  <a:cubicBezTo>
                    <a:pt x="747" y="781"/>
                    <a:pt x="747" y="781"/>
                    <a:pt x="747" y="781"/>
                  </a:cubicBezTo>
                  <a:cubicBezTo>
                    <a:pt x="977" y="1000"/>
                    <a:pt x="977" y="1000"/>
                    <a:pt x="977" y="1000"/>
                  </a:cubicBezTo>
                  <a:cubicBezTo>
                    <a:pt x="988" y="1010"/>
                    <a:pt x="1001" y="1015"/>
                    <a:pt x="1015" y="1015"/>
                  </a:cubicBezTo>
                  <a:cubicBezTo>
                    <a:pt x="1028" y="1015"/>
                    <a:pt x="1042" y="1010"/>
                    <a:pt x="1052" y="1000"/>
                  </a:cubicBezTo>
                  <a:cubicBezTo>
                    <a:pt x="1282" y="781"/>
                    <a:pt x="1282" y="781"/>
                    <a:pt x="1282" y="781"/>
                  </a:cubicBezTo>
                  <a:cubicBezTo>
                    <a:pt x="1800" y="1249"/>
                    <a:pt x="1800" y="1249"/>
                    <a:pt x="1800" y="1249"/>
                  </a:cubicBezTo>
                  <a:cubicBezTo>
                    <a:pt x="1786" y="1252"/>
                    <a:pt x="1772" y="1255"/>
                    <a:pt x="1756" y="1255"/>
                  </a:cubicBezTo>
                  <a:lnTo>
                    <a:pt x="273" y="1255"/>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9260" name="组合 76"/>
          <p:cNvGrpSpPr/>
          <p:nvPr/>
        </p:nvGrpSpPr>
        <p:grpSpPr>
          <a:xfrm>
            <a:off x="4557713" y="2568575"/>
            <a:ext cx="1174750" cy="1176338"/>
            <a:chExt cx="1175657" cy="1175657"/>
          </a:xfrm>
        </p:grpSpPr>
        <p:sp>
          <p:nvSpPr>
            <p:cNvPr id="9261" name="圆角矩形 13"/>
            <p:cNvSpPr>
              <a:spLocks noChangeArrowheads="1"/>
            </p:cNvSpPr>
            <p:nvPr/>
          </p:nvSpPr>
          <p:spPr bwMode="auto">
            <a:xfrm>
              <a:off x="0" y="0"/>
              <a:ext cx="1175657" cy="1175657"/>
            </a:xfrm>
            <a:prstGeom prst="roundRect">
              <a:avLst>
                <a:gd fmla="val 12069" name="adj"/>
              </a:avLst>
            </a:prstGeom>
            <a:noFill/>
            <a:ln cmpd="sng" w="15875">
              <a:solidFill>
                <a:schemeClr val="bg1">
                  <a:alpha val="50000"/>
                </a:schemeClr>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nvGrpSpPr>
            <p:cNvPr id="9262" name="组合 52"/>
            <p:cNvGrpSpPr/>
            <p:nvPr/>
          </p:nvGrpSpPr>
          <p:grpSpPr>
            <a:xfrm>
              <a:off x="215797" y="198674"/>
              <a:ext cx="751305" cy="777263"/>
              <a:chExt cx="866601" cy="896543"/>
            </a:xfrm>
          </p:grpSpPr>
          <p:sp>
            <p:nvSpPr>
              <p:cNvPr id="9263" name="Freeform 36"/>
              <p:cNvSpPr>
                <a:spLocks noEditPoints="1"/>
              </p:cNvSpPr>
              <p:nvPr/>
            </p:nvSpPr>
            <p:spPr bwMode="auto">
              <a:xfrm>
                <a:off x="0" y="0"/>
                <a:ext cx="866601" cy="896543"/>
              </a:xfrm>
              <a:custGeom>
                <a:gdLst>
                  <a:gd fmla="*/ 1715 w 1730" name="T0"/>
                  <a:gd fmla="*/ 246 h 1789" name="T1"/>
                  <a:gd fmla="*/ 1484 w 1730" name="T2"/>
                  <a:gd fmla="*/ 15 h 1789" name="T3"/>
                  <a:gd fmla="*/ 1449 w 1730" name="T4"/>
                  <a:gd fmla="*/ 0 h 1789" name="T5"/>
                  <a:gd fmla="*/ 1264 w 1730" name="T6"/>
                  <a:gd fmla="*/ 0 h 1789" name="T7"/>
                  <a:gd fmla="*/ 1214 w 1730" name="T8"/>
                  <a:gd fmla="*/ 51 h 1789" name="T9"/>
                  <a:gd fmla="*/ 1214 w 1730" name="T10"/>
                  <a:gd fmla="*/ 463 h 1789" name="T11"/>
                  <a:gd fmla="*/ 609 w 1730" name="T12"/>
                  <a:gd fmla="*/ 463 h 1789" name="T13"/>
                  <a:gd fmla="*/ 609 w 1730" name="T14"/>
                  <a:gd fmla="*/ 51 h 1789" name="T15"/>
                  <a:gd fmla="*/ 559 w 1730" name="T16"/>
                  <a:gd fmla="*/ 0 h 1789" name="T17"/>
                  <a:gd fmla="*/ 50 w 1730" name="T18"/>
                  <a:gd fmla="*/ 0 h 1789" name="T19"/>
                  <a:gd fmla="*/ 0 w 1730" name="T20"/>
                  <a:gd fmla="*/ 51 h 1789" name="T21"/>
                  <a:gd fmla="*/ 0 w 1730" name="T22"/>
                  <a:gd fmla="*/ 1738 h 1789" name="T23"/>
                  <a:gd fmla="*/ 50 w 1730" name="T24"/>
                  <a:gd fmla="*/ 1789 h 1789" name="T25"/>
                  <a:gd fmla="*/ 1679 w 1730" name="T26"/>
                  <a:gd fmla="*/ 1789 h 1789" name="T27"/>
                  <a:gd fmla="*/ 1730 w 1730" name="T28"/>
                  <a:gd fmla="*/ 1738 h 1789" name="T29"/>
                  <a:gd fmla="*/ 1730 w 1730" name="T30"/>
                  <a:gd fmla="*/ 281 h 1789" name="T31"/>
                  <a:gd fmla="*/ 1715 w 1730" name="T32"/>
                  <a:gd fmla="*/ 246 h 1789" name="T33"/>
                  <a:gd fmla="*/ 1341 w 1730" name="T34"/>
                  <a:gd fmla="*/ 1464 h 1789" name="T35"/>
                  <a:gd fmla="*/ 1485 w 1730" name="T36"/>
                  <a:gd fmla="*/ 1464 h 1789" name="T37"/>
                  <a:gd fmla="*/ 1485 w 1730" name="T38"/>
                  <a:gd fmla="*/ 1548 h 1789" name="T39"/>
                  <a:gd fmla="*/ 1341 w 1730" name="T40"/>
                  <a:gd fmla="*/ 1548 h 1789" name="T41"/>
                  <a:gd fmla="*/ 1341 w 1730" name="T42"/>
                  <a:gd fmla="*/ 1464 h 1789" name="T43"/>
                  <a:gd fmla="*/ 1291 w 1730" name="T44"/>
                  <a:gd fmla="*/ 1438 h 1789" name="T45"/>
                  <a:gd fmla="*/ 1291 w 1730" name="T46"/>
                  <a:gd fmla="*/ 1573 h 1789" name="T47"/>
                  <a:gd fmla="*/ 1291 w 1730" name="T48"/>
                  <a:gd fmla="*/ 1688 h 1789" name="T49"/>
                  <a:gd fmla="*/ 380 w 1730" name="T50"/>
                  <a:gd fmla="*/ 1688 h 1789" name="T51"/>
                  <a:gd fmla="*/ 380 w 1730" name="T52"/>
                  <a:gd fmla="*/ 1100 h 1789" name="T53"/>
                  <a:gd fmla="*/ 1291 w 1730" name="T54"/>
                  <a:gd fmla="*/ 1100 h 1789" name="T55"/>
                  <a:gd fmla="*/ 1291 w 1730" name="T56"/>
                  <a:gd fmla="*/ 1438 h 1789" name="T57"/>
                  <a:gd fmla="*/ 1629 w 1730" name="T58"/>
                  <a:gd fmla="*/ 1688 h 1789" name="T59"/>
                  <a:gd fmla="*/ 1341 w 1730" name="T60"/>
                  <a:gd fmla="*/ 1688 h 1789" name="T61"/>
                  <a:gd fmla="*/ 1341 w 1730" name="T62"/>
                  <a:gd fmla="*/ 1599 h 1789" name="T63"/>
                  <a:gd fmla="*/ 1510 w 1730" name="T64"/>
                  <a:gd fmla="*/ 1599 h 1789" name="T65"/>
                  <a:gd fmla="*/ 1535 w 1730" name="T66"/>
                  <a:gd fmla="*/ 1573 h 1789" name="T67"/>
                  <a:gd fmla="*/ 1535 w 1730" name="T68"/>
                  <a:gd fmla="*/ 1438 h 1789" name="T69"/>
                  <a:gd fmla="*/ 1510 w 1730" name="T70"/>
                  <a:gd fmla="*/ 1413 h 1789" name="T71"/>
                  <a:gd fmla="*/ 1341 w 1730" name="T72"/>
                  <a:gd fmla="*/ 1413 h 1789" name="T73"/>
                  <a:gd fmla="*/ 1341 w 1730" name="T74"/>
                  <a:gd fmla="*/ 1075 h 1789" name="T75"/>
                  <a:gd fmla="*/ 1316 w 1730" name="T76"/>
                  <a:gd fmla="*/ 1050 h 1789" name="T77"/>
                  <a:gd fmla="*/ 355 w 1730" name="T78"/>
                  <a:gd fmla="*/ 1050 h 1789" name="T79"/>
                  <a:gd fmla="*/ 330 w 1730" name="T80"/>
                  <a:gd fmla="*/ 1075 h 1789" name="T81"/>
                  <a:gd fmla="*/ 330 w 1730" name="T82"/>
                  <a:gd fmla="*/ 1688 h 1789" name="T83"/>
                  <a:gd fmla="*/ 101 w 1730" name="T84"/>
                  <a:gd fmla="*/ 1688 h 1789" name="T85"/>
                  <a:gd fmla="*/ 101 w 1730" name="T86"/>
                  <a:gd fmla="*/ 101 h 1789" name="T87"/>
                  <a:gd fmla="*/ 508 w 1730" name="T88"/>
                  <a:gd fmla="*/ 101 h 1789" name="T89"/>
                  <a:gd fmla="*/ 508 w 1730" name="T90"/>
                  <a:gd fmla="*/ 513 h 1789" name="T91"/>
                  <a:gd fmla="*/ 559 w 1730" name="T92"/>
                  <a:gd fmla="*/ 564 h 1789" name="T93"/>
                  <a:gd fmla="*/ 1264 w 1730" name="T94"/>
                  <a:gd fmla="*/ 564 h 1789" name="T95"/>
                  <a:gd fmla="*/ 1314 w 1730" name="T96"/>
                  <a:gd fmla="*/ 513 h 1789" name="T97"/>
                  <a:gd fmla="*/ 1314 w 1730" name="T98"/>
                  <a:gd fmla="*/ 101 h 1789" name="T99"/>
                  <a:gd fmla="*/ 1428 w 1730" name="T100"/>
                  <a:gd fmla="*/ 101 h 1789" name="T101"/>
                  <a:gd fmla="*/ 1629 w 1730" name="T102"/>
                  <a:gd fmla="*/ 302 h 1789" name="T103"/>
                  <a:gd fmla="*/ 1629 w 1730" name="T104"/>
                  <a:gd fmla="*/ 1688 h 178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9" w="1730">
                    <a:moveTo>
                      <a:pt x="1715" y="246"/>
                    </a:moveTo>
                    <a:cubicBezTo>
                      <a:pt x="1484" y="15"/>
                      <a:pt x="1484" y="15"/>
                      <a:pt x="1484" y="15"/>
                    </a:cubicBezTo>
                    <a:cubicBezTo>
                      <a:pt x="1475" y="6"/>
                      <a:pt x="1462" y="0"/>
                      <a:pt x="1449" y="0"/>
                    </a:cubicBezTo>
                    <a:cubicBezTo>
                      <a:pt x="1264" y="0"/>
                      <a:pt x="1264" y="0"/>
                      <a:pt x="1264" y="0"/>
                    </a:cubicBezTo>
                    <a:cubicBezTo>
                      <a:pt x="1236" y="0"/>
                      <a:pt x="1214" y="23"/>
                      <a:pt x="1214" y="51"/>
                    </a:cubicBezTo>
                    <a:cubicBezTo>
                      <a:pt x="1214" y="463"/>
                      <a:pt x="1214" y="463"/>
                      <a:pt x="1214" y="463"/>
                    </a:cubicBezTo>
                    <a:cubicBezTo>
                      <a:pt x="609" y="463"/>
                      <a:pt x="609" y="463"/>
                      <a:pt x="609" y="463"/>
                    </a:cubicBezTo>
                    <a:cubicBezTo>
                      <a:pt x="609" y="51"/>
                      <a:pt x="609" y="51"/>
                      <a:pt x="609" y="51"/>
                    </a:cubicBezTo>
                    <a:cubicBezTo>
                      <a:pt x="609" y="23"/>
                      <a:pt x="587" y="0"/>
                      <a:pt x="559" y="0"/>
                    </a:cubicBezTo>
                    <a:cubicBezTo>
                      <a:pt x="50" y="0"/>
                      <a:pt x="50" y="0"/>
                      <a:pt x="50" y="0"/>
                    </a:cubicBezTo>
                    <a:cubicBezTo>
                      <a:pt x="22" y="0"/>
                      <a:pt x="0" y="23"/>
                      <a:pt x="0" y="51"/>
                    </a:cubicBezTo>
                    <a:cubicBezTo>
                      <a:pt x="0" y="1738"/>
                      <a:pt x="0" y="1738"/>
                      <a:pt x="0" y="1738"/>
                    </a:cubicBezTo>
                    <a:cubicBezTo>
                      <a:pt x="0" y="1766"/>
                      <a:pt x="22" y="1789"/>
                      <a:pt x="50" y="1789"/>
                    </a:cubicBezTo>
                    <a:cubicBezTo>
                      <a:pt x="1679" y="1789"/>
                      <a:pt x="1679" y="1789"/>
                      <a:pt x="1679" y="1789"/>
                    </a:cubicBezTo>
                    <a:cubicBezTo>
                      <a:pt x="1707" y="1789"/>
                      <a:pt x="1730" y="1766"/>
                      <a:pt x="1730" y="1738"/>
                    </a:cubicBezTo>
                    <a:cubicBezTo>
                      <a:pt x="1730" y="281"/>
                      <a:pt x="1730" y="281"/>
                      <a:pt x="1730" y="281"/>
                    </a:cubicBezTo>
                    <a:cubicBezTo>
                      <a:pt x="1730" y="268"/>
                      <a:pt x="1725" y="255"/>
                      <a:pt x="1715" y="246"/>
                    </a:cubicBezTo>
                    <a:close/>
                    <a:moveTo>
                      <a:pt x="1341" y="1464"/>
                    </a:moveTo>
                    <a:cubicBezTo>
                      <a:pt x="1485" y="1464"/>
                      <a:pt x="1485" y="1464"/>
                      <a:pt x="1485" y="1464"/>
                    </a:cubicBezTo>
                    <a:cubicBezTo>
                      <a:pt x="1485" y="1548"/>
                      <a:pt x="1485" y="1548"/>
                      <a:pt x="1485" y="1548"/>
                    </a:cubicBezTo>
                    <a:cubicBezTo>
                      <a:pt x="1341" y="1548"/>
                      <a:pt x="1341" y="1548"/>
                      <a:pt x="1341" y="1548"/>
                    </a:cubicBezTo>
                    <a:lnTo>
                      <a:pt x="1341" y="1464"/>
                    </a:lnTo>
                    <a:close/>
                    <a:moveTo>
                      <a:pt x="1291" y="1438"/>
                    </a:moveTo>
                    <a:cubicBezTo>
                      <a:pt x="1291" y="1573"/>
                      <a:pt x="1291" y="1573"/>
                      <a:pt x="1291" y="1573"/>
                    </a:cubicBezTo>
                    <a:cubicBezTo>
                      <a:pt x="1291" y="1688"/>
                      <a:pt x="1291" y="1688"/>
                      <a:pt x="1291" y="1688"/>
                    </a:cubicBezTo>
                    <a:cubicBezTo>
                      <a:pt x="380" y="1688"/>
                      <a:pt x="380" y="1688"/>
                      <a:pt x="380" y="1688"/>
                    </a:cubicBezTo>
                    <a:cubicBezTo>
                      <a:pt x="380" y="1100"/>
                      <a:pt x="380" y="1100"/>
                      <a:pt x="380" y="1100"/>
                    </a:cubicBezTo>
                    <a:cubicBezTo>
                      <a:pt x="1291" y="1100"/>
                      <a:pt x="1291" y="1100"/>
                      <a:pt x="1291" y="1100"/>
                    </a:cubicBezTo>
                    <a:lnTo>
                      <a:pt x="1291" y="1438"/>
                    </a:lnTo>
                    <a:close/>
                    <a:moveTo>
                      <a:pt x="1629" y="1688"/>
                    </a:moveTo>
                    <a:cubicBezTo>
                      <a:pt x="1341" y="1688"/>
                      <a:pt x="1341" y="1688"/>
                      <a:pt x="1341" y="1688"/>
                    </a:cubicBezTo>
                    <a:cubicBezTo>
                      <a:pt x="1341" y="1599"/>
                      <a:pt x="1341" y="1599"/>
                      <a:pt x="1341" y="1599"/>
                    </a:cubicBezTo>
                    <a:cubicBezTo>
                      <a:pt x="1510" y="1599"/>
                      <a:pt x="1510" y="1599"/>
                      <a:pt x="1510" y="1599"/>
                    </a:cubicBezTo>
                    <a:cubicBezTo>
                      <a:pt x="1524" y="1599"/>
                      <a:pt x="1535" y="1587"/>
                      <a:pt x="1535" y="1573"/>
                    </a:cubicBezTo>
                    <a:cubicBezTo>
                      <a:pt x="1535" y="1438"/>
                      <a:pt x="1535" y="1438"/>
                      <a:pt x="1535" y="1438"/>
                    </a:cubicBezTo>
                    <a:cubicBezTo>
                      <a:pt x="1535" y="1424"/>
                      <a:pt x="1524" y="1413"/>
                      <a:pt x="1510" y="1413"/>
                    </a:cubicBezTo>
                    <a:cubicBezTo>
                      <a:pt x="1341" y="1413"/>
                      <a:pt x="1341" y="1413"/>
                      <a:pt x="1341" y="1413"/>
                    </a:cubicBezTo>
                    <a:cubicBezTo>
                      <a:pt x="1341" y="1075"/>
                      <a:pt x="1341" y="1075"/>
                      <a:pt x="1341" y="1075"/>
                    </a:cubicBezTo>
                    <a:cubicBezTo>
                      <a:pt x="1341" y="1061"/>
                      <a:pt x="1330" y="1050"/>
                      <a:pt x="1316" y="1050"/>
                    </a:cubicBezTo>
                    <a:cubicBezTo>
                      <a:pt x="355" y="1050"/>
                      <a:pt x="355" y="1050"/>
                      <a:pt x="355" y="1050"/>
                    </a:cubicBezTo>
                    <a:cubicBezTo>
                      <a:pt x="341" y="1050"/>
                      <a:pt x="330" y="1061"/>
                      <a:pt x="330" y="1075"/>
                    </a:cubicBezTo>
                    <a:cubicBezTo>
                      <a:pt x="330" y="1688"/>
                      <a:pt x="330" y="1688"/>
                      <a:pt x="330" y="1688"/>
                    </a:cubicBezTo>
                    <a:cubicBezTo>
                      <a:pt x="101" y="1688"/>
                      <a:pt x="101" y="1688"/>
                      <a:pt x="101" y="1688"/>
                    </a:cubicBezTo>
                    <a:cubicBezTo>
                      <a:pt x="101" y="101"/>
                      <a:pt x="101" y="101"/>
                      <a:pt x="101" y="101"/>
                    </a:cubicBezTo>
                    <a:cubicBezTo>
                      <a:pt x="508" y="101"/>
                      <a:pt x="508" y="101"/>
                      <a:pt x="508" y="101"/>
                    </a:cubicBezTo>
                    <a:cubicBezTo>
                      <a:pt x="508" y="513"/>
                      <a:pt x="508" y="513"/>
                      <a:pt x="508" y="513"/>
                    </a:cubicBezTo>
                    <a:cubicBezTo>
                      <a:pt x="508" y="541"/>
                      <a:pt x="531" y="564"/>
                      <a:pt x="559" y="564"/>
                    </a:cubicBezTo>
                    <a:cubicBezTo>
                      <a:pt x="1264" y="564"/>
                      <a:pt x="1264" y="564"/>
                      <a:pt x="1264" y="564"/>
                    </a:cubicBezTo>
                    <a:cubicBezTo>
                      <a:pt x="1292" y="564"/>
                      <a:pt x="1314" y="541"/>
                      <a:pt x="1314" y="513"/>
                    </a:cubicBezTo>
                    <a:cubicBezTo>
                      <a:pt x="1314" y="101"/>
                      <a:pt x="1314" y="101"/>
                      <a:pt x="1314" y="101"/>
                    </a:cubicBezTo>
                    <a:cubicBezTo>
                      <a:pt x="1428" y="101"/>
                      <a:pt x="1428" y="101"/>
                      <a:pt x="1428" y="101"/>
                    </a:cubicBezTo>
                    <a:cubicBezTo>
                      <a:pt x="1629" y="302"/>
                      <a:pt x="1629" y="302"/>
                      <a:pt x="1629" y="302"/>
                    </a:cubicBezTo>
                    <a:lnTo>
                      <a:pt x="1629" y="1688"/>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4" name="Freeform 37"/>
              <p:cNvSpPr>
                <a:spLocks noEditPoints="1"/>
              </p:cNvSpPr>
              <p:nvPr/>
            </p:nvSpPr>
            <p:spPr bwMode="auto">
              <a:xfrm>
                <a:off x="491046" y="38497"/>
                <a:ext cx="84692" cy="164252"/>
              </a:xfrm>
              <a:custGeom>
                <a:gdLst>
                  <a:gd fmla="*/ 26 w 169" name="T0"/>
                  <a:gd fmla="*/ 328 h 328" name="T1"/>
                  <a:gd fmla="*/ 144 w 169" name="T2"/>
                  <a:gd fmla="*/ 328 h 328" name="T3"/>
                  <a:gd fmla="*/ 169 w 169" name="T4"/>
                  <a:gd fmla="*/ 303 h 328" name="T5"/>
                  <a:gd fmla="*/ 169 w 169" name="T6"/>
                  <a:gd fmla="*/ 26 h 328" name="T7"/>
                  <a:gd fmla="*/ 144 w 169" name="T8"/>
                  <a:gd fmla="*/ 0 h 328" name="T9"/>
                  <a:gd fmla="*/ 26 w 169" name="T10"/>
                  <a:gd fmla="*/ 0 h 328" name="T11"/>
                  <a:gd fmla="*/ 0 w 169" name="T12"/>
                  <a:gd fmla="*/ 26 h 328" name="T13"/>
                  <a:gd fmla="*/ 0 w 169" name="T14"/>
                  <a:gd fmla="*/ 303 h 328" name="T15"/>
                  <a:gd fmla="*/ 26 w 169" name="T16"/>
                  <a:gd fmla="*/ 328 h 328" name="T17"/>
                  <a:gd fmla="*/ 51 w 169" name="T18"/>
                  <a:gd fmla="*/ 51 h 328" name="T19"/>
                  <a:gd fmla="*/ 119 w 169" name="T20"/>
                  <a:gd fmla="*/ 51 h 328" name="T21"/>
                  <a:gd fmla="*/ 119 w 169" name="T22"/>
                  <a:gd fmla="*/ 278 h 328" name="T23"/>
                  <a:gd fmla="*/ 51 w 169" name="T24"/>
                  <a:gd fmla="*/ 278 h 328" name="T25"/>
                  <a:gd fmla="*/ 51 w 169" name="T26"/>
                  <a:gd fmla="*/ 51 h 3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8" w="169">
                    <a:moveTo>
                      <a:pt x="26" y="328"/>
                    </a:moveTo>
                    <a:cubicBezTo>
                      <a:pt x="144" y="328"/>
                      <a:pt x="144" y="328"/>
                      <a:pt x="144" y="328"/>
                    </a:cubicBezTo>
                    <a:cubicBezTo>
                      <a:pt x="158" y="328"/>
                      <a:pt x="169" y="317"/>
                      <a:pt x="169" y="303"/>
                    </a:cubicBezTo>
                    <a:cubicBezTo>
                      <a:pt x="169" y="26"/>
                      <a:pt x="169" y="26"/>
                      <a:pt x="169" y="26"/>
                    </a:cubicBezTo>
                    <a:cubicBezTo>
                      <a:pt x="169" y="11"/>
                      <a:pt x="158" y="0"/>
                      <a:pt x="144" y="0"/>
                    </a:cubicBezTo>
                    <a:cubicBezTo>
                      <a:pt x="26" y="0"/>
                      <a:pt x="26" y="0"/>
                      <a:pt x="26" y="0"/>
                    </a:cubicBezTo>
                    <a:cubicBezTo>
                      <a:pt x="12" y="0"/>
                      <a:pt x="0" y="11"/>
                      <a:pt x="0" y="26"/>
                    </a:cubicBezTo>
                    <a:cubicBezTo>
                      <a:pt x="0" y="303"/>
                      <a:pt x="0" y="303"/>
                      <a:pt x="0" y="303"/>
                    </a:cubicBezTo>
                    <a:cubicBezTo>
                      <a:pt x="0" y="317"/>
                      <a:pt x="12" y="328"/>
                      <a:pt x="26" y="328"/>
                    </a:cubicBezTo>
                    <a:close/>
                    <a:moveTo>
                      <a:pt x="51" y="51"/>
                    </a:moveTo>
                    <a:cubicBezTo>
                      <a:pt x="119" y="51"/>
                      <a:pt x="119" y="51"/>
                      <a:pt x="119" y="51"/>
                    </a:cubicBezTo>
                    <a:cubicBezTo>
                      <a:pt x="119" y="278"/>
                      <a:pt x="119" y="278"/>
                      <a:pt x="119" y="278"/>
                    </a:cubicBezTo>
                    <a:cubicBezTo>
                      <a:pt x="51" y="278"/>
                      <a:pt x="51" y="278"/>
                      <a:pt x="51" y="278"/>
                    </a:cubicBezTo>
                    <a:lnTo>
                      <a:pt x="51" y="51"/>
                    </a:ln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nvGrpSpPr>
          <p:cNvPr id="9265" name="组合 79"/>
          <p:cNvGrpSpPr/>
          <p:nvPr/>
        </p:nvGrpSpPr>
        <p:grpSpPr>
          <a:xfrm>
            <a:off x="5948363" y="1308100"/>
            <a:ext cx="3289300" cy="338138"/>
            <a:chExt cx="3288675" cy="338554"/>
          </a:xfrm>
        </p:grpSpPr>
        <p:sp>
          <p:nvSpPr>
            <p:cNvPr id="9266" name="任意多边形 55"/>
            <p:cNvSpPr/>
            <p:nvPr/>
          </p:nvSpPr>
          <p:spPr bwMode="auto">
            <a:xfrm>
              <a:off x="0" y="17484"/>
              <a:ext cx="320614" cy="321070"/>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9267" name="文本框 56"/>
            <p:cNvPicPr>
              <a:picLocks noChangeArrowheads="1"/>
            </p:cNvPicPr>
            <p:nvPr/>
          </p:nvPicPr>
          <p:blipFill>
            <a:blip r:embed="rId5">
              <a:extLst>
                <a:ext uri="{28A0092B-C50C-407E-A947-70E740481C1C}">
                  <a14:useLocalDpi/>
                </a:ext>
              </a:extLst>
            </a:blip>
            <a:stretch>
              <a:fillRect/>
            </a:stretch>
          </p:blipFill>
          <p:spPr bwMode="auto">
            <a:xfrm>
              <a:off x="330454" y="-15767"/>
              <a:ext cx="2955998" cy="43334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9268" name="矩形 57"/>
          <p:cNvSpPr>
            <a:spLocks noChangeArrowheads="1"/>
          </p:cNvSpPr>
          <p:nvPr/>
        </p:nvSpPr>
        <p:spPr bwMode="auto">
          <a:xfrm>
            <a:off x="6311899" y="1646238"/>
            <a:ext cx="54721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9269" name="组合 80"/>
          <p:cNvGrpSpPr/>
          <p:nvPr/>
        </p:nvGrpSpPr>
        <p:grpSpPr>
          <a:xfrm>
            <a:off x="5948363" y="2674938"/>
            <a:ext cx="3289300" cy="338137"/>
            <a:chExt cx="3288675" cy="338554"/>
          </a:xfrm>
        </p:grpSpPr>
        <p:sp>
          <p:nvSpPr>
            <p:cNvPr id="9270" name="任意多边形 64"/>
            <p:cNvSpPr/>
            <p:nvPr/>
          </p:nvSpPr>
          <p:spPr bwMode="auto">
            <a:xfrm>
              <a:off x="0" y="17484"/>
              <a:ext cx="320614" cy="321070"/>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9271" name="文本框 65"/>
            <p:cNvPicPr>
              <a:picLocks noChangeArrowheads="1"/>
            </p:cNvPicPr>
            <p:nvPr/>
          </p:nvPicPr>
          <p:blipFill>
            <a:blip r:embed="rId6">
              <a:extLst>
                <a:ext uri="{28A0092B-C50C-407E-A947-70E740481C1C}">
                  <a14:useLocalDpi/>
                </a:ext>
              </a:extLst>
            </a:blip>
            <a:stretch>
              <a:fillRect/>
            </a:stretch>
          </p:blipFill>
          <p:spPr bwMode="auto">
            <a:xfrm>
              <a:off x="330454" y="-17103"/>
              <a:ext cx="2955998" cy="4333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9272" name="矩形 66"/>
          <p:cNvSpPr>
            <a:spLocks noChangeArrowheads="1"/>
          </p:cNvSpPr>
          <p:nvPr/>
        </p:nvSpPr>
        <p:spPr bwMode="auto">
          <a:xfrm>
            <a:off x="6311899" y="3013075"/>
            <a:ext cx="54721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
        <p:nvSpPr>
          <p:cNvPr id="9274" name="任意多边形 68"/>
          <p:cNvSpPr/>
          <p:nvPr/>
        </p:nvSpPr>
        <p:spPr bwMode="auto">
          <a:xfrm>
            <a:off x="5948363" y="4060825"/>
            <a:ext cx="320675" cy="320675"/>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9275" name="文本框 69"/>
          <p:cNvPicPr>
            <a:picLocks noChangeArrowheads="1"/>
          </p:cNvPicPr>
          <p:nvPr/>
        </p:nvPicPr>
        <p:blipFill>
          <a:blip r:embed="rId7">
            <a:extLst>
              <a:ext uri="{28A0092B-C50C-407E-A947-70E740481C1C}">
                <a14:useLocalDpi/>
              </a:ext>
            </a:extLst>
          </a:blip>
          <a:stretch>
            <a:fillRect/>
          </a:stretch>
        </p:blipFill>
        <p:spPr bwMode="auto">
          <a:xfrm>
            <a:off x="6278880" y="4023360"/>
            <a:ext cx="2956560" cy="43281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9276" name="矩形 70"/>
          <p:cNvSpPr>
            <a:spLocks noChangeArrowheads="1"/>
          </p:cNvSpPr>
          <p:nvPr/>
        </p:nvSpPr>
        <p:spPr bwMode="auto">
          <a:xfrm>
            <a:off x="6311899" y="4381499"/>
            <a:ext cx="54721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grpSp>
        <p:nvGrpSpPr>
          <p:cNvPr id="9277" name="组合 82"/>
          <p:cNvGrpSpPr/>
          <p:nvPr/>
        </p:nvGrpSpPr>
        <p:grpSpPr>
          <a:xfrm>
            <a:off x="5948363" y="5410200"/>
            <a:ext cx="3289300" cy="338138"/>
            <a:chExt cx="3288675" cy="338554"/>
          </a:xfrm>
        </p:grpSpPr>
        <p:sp>
          <p:nvSpPr>
            <p:cNvPr id="9278" name="任意多边形 72"/>
            <p:cNvSpPr/>
            <p:nvPr/>
          </p:nvSpPr>
          <p:spPr bwMode="auto">
            <a:xfrm>
              <a:off x="0" y="17484"/>
              <a:ext cx="320614" cy="321070"/>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9279" name="文本框 73"/>
            <p:cNvPicPr>
              <a:picLocks noChangeArrowheads="1"/>
            </p:cNvPicPr>
            <p:nvPr/>
          </p:nvPicPr>
          <p:blipFill>
            <a:blip r:embed="rId8">
              <a:extLst>
                <a:ext uri="{28A0092B-C50C-407E-A947-70E740481C1C}">
                  <a14:useLocalDpi/>
                </a:ext>
              </a:extLst>
            </a:blip>
            <a:stretch>
              <a:fillRect/>
            </a:stretch>
          </p:blipFill>
          <p:spPr bwMode="auto">
            <a:xfrm>
              <a:off x="330454" y="-15259"/>
              <a:ext cx="2955998" cy="42724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
        <p:nvSpPr>
          <p:cNvPr id="9280" name="矩形 74"/>
          <p:cNvSpPr>
            <a:spLocks noChangeArrowheads="1"/>
          </p:cNvSpPr>
          <p:nvPr/>
        </p:nvSpPr>
        <p:spPr bwMode="auto">
          <a:xfrm>
            <a:off x="6311899" y="5748338"/>
            <a:ext cx="54721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200">
                <a:solidFill>
                  <a:schemeClr val="bg1"/>
                </a:solidFill>
                <a:latin charset="0" pitchFamily="34" typeface="Arial"/>
              </a:rPr>
              <a:t>Just for today I will exercise my soul in three ways. I will do somebody a good turn and not get found out: If anybody knows of it, it will not count. I will do at least two things I don‘t want to do—just for exercise. </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9224"/>
                                        </p:tgtEl>
                                        <p:attrNameLst>
                                          <p:attrName>style.visibility</p:attrName>
                                        </p:attrNameLst>
                                      </p:cBhvr>
                                      <p:to>
                                        <p:strVal val="visible"/>
                                      </p:to>
                                    </p:set>
                                    <p:animScale>
                                      <p:cBhvr>
                                        <p:cTn decel="50000" dur="1000" fill="hold" id="7">
                                          <p:stCondLst>
                                            <p:cond delay="0"/>
                                          </p:stCondLst>
                                        </p:cTn>
                                        <p:tgtEl>
                                          <p:spTgt spid="92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9224"/>
                                        </p:tgtEl>
                                        <p:attrNameLst>
                                          <p:attrName>ppt_x,ppt_y</p:attrName>
                                        </p:attrNameLst>
                                      </p:cBhvr>
                                      <p:rCtr x="0" y="0"/>
                                    </p:animMotion>
                                    <p:animEffect filter="fade" transition="in">
                                      <p:cBhvr>
                                        <p:cTn dur="1000" id="9"/>
                                        <p:tgtEl>
                                          <p:spTgt spid="9224"/>
                                        </p:tgtEl>
                                      </p:cBhvr>
                                    </p:animEffect>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9225"/>
                                        </p:tgtEl>
                                        <p:attrNameLst>
                                          <p:attrName>style.visibility</p:attrName>
                                        </p:attrNameLst>
                                      </p:cBhvr>
                                      <p:to>
                                        <p:strVal val="visible"/>
                                      </p:to>
                                    </p:set>
                                    <p:animEffect filter="fade" transition="in">
                                      <p:cBhvr>
                                        <p:cTn dur="500" id="13"/>
                                        <p:tgtEl>
                                          <p:spTgt spid="9225"/>
                                        </p:tgtEl>
                                      </p:cBhvr>
                                    </p:animEffect>
                                  </p:childTnLst>
                                </p:cTn>
                              </p:par>
                            </p:childTnLst>
                          </p:cTn>
                        </p:par>
                        <p:par>
                          <p:cTn fill="hold" id="14" nodeType="afterGroup">
                            <p:stCondLst>
                              <p:cond delay="1500"/>
                            </p:stCondLst>
                            <p:childTnLst>
                              <p:par>
                                <p:cTn fill="hold" id="15" nodeType="afterEffect" presetClass="entr" presetID="23" presetSubtype="16">
                                  <p:stCondLst>
                                    <p:cond delay="0"/>
                                  </p:stCondLst>
                                  <p:childTnLst>
                                    <p:set>
                                      <p:cBhvr>
                                        <p:cTn dur="1" fill="hold" id="16">
                                          <p:stCondLst>
                                            <p:cond delay="0"/>
                                          </p:stCondLst>
                                        </p:cTn>
                                        <p:tgtEl>
                                          <p:spTgt spid="9257"/>
                                        </p:tgtEl>
                                        <p:attrNameLst>
                                          <p:attrName>style.visibility</p:attrName>
                                        </p:attrNameLst>
                                      </p:cBhvr>
                                      <p:to>
                                        <p:strVal val="visible"/>
                                      </p:to>
                                    </p:set>
                                    <p:anim calcmode="lin" valueType="num">
                                      <p:cBhvr>
                                        <p:cTn dur="500" fill="hold" id="17"/>
                                        <p:tgtEl>
                                          <p:spTgt spid="9257"/>
                                        </p:tgtEl>
                                        <p:attrNameLst>
                                          <p:attrName>ppt_w</p:attrName>
                                        </p:attrNameLst>
                                      </p:cBhvr>
                                      <p:tavLst>
                                        <p:tav tm="0">
                                          <p:val>
                                            <p:fltVal val="0"/>
                                          </p:val>
                                        </p:tav>
                                        <p:tav tm="100000">
                                          <p:val>
                                            <p:strVal val="#ppt_w"/>
                                          </p:val>
                                        </p:tav>
                                      </p:tavLst>
                                    </p:anim>
                                    <p:anim calcmode="lin" valueType="num">
                                      <p:cBhvr>
                                        <p:cTn dur="500" fill="hold" id="18"/>
                                        <p:tgtEl>
                                          <p:spTgt spid="9257"/>
                                        </p:tgtEl>
                                        <p:attrNameLst>
                                          <p:attrName>ppt_h</p:attrName>
                                        </p:attrNameLst>
                                      </p:cBhvr>
                                      <p:tavLst>
                                        <p:tav tm="0">
                                          <p:val>
                                            <p:fltVal val="0"/>
                                          </p:val>
                                        </p:tav>
                                        <p:tav tm="100000">
                                          <p:val>
                                            <p:strVal val="#ppt_h"/>
                                          </p:val>
                                        </p:tav>
                                      </p:tavLst>
                                    </p:anim>
                                  </p:childTnLst>
                                </p:cTn>
                              </p:par>
                            </p:childTnLst>
                          </p:cTn>
                        </p:par>
                        <p:par>
                          <p:cTn fill="hold" id="19" nodeType="afterGroup">
                            <p:stCondLst>
                              <p:cond delay="2000"/>
                            </p:stCondLst>
                            <p:childTnLst>
                              <p:par>
                                <p:cTn fill="hold" id="20" nodeType="afterEffect" presetClass="entr" presetID="22" presetSubtype="4">
                                  <p:stCondLst>
                                    <p:cond delay="0"/>
                                  </p:stCondLst>
                                  <p:childTnLst>
                                    <p:set>
                                      <p:cBhvr>
                                        <p:cTn dur="1" fill="hold" id="21">
                                          <p:stCondLst>
                                            <p:cond delay="0"/>
                                          </p:stCondLst>
                                        </p:cTn>
                                        <p:tgtEl>
                                          <p:spTgt spid="9265"/>
                                        </p:tgtEl>
                                        <p:attrNameLst>
                                          <p:attrName>style.visibility</p:attrName>
                                        </p:attrNameLst>
                                      </p:cBhvr>
                                      <p:to>
                                        <p:strVal val="visible"/>
                                      </p:to>
                                    </p:set>
                                    <p:animEffect filter="wipe(down)" transition="in">
                                      <p:cBhvr>
                                        <p:cTn dur="500" id="22"/>
                                        <p:tgtEl>
                                          <p:spTgt spid="9265"/>
                                        </p:tgtEl>
                                      </p:cBhvr>
                                    </p:animEffect>
                                  </p:childTnLst>
                                </p:cTn>
                              </p:par>
                            </p:childTnLst>
                          </p:cTn>
                        </p:par>
                        <p:par>
                          <p:cTn fill="hold" id="23" nodeType="afterGroup">
                            <p:stCondLst>
                              <p:cond delay="2500"/>
                            </p:stCondLst>
                            <p:childTnLst>
                              <p:par>
                                <p:cTn fill="hold" grpId="0" id="24" nodeType="afterEffect" presetClass="entr" presetID="12" presetSubtype="4">
                                  <p:stCondLst>
                                    <p:cond delay="0"/>
                                  </p:stCondLst>
                                  <p:childTnLst>
                                    <p:set>
                                      <p:cBhvr>
                                        <p:cTn dur="1" fill="hold" id="25">
                                          <p:stCondLst>
                                            <p:cond delay="0"/>
                                          </p:stCondLst>
                                        </p:cTn>
                                        <p:tgtEl>
                                          <p:spTgt spid="9268"/>
                                        </p:tgtEl>
                                        <p:attrNameLst>
                                          <p:attrName>style.visibility</p:attrName>
                                        </p:attrNameLst>
                                      </p:cBhvr>
                                      <p:to>
                                        <p:strVal val="visible"/>
                                      </p:to>
                                    </p:set>
                                    <p:anim calcmode="lin" valueType="num">
                                      <p:cBhvr additive="base">
                                        <p:cTn dur="500" id="26"/>
                                        <p:tgtEl>
                                          <p:spTgt spid="9268"/>
                                        </p:tgtEl>
                                        <p:attrNameLst>
                                          <p:attrName>ppt_y</p:attrName>
                                        </p:attrNameLst>
                                      </p:cBhvr>
                                      <p:tavLst>
                                        <p:tav tm="0">
                                          <p:val>
                                            <p:strVal val="#ppt_y+#ppt_h*1.125000"/>
                                          </p:val>
                                        </p:tav>
                                        <p:tav tm="100000">
                                          <p:val>
                                            <p:strVal val="#ppt_y"/>
                                          </p:val>
                                        </p:tav>
                                      </p:tavLst>
                                    </p:anim>
                                    <p:animEffect filter="wipe(up)" transition="in">
                                      <p:cBhvr>
                                        <p:cTn dur="500" id="27"/>
                                        <p:tgtEl>
                                          <p:spTgt spid="9268"/>
                                        </p:tgtEl>
                                      </p:cBhvr>
                                    </p:animEffect>
                                  </p:childTnLst>
                                </p:cTn>
                              </p:par>
                            </p:childTnLst>
                          </p:cTn>
                        </p:par>
                        <p:par>
                          <p:cTn fill="hold" id="28" nodeType="afterGroup">
                            <p:stCondLst>
                              <p:cond delay="3000"/>
                            </p:stCondLst>
                            <p:childTnLst>
                              <p:par>
                                <p:cTn fill="hold" id="29" nodeType="afterEffect" presetClass="entr" presetID="23" presetSubtype="16">
                                  <p:stCondLst>
                                    <p:cond delay="0"/>
                                  </p:stCondLst>
                                  <p:childTnLst>
                                    <p:set>
                                      <p:cBhvr>
                                        <p:cTn dur="1" fill="hold" id="30">
                                          <p:stCondLst>
                                            <p:cond delay="0"/>
                                          </p:stCondLst>
                                        </p:cTn>
                                        <p:tgtEl>
                                          <p:spTgt spid="9260"/>
                                        </p:tgtEl>
                                        <p:attrNameLst>
                                          <p:attrName>style.visibility</p:attrName>
                                        </p:attrNameLst>
                                      </p:cBhvr>
                                      <p:to>
                                        <p:strVal val="visible"/>
                                      </p:to>
                                    </p:set>
                                    <p:anim calcmode="lin" valueType="num">
                                      <p:cBhvr>
                                        <p:cTn dur="500" fill="hold" id="31"/>
                                        <p:tgtEl>
                                          <p:spTgt spid="9260"/>
                                        </p:tgtEl>
                                        <p:attrNameLst>
                                          <p:attrName>ppt_w</p:attrName>
                                        </p:attrNameLst>
                                      </p:cBhvr>
                                      <p:tavLst>
                                        <p:tav tm="0">
                                          <p:val>
                                            <p:fltVal val="0"/>
                                          </p:val>
                                        </p:tav>
                                        <p:tav tm="100000">
                                          <p:val>
                                            <p:strVal val="#ppt_w"/>
                                          </p:val>
                                        </p:tav>
                                      </p:tavLst>
                                    </p:anim>
                                    <p:anim calcmode="lin" valueType="num">
                                      <p:cBhvr>
                                        <p:cTn dur="500" fill="hold" id="32"/>
                                        <p:tgtEl>
                                          <p:spTgt spid="9260"/>
                                        </p:tgtEl>
                                        <p:attrNameLst>
                                          <p:attrName>ppt_h</p:attrName>
                                        </p:attrNameLst>
                                      </p:cBhvr>
                                      <p:tavLst>
                                        <p:tav tm="0">
                                          <p:val>
                                            <p:fltVal val="0"/>
                                          </p:val>
                                        </p:tav>
                                        <p:tav tm="100000">
                                          <p:val>
                                            <p:strVal val="#ppt_h"/>
                                          </p:val>
                                        </p:tav>
                                      </p:tavLst>
                                    </p:anim>
                                  </p:childTnLst>
                                </p:cTn>
                              </p:par>
                            </p:childTnLst>
                          </p:cTn>
                        </p:par>
                        <p:par>
                          <p:cTn fill="hold" id="33" nodeType="afterGroup">
                            <p:stCondLst>
                              <p:cond delay="3500"/>
                            </p:stCondLst>
                            <p:childTnLst>
                              <p:par>
                                <p:cTn fill="hold" id="34" nodeType="afterEffect" presetClass="entr" presetID="22" presetSubtype="4">
                                  <p:stCondLst>
                                    <p:cond delay="0"/>
                                  </p:stCondLst>
                                  <p:childTnLst>
                                    <p:set>
                                      <p:cBhvr>
                                        <p:cTn dur="1" fill="hold" id="35">
                                          <p:stCondLst>
                                            <p:cond delay="0"/>
                                          </p:stCondLst>
                                        </p:cTn>
                                        <p:tgtEl>
                                          <p:spTgt spid="9269"/>
                                        </p:tgtEl>
                                        <p:attrNameLst>
                                          <p:attrName>style.visibility</p:attrName>
                                        </p:attrNameLst>
                                      </p:cBhvr>
                                      <p:to>
                                        <p:strVal val="visible"/>
                                      </p:to>
                                    </p:set>
                                    <p:animEffect filter="wipe(down)" transition="in">
                                      <p:cBhvr>
                                        <p:cTn dur="500" id="36"/>
                                        <p:tgtEl>
                                          <p:spTgt spid="9269"/>
                                        </p:tgtEl>
                                      </p:cBhvr>
                                    </p:animEffect>
                                  </p:childTnLst>
                                </p:cTn>
                              </p:par>
                            </p:childTnLst>
                          </p:cTn>
                        </p:par>
                        <p:par>
                          <p:cTn fill="hold" id="37" nodeType="afterGroup">
                            <p:stCondLst>
                              <p:cond delay="4000"/>
                            </p:stCondLst>
                            <p:childTnLst>
                              <p:par>
                                <p:cTn fill="hold" grpId="0" id="38" nodeType="afterEffect" presetClass="entr" presetID="12" presetSubtype="4">
                                  <p:stCondLst>
                                    <p:cond delay="0"/>
                                  </p:stCondLst>
                                  <p:childTnLst>
                                    <p:set>
                                      <p:cBhvr>
                                        <p:cTn dur="1" fill="hold" id="39">
                                          <p:stCondLst>
                                            <p:cond delay="0"/>
                                          </p:stCondLst>
                                        </p:cTn>
                                        <p:tgtEl>
                                          <p:spTgt spid="9272"/>
                                        </p:tgtEl>
                                        <p:attrNameLst>
                                          <p:attrName>style.visibility</p:attrName>
                                        </p:attrNameLst>
                                      </p:cBhvr>
                                      <p:to>
                                        <p:strVal val="visible"/>
                                      </p:to>
                                    </p:set>
                                    <p:anim calcmode="lin" valueType="num">
                                      <p:cBhvr additive="base">
                                        <p:cTn dur="500" id="40"/>
                                        <p:tgtEl>
                                          <p:spTgt spid="9272"/>
                                        </p:tgtEl>
                                        <p:attrNameLst>
                                          <p:attrName>ppt_y</p:attrName>
                                        </p:attrNameLst>
                                      </p:cBhvr>
                                      <p:tavLst>
                                        <p:tav tm="0">
                                          <p:val>
                                            <p:strVal val="#ppt_y+#ppt_h*1.125000"/>
                                          </p:val>
                                        </p:tav>
                                        <p:tav tm="100000">
                                          <p:val>
                                            <p:strVal val="#ppt_y"/>
                                          </p:val>
                                        </p:tav>
                                      </p:tavLst>
                                    </p:anim>
                                    <p:animEffect filter="wipe(up)" transition="in">
                                      <p:cBhvr>
                                        <p:cTn dur="500" id="41"/>
                                        <p:tgtEl>
                                          <p:spTgt spid="9272"/>
                                        </p:tgtEl>
                                      </p:cBhvr>
                                    </p:animEffect>
                                  </p:childTnLst>
                                </p:cTn>
                              </p:par>
                            </p:childTnLst>
                          </p:cTn>
                        </p:par>
                        <p:par>
                          <p:cTn fill="hold" id="42" nodeType="afterGroup">
                            <p:stCondLst>
                              <p:cond delay="4500"/>
                            </p:stCondLst>
                            <p:childTnLst>
                              <p:par>
                                <p:cTn fill="hold" id="43" nodeType="afterEffect" presetClass="entr" presetID="23" presetSubtype="16">
                                  <p:stCondLst>
                                    <p:cond delay="0"/>
                                  </p:stCondLst>
                                  <p:childTnLst>
                                    <p:set>
                                      <p:cBhvr>
                                        <p:cTn dur="1" fill="hold" id="44">
                                          <p:stCondLst>
                                            <p:cond delay="0"/>
                                          </p:stCondLst>
                                        </p:cTn>
                                        <p:tgtEl>
                                          <p:spTgt spid="9235"/>
                                        </p:tgtEl>
                                        <p:attrNameLst>
                                          <p:attrName>style.visibility</p:attrName>
                                        </p:attrNameLst>
                                      </p:cBhvr>
                                      <p:to>
                                        <p:strVal val="visible"/>
                                      </p:to>
                                    </p:set>
                                    <p:anim calcmode="lin" valueType="num">
                                      <p:cBhvr>
                                        <p:cTn dur="500" fill="hold" id="45"/>
                                        <p:tgtEl>
                                          <p:spTgt spid="9235"/>
                                        </p:tgtEl>
                                        <p:attrNameLst>
                                          <p:attrName>ppt_w</p:attrName>
                                        </p:attrNameLst>
                                      </p:cBhvr>
                                      <p:tavLst>
                                        <p:tav tm="0">
                                          <p:val>
                                            <p:fltVal val="0"/>
                                          </p:val>
                                        </p:tav>
                                        <p:tav tm="100000">
                                          <p:val>
                                            <p:strVal val="#ppt_w"/>
                                          </p:val>
                                        </p:tav>
                                      </p:tavLst>
                                    </p:anim>
                                    <p:anim calcmode="lin" valueType="num">
                                      <p:cBhvr>
                                        <p:cTn dur="500" fill="hold" id="46"/>
                                        <p:tgtEl>
                                          <p:spTgt spid="9235"/>
                                        </p:tgtEl>
                                        <p:attrNameLst>
                                          <p:attrName>ppt_h</p:attrName>
                                        </p:attrNameLst>
                                      </p:cBhvr>
                                      <p:tavLst>
                                        <p:tav tm="0">
                                          <p:val>
                                            <p:fltVal val="0"/>
                                          </p:val>
                                        </p:tav>
                                        <p:tav tm="100000">
                                          <p:val>
                                            <p:strVal val="#ppt_h"/>
                                          </p:val>
                                        </p:tav>
                                      </p:tavLst>
                                    </p:anim>
                                  </p:childTnLst>
                                </p:cTn>
                              </p:par>
                            </p:childTnLst>
                          </p:cTn>
                        </p:par>
                        <p:par>
                          <p:cTn fill="hold" id="47" nodeType="afterGroup">
                            <p:stCondLst>
                              <p:cond delay="5000"/>
                            </p:stCondLst>
                            <p:childTnLst>
                              <p:par>
                                <p:cTn fill="hold" grpId="0" id="48" nodeType="afterEffect" presetClass="entr" presetID="12" presetSubtype="4">
                                  <p:stCondLst>
                                    <p:cond delay="0"/>
                                  </p:stCondLst>
                                  <p:childTnLst>
                                    <p:set>
                                      <p:cBhvr>
                                        <p:cTn dur="1" fill="hold" id="49">
                                          <p:stCondLst>
                                            <p:cond delay="0"/>
                                          </p:stCondLst>
                                        </p:cTn>
                                        <p:tgtEl>
                                          <p:spTgt spid="9276"/>
                                        </p:tgtEl>
                                        <p:attrNameLst>
                                          <p:attrName>style.visibility</p:attrName>
                                        </p:attrNameLst>
                                      </p:cBhvr>
                                      <p:to>
                                        <p:strVal val="visible"/>
                                      </p:to>
                                    </p:set>
                                    <p:anim calcmode="lin" valueType="num">
                                      <p:cBhvr additive="base">
                                        <p:cTn dur="500" id="50"/>
                                        <p:tgtEl>
                                          <p:spTgt spid="9276"/>
                                        </p:tgtEl>
                                        <p:attrNameLst>
                                          <p:attrName>ppt_y</p:attrName>
                                        </p:attrNameLst>
                                      </p:cBhvr>
                                      <p:tavLst>
                                        <p:tav tm="0">
                                          <p:val>
                                            <p:strVal val="#ppt_y+#ppt_h*1.125000"/>
                                          </p:val>
                                        </p:tav>
                                        <p:tav tm="100000">
                                          <p:val>
                                            <p:strVal val="#ppt_y"/>
                                          </p:val>
                                        </p:tav>
                                      </p:tavLst>
                                    </p:anim>
                                    <p:animEffect filter="wipe(up)" transition="in">
                                      <p:cBhvr>
                                        <p:cTn dur="500" id="51"/>
                                        <p:tgtEl>
                                          <p:spTgt spid="9276"/>
                                        </p:tgtEl>
                                      </p:cBhvr>
                                    </p:animEffect>
                                  </p:childTnLst>
                                </p:cTn>
                              </p:par>
                            </p:childTnLst>
                          </p:cTn>
                        </p:par>
                        <p:par>
                          <p:cTn fill="hold" id="52" nodeType="afterGroup">
                            <p:stCondLst>
                              <p:cond delay="5500"/>
                            </p:stCondLst>
                            <p:childTnLst>
                              <p:par>
                                <p:cTn fill="hold" id="53" nodeType="afterEffect" presetClass="entr" presetID="23" presetSubtype="16">
                                  <p:stCondLst>
                                    <p:cond delay="0"/>
                                  </p:stCondLst>
                                  <p:childTnLst>
                                    <p:set>
                                      <p:cBhvr>
                                        <p:cTn dur="1" fill="hold" id="54">
                                          <p:stCondLst>
                                            <p:cond delay="0"/>
                                          </p:stCondLst>
                                        </p:cTn>
                                        <p:tgtEl>
                                          <p:spTgt spid="9228"/>
                                        </p:tgtEl>
                                        <p:attrNameLst>
                                          <p:attrName>style.visibility</p:attrName>
                                        </p:attrNameLst>
                                      </p:cBhvr>
                                      <p:to>
                                        <p:strVal val="visible"/>
                                      </p:to>
                                    </p:set>
                                    <p:anim calcmode="lin" valueType="num">
                                      <p:cBhvr>
                                        <p:cTn dur="500" fill="hold" id="55"/>
                                        <p:tgtEl>
                                          <p:spTgt spid="9228"/>
                                        </p:tgtEl>
                                        <p:attrNameLst>
                                          <p:attrName>ppt_w</p:attrName>
                                        </p:attrNameLst>
                                      </p:cBhvr>
                                      <p:tavLst>
                                        <p:tav tm="0">
                                          <p:val>
                                            <p:fltVal val="0"/>
                                          </p:val>
                                        </p:tav>
                                        <p:tav tm="100000">
                                          <p:val>
                                            <p:strVal val="#ppt_w"/>
                                          </p:val>
                                        </p:tav>
                                      </p:tavLst>
                                    </p:anim>
                                    <p:anim calcmode="lin" valueType="num">
                                      <p:cBhvr>
                                        <p:cTn dur="500" fill="hold" id="56"/>
                                        <p:tgtEl>
                                          <p:spTgt spid="9228"/>
                                        </p:tgtEl>
                                        <p:attrNameLst>
                                          <p:attrName>ppt_h</p:attrName>
                                        </p:attrNameLst>
                                      </p:cBhvr>
                                      <p:tavLst>
                                        <p:tav tm="0">
                                          <p:val>
                                            <p:fltVal val="0"/>
                                          </p:val>
                                        </p:tav>
                                        <p:tav tm="100000">
                                          <p:val>
                                            <p:strVal val="#ppt_h"/>
                                          </p:val>
                                        </p:tav>
                                      </p:tavLst>
                                    </p:anim>
                                  </p:childTnLst>
                                </p:cTn>
                              </p:par>
                            </p:childTnLst>
                          </p:cTn>
                        </p:par>
                        <p:par>
                          <p:cTn fill="hold" id="57" nodeType="afterGroup">
                            <p:stCondLst>
                              <p:cond delay="6000"/>
                            </p:stCondLst>
                            <p:childTnLst>
                              <p:par>
                                <p:cTn fill="hold" id="58" nodeType="afterEffect" presetClass="entr" presetID="22" presetSubtype="4">
                                  <p:stCondLst>
                                    <p:cond delay="0"/>
                                  </p:stCondLst>
                                  <p:childTnLst>
                                    <p:set>
                                      <p:cBhvr>
                                        <p:cTn dur="1" fill="hold" id="59">
                                          <p:stCondLst>
                                            <p:cond delay="0"/>
                                          </p:stCondLst>
                                        </p:cTn>
                                        <p:tgtEl>
                                          <p:spTgt spid="9277"/>
                                        </p:tgtEl>
                                        <p:attrNameLst>
                                          <p:attrName>style.visibility</p:attrName>
                                        </p:attrNameLst>
                                      </p:cBhvr>
                                      <p:to>
                                        <p:strVal val="visible"/>
                                      </p:to>
                                    </p:set>
                                    <p:animEffect filter="wipe(down)" transition="in">
                                      <p:cBhvr>
                                        <p:cTn dur="500" id="60"/>
                                        <p:tgtEl>
                                          <p:spTgt spid="9277"/>
                                        </p:tgtEl>
                                      </p:cBhvr>
                                    </p:animEffect>
                                  </p:childTnLst>
                                </p:cTn>
                              </p:par>
                            </p:childTnLst>
                          </p:cTn>
                        </p:par>
                        <p:par>
                          <p:cTn fill="hold" id="61" nodeType="afterGroup">
                            <p:stCondLst>
                              <p:cond delay="6500"/>
                            </p:stCondLst>
                            <p:childTnLst>
                              <p:par>
                                <p:cTn fill="hold" grpId="0" id="62" nodeType="afterEffect" presetClass="entr" presetID="12" presetSubtype="4">
                                  <p:stCondLst>
                                    <p:cond delay="0"/>
                                  </p:stCondLst>
                                  <p:childTnLst>
                                    <p:set>
                                      <p:cBhvr>
                                        <p:cTn dur="1" fill="hold" id="63">
                                          <p:stCondLst>
                                            <p:cond delay="0"/>
                                          </p:stCondLst>
                                        </p:cTn>
                                        <p:tgtEl>
                                          <p:spTgt spid="9280"/>
                                        </p:tgtEl>
                                        <p:attrNameLst>
                                          <p:attrName>style.visibility</p:attrName>
                                        </p:attrNameLst>
                                      </p:cBhvr>
                                      <p:to>
                                        <p:strVal val="visible"/>
                                      </p:to>
                                    </p:set>
                                    <p:anim calcmode="lin" valueType="num">
                                      <p:cBhvr additive="base">
                                        <p:cTn dur="500" id="64"/>
                                        <p:tgtEl>
                                          <p:spTgt spid="9280"/>
                                        </p:tgtEl>
                                        <p:attrNameLst>
                                          <p:attrName>ppt_y</p:attrName>
                                        </p:attrNameLst>
                                      </p:cBhvr>
                                      <p:tavLst>
                                        <p:tav tm="0">
                                          <p:val>
                                            <p:strVal val="#ppt_y+#ppt_h*1.125000"/>
                                          </p:val>
                                        </p:tav>
                                        <p:tav tm="100000">
                                          <p:val>
                                            <p:strVal val="#ppt_y"/>
                                          </p:val>
                                        </p:tav>
                                      </p:tavLst>
                                    </p:anim>
                                    <p:animEffect filter="wipe(up)" transition="in">
                                      <p:cBhvr>
                                        <p:cTn dur="500" id="65"/>
                                        <p:tgtEl>
                                          <p:spTgt spid="92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4"/>
      <p:bldP grpId="0" spid="9268"/>
      <p:bldP grpId="0" spid="9272"/>
      <p:bldP grpId="0" spid="9276"/>
      <p:bldP grpId="0" spid="92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2">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0242"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0243"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0244"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0245" name="文本框 12"/>
          <p:cNvSpPr txBox="1">
            <a:spLocks noChangeArrowheads="1"/>
          </p:cNvSpPr>
          <p:nvPr/>
        </p:nvSpPr>
        <p:spPr bwMode="auto">
          <a:xfrm>
            <a:off x="398463" y="247650"/>
            <a:ext cx="590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01</a:t>
            </a:r>
          </a:p>
        </p:txBody>
      </p:sp>
      <p:cxnSp>
        <p:nvCxnSpPr>
          <p:cNvPr id="10246"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0247"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0248" name="矩形 2"/>
          <p:cNvSpPr>
            <a:spLocks noChangeArrowheads="1"/>
          </p:cNvSpPr>
          <p:nvPr/>
        </p:nvSpPr>
        <p:spPr bwMode="auto">
          <a:xfrm>
            <a:off x="407988" y="1196975"/>
            <a:ext cx="2441575" cy="2232025"/>
          </a:xfrm>
          <a:prstGeom prst="rect">
            <a:avLst/>
          </a:prstGeom>
          <a:blipFill dpi="0" rotWithShape="1">
            <a:blip r:embed="rId4">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0249" name="矩形 10"/>
          <p:cNvSpPr>
            <a:spLocks noChangeArrowheads="1"/>
          </p:cNvSpPr>
          <p:nvPr/>
        </p:nvSpPr>
        <p:spPr bwMode="auto">
          <a:xfrm>
            <a:off x="407988" y="4257675"/>
            <a:ext cx="2441575" cy="2232025"/>
          </a:xfrm>
          <a:prstGeom prst="rect">
            <a:avLst/>
          </a:prstGeom>
          <a:blipFill dpi="0" rotWithShape="1">
            <a:blip r:embed="rId5">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0250" name="矩形 13"/>
          <p:cNvSpPr>
            <a:spLocks noChangeArrowheads="1"/>
          </p:cNvSpPr>
          <p:nvPr/>
        </p:nvSpPr>
        <p:spPr bwMode="auto">
          <a:xfrm>
            <a:off x="6259513" y="1196975"/>
            <a:ext cx="2443162" cy="2232025"/>
          </a:xfrm>
          <a:prstGeom prst="rect">
            <a:avLst/>
          </a:prstGeom>
          <a:blipFill dpi="0" rotWithShape="1">
            <a:blip r:embed="rId6">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0251" name="矩形 16"/>
          <p:cNvSpPr>
            <a:spLocks noChangeArrowheads="1"/>
          </p:cNvSpPr>
          <p:nvPr/>
        </p:nvSpPr>
        <p:spPr bwMode="auto">
          <a:xfrm>
            <a:off x="6259513" y="4257675"/>
            <a:ext cx="2443162" cy="2232025"/>
          </a:xfrm>
          <a:prstGeom prst="rect">
            <a:avLst/>
          </a:prstGeom>
          <a:blipFill dpi="0" rotWithShape="1">
            <a:blip r:embed="rId7">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0252" name="文本框 3"/>
          <p:cNvSpPr txBox="1">
            <a:spLocks noChangeArrowheads="1"/>
          </p:cNvSpPr>
          <p:nvPr/>
        </p:nvSpPr>
        <p:spPr bwMode="auto">
          <a:xfrm>
            <a:off x="2849563" y="1196975"/>
            <a:ext cx="2682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2000">
                <a:solidFill>
                  <a:schemeClr val="bg1"/>
                </a:solidFill>
                <a:latin charset="0" pitchFamily="34" typeface="Arial"/>
                <a:cs charset="0" pitchFamily="34" typeface="Arial"/>
              </a:rPr>
              <a:t>ADD YOUR NAME</a:t>
            </a:r>
          </a:p>
        </p:txBody>
      </p:sp>
      <p:sp>
        <p:nvSpPr>
          <p:cNvPr id="10253" name="任意多边形 17"/>
          <p:cNvSpPr/>
          <p:nvPr/>
        </p:nvSpPr>
        <p:spPr bwMode="auto">
          <a:xfrm>
            <a:off x="2952750" y="1647825"/>
            <a:ext cx="201613" cy="201613"/>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254" name="文本框 4"/>
          <p:cNvSpPr txBox="1">
            <a:spLocks noChangeArrowheads="1"/>
          </p:cNvSpPr>
          <p:nvPr/>
        </p:nvSpPr>
        <p:spPr bwMode="auto">
          <a:xfrm>
            <a:off x="3189288" y="1600200"/>
            <a:ext cx="265430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just" eaLnBrk="1" hangingPunct="1"/>
            <a:r>
              <a:rPr lang="en-US" sz="1100">
                <a:solidFill>
                  <a:schemeClr val="bg1"/>
                </a:solidFill>
                <a:latin charset="0" pitchFamily="34" typeface="Arial"/>
                <a:cs charset="0" pitchFamily="34" typeface="Arial"/>
              </a:rPr>
              <a:t>I will not be a mental loafer. I will read something that requires effort, thought and concentration.</a:t>
            </a:r>
          </a:p>
        </p:txBody>
      </p:sp>
      <p:grpSp>
        <p:nvGrpSpPr>
          <p:cNvPr id="10255" name="组合 123"/>
          <p:cNvGrpSpPr/>
          <p:nvPr/>
        </p:nvGrpSpPr>
        <p:grpSpPr>
          <a:xfrm>
            <a:off x="2952750" y="2251075"/>
            <a:ext cx="269875" cy="1112838"/>
            <a:chExt cx="269890" cy="1112411"/>
          </a:xfrm>
        </p:grpSpPr>
        <p:grpSp>
          <p:nvGrpSpPr>
            <p:cNvPr id="10256" name="组合 28"/>
            <p:cNvGrpSpPr/>
            <p:nvPr/>
          </p:nvGrpSpPr>
          <p:grpSpPr>
            <a:xfrm>
              <a:off x="0" y="0"/>
              <a:ext cx="269890" cy="269890"/>
              <a:chExt cx="269890" cy="269890"/>
            </a:xfrm>
          </p:grpSpPr>
          <p:sp>
            <p:nvSpPr>
              <p:cNvPr id="10257" name="圆角矩形 25"/>
              <p:cNvSpPr>
                <a:spLocks noChangeArrowheads="1"/>
              </p:cNvSpPr>
              <p:nvPr/>
            </p:nvSpPr>
            <p:spPr bwMode="auto">
              <a:xfrm>
                <a:off x="0" y="0"/>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58" name="Freeform 5"/>
              <p:cNvSpPr>
                <a:spLocks noEditPoints="1"/>
              </p:cNvSpPr>
              <p:nvPr/>
            </p:nvSpPr>
            <p:spPr bwMode="auto">
              <a:xfrm>
                <a:off x="43573" y="53501"/>
                <a:ext cx="182743" cy="162888"/>
              </a:xfrm>
              <a:custGeom>
                <a:gdLst>
                  <a:gd fmla="*/ 830 w 957" name="T0"/>
                  <a:gd fmla="*/ 139 h 850" name="T1"/>
                  <a:gd fmla="*/ 650 w 957" name="T2"/>
                  <a:gd fmla="*/ 139 h 850" name="T3"/>
                  <a:gd fmla="*/ 650 w 957" name="T4"/>
                  <a:gd fmla="*/ 26 h 850" name="T5"/>
                  <a:gd fmla="*/ 625 w 957" name="T6"/>
                  <a:gd fmla="*/ 0 h 850" name="T7"/>
                  <a:gd fmla="*/ 332 w 957" name="T8"/>
                  <a:gd fmla="*/ 0 h 850" name="T9"/>
                  <a:gd fmla="*/ 307 w 957" name="T10"/>
                  <a:gd fmla="*/ 26 h 850" name="T11"/>
                  <a:gd fmla="*/ 307 w 957" name="T12"/>
                  <a:gd fmla="*/ 139 h 850" name="T13"/>
                  <a:gd fmla="*/ 127 w 957" name="T14"/>
                  <a:gd fmla="*/ 139 h 850" name="T15"/>
                  <a:gd fmla="*/ 0 w 957" name="T16"/>
                  <a:gd fmla="*/ 266 h 850" name="T17"/>
                  <a:gd fmla="*/ 0 w 957" name="T18"/>
                  <a:gd fmla="*/ 723 h 850" name="T19"/>
                  <a:gd fmla="*/ 127 w 957" name="T20"/>
                  <a:gd fmla="*/ 850 h 850" name="T21"/>
                  <a:gd fmla="*/ 830 w 957" name="T22"/>
                  <a:gd fmla="*/ 850 h 850" name="T23"/>
                  <a:gd fmla="*/ 957 w 957" name="T24"/>
                  <a:gd fmla="*/ 723 h 850" name="T25"/>
                  <a:gd fmla="*/ 957 w 957" name="T26"/>
                  <a:gd fmla="*/ 266 h 850" name="T27"/>
                  <a:gd fmla="*/ 830 w 957" name="T28"/>
                  <a:gd fmla="*/ 139 h 850" name="T29"/>
                  <a:gd fmla="*/ 521 w 957" name="T30"/>
                  <a:gd fmla="*/ 439 h 850" name="T31"/>
                  <a:gd fmla="*/ 436 w 957" name="T32"/>
                  <a:gd fmla="*/ 439 h 850" name="T33"/>
                  <a:gd fmla="*/ 423 w 957" name="T34"/>
                  <a:gd fmla="*/ 451 h 850" name="T35"/>
                  <a:gd fmla="*/ 423 w 957" name="T36"/>
                  <a:gd fmla="*/ 482 h 850" name="T37"/>
                  <a:gd fmla="*/ 127 w 957" name="T38"/>
                  <a:gd fmla="*/ 482 h 850" name="T39"/>
                  <a:gd fmla="*/ 38 w 957" name="T40"/>
                  <a:gd fmla="*/ 393 h 850" name="T41"/>
                  <a:gd fmla="*/ 38 w 957" name="T42"/>
                  <a:gd fmla="*/ 266 h 850" name="T43"/>
                  <a:gd fmla="*/ 127 w 957" name="T44"/>
                  <a:gd fmla="*/ 177 h 850" name="T45"/>
                  <a:gd fmla="*/ 830 w 957" name="T46"/>
                  <a:gd fmla="*/ 177 h 850" name="T47"/>
                  <a:gd fmla="*/ 919 w 957" name="T48"/>
                  <a:gd fmla="*/ 266 h 850" name="T49"/>
                  <a:gd fmla="*/ 919 w 957" name="T50"/>
                  <a:gd fmla="*/ 393 h 850" name="T51"/>
                  <a:gd fmla="*/ 830 w 957" name="T52"/>
                  <a:gd fmla="*/ 482 h 850" name="T53"/>
                  <a:gd fmla="*/ 534 w 957" name="T54"/>
                  <a:gd fmla="*/ 482 h 850" name="T55"/>
                  <a:gd fmla="*/ 534 w 957" name="T56"/>
                  <a:gd fmla="*/ 451 h 850" name="T57"/>
                  <a:gd fmla="*/ 521 w 957" name="T58"/>
                  <a:gd fmla="*/ 439 h 850" name="T59"/>
                  <a:gd fmla="*/ 509 w 957" name="T60"/>
                  <a:gd fmla="*/ 464 h 850" name="T61"/>
                  <a:gd fmla="*/ 509 w 957" name="T62"/>
                  <a:gd fmla="*/ 524 h 850" name="T63"/>
                  <a:gd fmla="*/ 448 w 957" name="T64"/>
                  <a:gd fmla="*/ 524 h 850" name="T65"/>
                  <a:gd fmla="*/ 448 w 957" name="T66"/>
                  <a:gd fmla="*/ 464 h 850" name="T67"/>
                  <a:gd fmla="*/ 509 w 957" name="T68"/>
                  <a:gd fmla="*/ 464 h 850" name="T69"/>
                  <a:gd fmla="*/ 357 w 957" name="T70"/>
                  <a:gd fmla="*/ 51 h 850" name="T71"/>
                  <a:gd fmla="*/ 600 w 957" name="T72"/>
                  <a:gd fmla="*/ 51 h 850" name="T73"/>
                  <a:gd fmla="*/ 600 w 957" name="T74"/>
                  <a:gd fmla="*/ 139 h 850" name="T75"/>
                  <a:gd fmla="*/ 357 w 957" name="T76"/>
                  <a:gd fmla="*/ 139 h 850" name="T77"/>
                  <a:gd fmla="*/ 357 w 957" name="T78"/>
                  <a:gd fmla="*/ 51 h 850" name="T79"/>
                  <a:gd fmla="*/ 830 w 957" name="T80"/>
                  <a:gd fmla="*/ 799 h 850" name="T81"/>
                  <a:gd fmla="*/ 127 w 957" name="T82"/>
                  <a:gd fmla="*/ 799 h 850" name="T83"/>
                  <a:gd fmla="*/ 51 w 957" name="T84"/>
                  <a:gd fmla="*/ 723 h 850" name="T85"/>
                  <a:gd fmla="*/ 51 w 957" name="T86"/>
                  <a:gd fmla="*/ 477 h 850" name="T87"/>
                  <a:gd fmla="*/ 127 w 957" name="T88"/>
                  <a:gd fmla="*/ 507 h 850" name="T89"/>
                  <a:gd fmla="*/ 423 w 957" name="T90"/>
                  <a:gd fmla="*/ 507 h 850" name="T91"/>
                  <a:gd fmla="*/ 423 w 957" name="T92"/>
                  <a:gd fmla="*/ 537 h 850" name="T93"/>
                  <a:gd fmla="*/ 436 w 957" name="T94"/>
                  <a:gd fmla="*/ 550 h 850" name="T95"/>
                  <a:gd fmla="*/ 521 w 957" name="T96"/>
                  <a:gd fmla="*/ 550 h 850" name="T97"/>
                  <a:gd fmla="*/ 534 w 957" name="T98"/>
                  <a:gd fmla="*/ 537 h 850" name="T99"/>
                  <a:gd fmla="*/ 534 w 957" name="T100"/>
                  <a:gd fmla="*/ 507 h 850" name="T101"/>
                  <a:gd fmla="*/ 830 w 957" name="T102"/>
                  <a:gd fmla="*/ 507 h 850" name="T103"/>
                  <a:gd fmla="*/ 906 w 957" name="T104"/>
                  <a:gd fmla="*/ 477 h 850" name="T105"/>
                  <a:gd fmla="*/ 906 w 957" name="T106"/>
                  <a:gd fmla="*/ 723 h 850" name="T107"/>
                  <a:gd fmla="*/ 830 w 957" name="T108"/>
                  <a:gd fmla="*/ 799 h 8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0" w="957">
                    <a:moveTo>
                      <a:pt x="830" y="139"/>
                    </a:moveTo>
                    <a:cubicBezTo>
                      <a:pt x="650" y="139"/>
                      <a:pt x="650" y="139"/>
                      <a:pt x="650" y="139"/>
                    </a:cubicBezTo>
                    <a:cubicBezTo>
                      <a:pt x="650" y="26"/>
                      <a:pt x="650" y="26"/>
                      <a:pt x="650" y="26"/>
                    </a:cubicBezTo>
                    <a:cubicBezTo>
                      <a:pt x="650" y="12"/>
                      <a:pt x="639" y="0"/>
                      <a:pt x="625" y="0"/>
                    </a:cubicBezTo>
                    <a:cubicBezTo>
                      <a:pt x="332" y="0"/>
                      <a:pt x="332" y="0"/>
                      <a:pt x="332" y="0"/>
                    </a:cubicBezTo>
                    <a:cubicBezTo>
                      <a:pt x="318" y="0"/>
                      <a:pt x="307" y="12"/>
                      <a:pt x="307" y="26"/>
                    </a:cubicBezTo>
                    <a:cubicBezTo>
                      <a:pt x="307" y="139"/>
                      <a:pt x="307" y="139"/>
                      <a:pt x="307" y="139"/>
                    </a:cubicBezTo>
                    <a:cubicBezTo>
                      <a:pt x="127" y="139"/>
                      <a:pt x="127" y="139"/>
                      <a:pt x="127" y="139"/>
                    </a:cubicBezTo>
                    <a:cubicBezTo>
                      <a:pt x="57" y="139"/>
                      <a:pt x="0" y="196"/>
                      <a:pt x="0" y="266"/>
                    </a:cubicBezTo>
                    <a:cubicBezTo>
                      <a:pt x="0" y="723"/>
                      <a:pt x="0" y="723"/>
                      <a:pt x="0" y="723"/>
                    </a:cubicBezTo>
                    <a:cubicBezTo>
                      <a:pt x="0" y="793"/>
                      <a:pt x="57" y="850"/>
                      <a:pt x="127" y="850"/>
                    </a:cubicBezTo>
                    <a:cubicBezTo>
                      <a:pt x="830" y="850"/>
                      <a:pt x="830" y="850"/>
                      <a:pt x="830" y="850"/>
                    </a:cubicBezTo>
                    <a:cubicBezTo>
                      <a:pt x="900" y="850"/>
                      <a:pt x="957" y="793"/>
                      <a:pt x="957" y="723"/>
                    </a:cubicBezTo>
                    <a:cubicBezTo>
                      <a:pt x="957" y="266"/>
                      <a:pt x="957" y="266"/>
                      <a:pt x="957" y="266"/>
                    </a:cubicBezTo>
                    <a:cubicBezTo>
                      <a:pt x="957" y="196"/>
                      <a:pt x="900" y="139"/>
                      <a:pt x="830" y="139"/>
                    </a:cubicBezTo>
                    <a:close/>
                    <a:moveTo>
                      <a:pt x="521" y="439"/>
                    </a:moveTo>
                    <a:cubicBezTo>
                      <a:pt x="436" y="439"/>
                      <a:pt x="436" y="439"/>
                      <a:pt x="436" y="439"/>
                    </a:cubicBezTo>
                    <a:cubicBezTo>
                      <a:pt x="429" y="439"/>
                      <a:pt x="423" y="445"/>
                      <a:pt x="423" y="451"/>
                    </a:cubicBezTo>
                    <a:cubicBezTo>
                      <a:pt x="423" y="482"/>
                      <a:pt x="423" y="482"/>
                      <a:pt x="423" y="482"/>
                    </a:cubicBezTo>
                    <a:cubicBezTo>
                      <a:pt x="127" y="482"/>
                      <a:pt x="127" y="482"/>
                      <a:pt x="127" y="482"/>
                    </a:cubicBezTo>
                    <a:cubicBezTo>
                      <a:pt x="78" y="482"/>
                      <a:pt x="38" y="442"/>
                      <a:pt x="38" y="393"/>
                    </a:cubicBezTo>
                    <a:cubicBezTo>
                      <a:pt x="38" y="266"/>
                      <a:pt x="38" y="266"/>
                      <a:pt x="38" y="266"/>
                    </a:cubicBezTo>
                    <a:cubicBezTo>
                      <a:pt x="38" y="217"/>
                      <a:pt x="78" y="177"/>
                      <a:pt x="127" y="177"/>
                    </a:cubicBezTo>
                    <a:cubicBezTo>
                      <a:pt x="830" y="177"/>
                      <a:pt x="830" y="177"/>
                      <a:pt x="830" y="177"/>
                    </a:cubicBezTo>
                    <a:cubicBezTo>
                      <a:pt x="879" y="177"/>
                      <a:pt x="919" y="217"/>
                      <a:pt x="919" y="266"/>
                    </a:cubicBezTo>
                    <a:cubicBezTo>
                      <a:pt x="919" y="393"/>
                      <a:pt x="919" y="393"/>
                      <a:pt x="919" y="393"/>
                    </a:cubicBezTo>
                    <a:cubicBezTo>
                      <a:pt x="919" y="442"/>
                      <a:pt x="879" y="482"/>
                      <a:pt x="830" y="482"/>
                    </a:cubicBezTo>
                    <a:cubicBezTo>
                      <a:pt x="534" y="482"/>
                      <a:pt x="534" y="482"/>
                      <a:pt x="534" y="482"/>
                    </a:cubicBezTo>
                    <a:cubicBezTo>
                      <a:pt x="534" y="451"/>
                      <a:pt x="534" y="451"/>
                      <a:pt x="534" y="451"/>
                    </a:cubicBezTo>
                    <a:cubicBezTo>
                      <a:pt x="534" y="445"/>
                      <a:pt x="528" y="439"/>
                      <a:pt x="521" y="439"/>
                    </a:cubicBezTo>
                    <a:close/>
                    <a:moveTo>
                      <a:pt x="509" y="464"/>
                    </a:moveTo>
                    <a:cubicBezTo>
                      <a:pt x="509" y="524"/>
                      <a:pt x="509" y="524"/>
                      <a:pt x="509" y="524"/>
                    </a:cubicBezTo>
                    <a:cubicBezTo>
                      <a:pt x="448" y="524"/>
                      <a:pt x="448" y="524"/>
                      <a:pt x="448" y="524"/>
                    </a:cubicBezTo>
                    <a:cubicBezTo>
                      <a:pt x="448" y="464"/>
                      <a:pt x="448" y="464"/>
                      <a:pt x="448" y="464"/>
                    </a:cubicBezTo>
                    <a:lnTo>
                      <a:pt x="509" y="464"/>
                    </a:lnTo>
                    <a:close/>
                    <a:moveTo>
                      <a:pt x="357" y="51"/>
                    </a:moveTo>
                    <a:cubicBezTo>
                      <a:pt x="600" y="51"/>
                      <a:pt x="600" y="51"/>
                      <a:pt x="600" y="51"/>
                    </a:cubicBezTo>
                    <a:cubicBezTo>
                      <a:pt x="600" y="139"/>
                      <a:pt x="600" y="139"/>
                      <a:pt x="600" y="139"/>
                    </a:cubicBezTo>
                    <a:cubicBezTo>
                      <a:pt x="357" y="139"/>
                      <a:pt x="357" y="139"/>
                      <a:pt x="357" y="139"/>
                    </a:cubicBezTo>
                    <a:lnTo>
                      <a:pt x="357" y="51"/>
                    </a:lnTo>
                    <a:close/>
                    <a:moveTo>
                      <a:pt x="830" y="799"/>
                    </a:moveTo>
                    <a:cubicBezTo>
                      <a:pt x="127" y="799"/>
                      <a:pt x="127" y="799"/>
                      <a:pt x="127" y="799"/>
                    </a:cubicBezTo>
                    <a:cubicBezTo>
                      <a:pt x="85" y="799"/>
                      <a:pt x="51" y="765"/>
                      <a:pt x="51" y="723"/>
                    </a:cubicBezTo>
                    <a:cubicBezTo>
                      <a:pt x="51" y="477"/>
                      <a:pt x="51" y="477"/>
                      <a:pt x="51" y="477"/>
                    </a:cubicBezTo>
                    <a:cubicBezTo>
                      <a:pt x="71" y="496"/>
                      <a:pt x="98" y="507"/>
                      <a:pt x="127" y="507"/>
                    </a:cubicBezTo>
                    <a:cubicBezTo>
                      <a:pt x="423" y="507"/>
                      <a:pt x="423" y="507"/>
                      <a:pt x="423" y="507"/>
                    </a:cubicBezTo>
                    <a:cubicBezTo>
                      <a:pt x="423" y="537"/>
                      <a:pt x="423" y="537"/>
                      <a:pt x="423" y="537"/>
                    </a:cubicBezTo>
                    <a:cubicBezTo>
                      <a:pt x="423" y="544"/>
                      <a:pt x="429" y="550"/>
                      <a:pt x="436" y="550"/>
                    </a:cubicBezTo>
                    <a:cubicBezTo>
                      <a:pt x="521" y="550"/>
                      <a:pt x="521" y="550"/>
                      <a:pt x="521" y="550"/>
                    </a:cubicBezTo>
                    <a:cubicBezTo>
                      <a:pt x="528" y="550"/>
                      <a:pt x="534" y="544"/>
                      <a:pt x="534" y="537"/>
                    </a:cubicBezTo>
                    <a:cubicBezTo>
                      <a:pt x="534" y="507"/>
                      <a:pt x="534" y="507"/>
                      <a:pt x="534" y="507"/>
                    </a:cubicBezTo>
                    <a:cubicBezTo>
                      <a:pt x="830" y="507"/>
                      <a:pt x="830" y="507"/>
                      <a:pt x="830" y="507"/>
                    </a:cubicBezTo>
                    <a:cubicBezTo>
                      <a:pt x="859" y="507"/>
                      <a:pt x="886" y="496"/>
                      <a:pt x="906" y="477"/>
                    </a:cubicBezTo>
                    <a:cubicBezTo>
                      <a:pt x="906" y="723"/>
                      <a:pt x="906" y="723"/>
                      <a:pt x="906" y="723"/>
                    </a:cubicBezTo>
                    <a:cubicBezTo>
                      <a:pt x="906" y="765"/>
                      <a:pt x="872" y="799"/>
                      <a:pt x="830" y="799"/>
                    </a:cubicBez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259" name="组合 29"/>
            <p:cNvGrpSpPr/>
            <p:nvPr/>
          </p:nvGrpSpPr>
          <p:grpSpPr>
            <a:xfrm>
              <a:off x="0" y="421260"/>
              <a:ext cx="269890" cy="269890"/>
              <a:chExt cx="269890" cy="269890"/>
            </a:xfrm>
          </p:grpSpPr>
          <p:sp>
            <p:nvSpPr>
              <p:cNvPr id="10260" name="圆角矩形 26"/>
              <p:cNvSpPr>
                <a:spLocks noChangeArrowheads="1"/>
              </p:cNvSpPr>
              <p:nvPr/>
            </p:nvSpPr>
            <p:spPr bwMode="auto">
              <a:xfrm>
                <a:off x="0" y="-734"/>
                <a:ext cx="269890" cy="271357"/>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61" name="Freeform 6"/>
              <p:cNvSpPr>
                <a:spLocks noEditPoints="1"/>
              </p:cNvSpPr>
              <p:nvPr/>
            </p:nvSpPr>
            <p:spPr bwMode="auto">
              <a:xfrm>
                <a:off x="15209" y="51069"/>
                <a:ext cx="239470" cy="167751"/>
              </a:xfrm>
              <a:custGeom>
                <a:gdLst>
                  <a:gd fmla="*/ 981 w 1254" name="T0"/>
                  <a:gd fmla="*/ 11 h 876" name="T1"/>
                  <a:gd fmla="*/ 764 w 1254" name="T2"/>
                  <a:gd fmla="*/ 114 h 876" name="T3"/>
                  <a:gd fmla="*/ 757 w 1254" name="T4"/>
                  <a:gd fmla="*/ 152 h 876" name="T5"/>
                  <a:gd fmla="*/ 660 w 1254" name="T6"/>
                  <a:gd fmla="*/ 180 h 876" name="T7"/>
                  <a:gd fmla="*/ 629 w 1254" name="T8"/>
                  <a:gd fmla="*/ 221 h 876" name="T9"/>
                  <a:gd fmla="*/ 598 w 1254" name="T10"/>
                  <a:gd fmla="*/ 180 h 876" name="T11"/>
                  <a:gd fmla="*/ 497 w 1254" name="T12"/>
                  <a:gd fmla="*/ 157 h 876" name="T13"/>
                  <a:gd fmla="*/ 490 w 1254" name="T14"/>
                  <a:gd fmla="*/ 119 h 876" name="T15"/>
                  <a:gd fmla="*/ 273 w 1254" name="T16"/>
                  <a:gd fmla="*/ 16 h 876" name="T17"/>
                  <a:gd fmla="*/ 8 w 1254" name="T18"/>
                  <a:gd fmla="*/ 366 h 876" name="T19"/>
                  <a:gd fmla="*/ 169 w 1254" name="T20"/>
                  <a:gd fmla="*/ 534 h 876" name="T21"/>
                  <a:gd fmla="*/ 188 w 1254" name="T22"/>
                  <a:gd fmla="*/ 525 h 876" name="T23"/>
                  <a:gd fmla="*/ 451 w 1254" name="T24"/>
                  <a:gd fmla="*/ 719 h 876" name="T25"/>
                  <a:gd fmla="*/ 698 w 1254" name="T26"/>
                  <a:gd fmla="*/ 876 h 876" name="T27"/>
                  <a:gd fmla="*/ 984 w 1254" name="T28"/>
                  <a:gd fmla="*/ 668 h 876" name="T29"/>
                  <a:gd fmla="*/ 986 w 1254" name="T30"/>
                  <a:gd fmla="*/ 649 h 876" name="T31"/>
                  <a:gd fmla="*/ 1057 w 1254" name="T32"/>
                  <a:gd fmla="*/ 510 h 876" name="T33"/>
                  <a:gd fmla="*/ 1085 w 1254" name="T34"/>
                  <a:gd fmla="*/ 529 h 876" name="T35"/>
                  <a:gd fmla="*/ 1104 w 1254" name="T36"/>
                  <a:gd fmla="*/ 521 h 876" name="T37"/>
                  <a:gd fmla="*/ 1246 w 1254" name="T38"/>
                  <a:gd fmla="*/ 328 h 876" name="T39"/>
                  <a:gd fmla="*/ 61 w 1254" name="T40"/>
                  <a:gd fmla="*/ 348 h 876" name="T41"/>
                  <a:gd fmla="*/ 438 w 1254" name="T42"/>
                  <a:gd fmla="*/ 147 h 876" name="T43"/>
                  <a:gd fmla="*/ 915 w 1254" name="T44"/>
                  <a:gd fmla="*/ 688 h 876" name="T45"/>
                  <a:gd fmla="*/ 703 w 1254" name="T46"/>
                  <a:gd fmla="*/ 535 h 876" name="T47"/>
                  <a:gd fmla="*/ 837 w 1254" name="T48"/>
                  <a:gd fmla="*/ 745 h 876" name="T49"/>
                  <a:gd fmla="*/ 652 w 1254" name="T50"/>
                  <a:gd fmla="*/ 616 h 876" name="T51"/>
                  <a:gd fmla="*/ 759 w 1254" name="T52"/>
                  <a:gd fmla="*/ 803 h 876" name="T53"/>
                  <a:gd fmla="*/ 597 w 1254" name="T54"/>
                  <a:gd fmla="*/ 695 h 876" name="T55"/>
                  <a:gd fmla="*/ 698 w 1254" name="T56"/>
                  <a:gd fmla="*/ 848 h 876" name="T57"/>
                  <a:gd fmla="*/ 217 w 1254" name="T58"/>
                  <a:gd fmla="*/ 490 h 876" name="T59"/>
                  <a:gd fmla="*/ 588 w 1254" name="T60"/>
                  <a:gd fmla="*/ 204 h 876" name="T61"/>
                  <a:gd fmla="*/ 591 w 1254" name="T62"/>
                  <a:gd fmla="*/ 281 h 876" name="T63"/>
                  <a:gd fmla="*/ 504 w 1254" name="T64"/>
                  <a:gd fmla="*/ 426 h 876" name="T65"/>
                  <a:gd fmla="*/ 575 w 1254" name="T66"/>
                  <a:gd fmla="*/ 484 h 876" name="T67"/>
                  <a:gd fmla="*/ 687 w 1254" name="T68"/>
                  <a:gd fmla="*/ 360 h 876" name="T69"/>
                  <a:gd fmla="*/ 916 w 1254" name="T70"/>
                  <a:gd fmla="*/ 612 h 876" name="T71"/>
                  <a:gd fmla="*/ 958 w 1254" name="T72"/>
                  <a:gd fmla="*/ 656 h 876" name="T73"/>
                  <a:gd fmla="*/ 926 w 1254" name="T74"/>
                  <a:gd fmla="*/ 586 h 876" name="T75"/>
                  <a:gd fmla="*/ 699 w 1254" name="T76"/>
                  <a:gd fmla="*/ 332 h 876" name="T77"/>
                  <a:gd fmla="*/ 689 w 1254" name="T78"/>
                  <a:gd fmla="*/ 326 h 876" name="T79"/>
                  <a:gd fmla="*/ 573 w 1254" name="T80"/>
                  <a:gd fmla="*/ 454 h 876" name="T81"/>
                  <a:gd fmla="*/ 612 w 1254" name="T82"/>
                  <a:gd fmla="*/ 295 h 876" name="T83"/>
                  <a:gd fmla="*/ 784 w 1254" name="T84"/>
                  <a:gd fmla="*/ 184 h 876" name="T85"/>
                  <a:gd fmla="*/ 926 w 1254" name="T86"/>
                  <a:gd fmla="*/ 586 h 876" name="T87"/>
                  <a:gd fmla="*/ 815 w 1254" name="T88"/>
                  <a:gd fmla="*/ 143 h 876" name="T89"/>
                  <a:gd fmla="*/ 1193 w 1254" name="T90"/>
                  <a:gd fmla="*/ 344 h 8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76" w="1254">
                    <a:moveTo>
                      <a:pt x="1246" y="328"/>
                    </a:moveTo>
                    <a:cubicBezTo>
                      <a:pt x="981" y="11"/>
                      <a:pt x="981" y="11"/>
                      <a:pt x="981" y="11"/>
                    </a:cubicBezTo>
                    <a:cubicBezTo>
                      <a:pt x="973" y="2"/>
                      <a:pt x="959" y="0"/>
                      <a:pt x="948" y="6"/>
                    </a:cubicBezTo>
                    <a:cubicBezTo>
                      <a:pt x="764" y="114"/>
                      <a:pt x="764" y="114"/>
                      <a:pt x="764" y="114"/>
                    </a:cubicBezTo>
                    <a:cubicBezTo>
                      <a:pt x="757" y="118"/>
                      <a:pt x="753" y="124"/>
                      <a:pt x="752" y="131"/>
                    </a:cubicBezTo>
                    <a:cubicBezTo>
                      <a:pt x="750" y="139"/>
                      <a:pt x="752" y="146"/>
                      <a:pt x="757" y="152"/>
                    </a:cubicBezTo>
                    <a:cubicBezTo>
                      <a:pt x="765" y="161"/>
                      <a:pt x="765" y="161"/>
                      <a:pt x="765" y="161"/>
                    </a:cubicBezTo>
                    <a:cubicBezTo>
                      <a:pt x="660" y="180"/>
                      <a:pt x="660" y="180"/>
                      <a:pt x="660" y="180"/>
                    </a:cubicBezTo>
                    <a:cubicBezTo>
                      <a:pt x="657" y="180"/>
                      <a:pt x="653" y="182"/>
                      <a:pt x="651" y="185"/>
                    </a:cubicBezTo>
                    <a:cubicBezTo>
                      <a:pt x="629" y="221"/>
                      <a:pt x="629" y="221"/>
                      <a:pt x="629" y="221"/>
                    </a:cubicBezTo>
                    <a:cubicBezTo>
                      <a:pt x="606" y="185"/>
                      <a:pt x="606" y="185"/>
                      <a:pt x="606" y="185"/>
                    </a:cubicBezTo>
                    <a:cubicBezTo>
                      <a:pt x="604" y="182"/>
                      <a:pt x="601" y="180"/>
                      <a:pt x="598" y="180"/>
                    </a:cubicBezTo>
                    <a:cubicBezTo>
                      <a:pt x="493" y="161"/>
                      <a:pt x="493" y="161"/>
                      <a:pt x="493" y="161"/>
                    </a:cubicBezTo>
                    <a:cubicBezTo>
                      <a:pt x="497" y="157"/>
                      <a:pt x="497" y="157"/>
                      <a:pt x="497" y="157"/>
                    </a:cubicBezTo>
                    <a:cubicBezTo>
                      <a:pt x="501" y="151"/>
                      <a:pt x="503" y="144"/>
                      <a:pt x="502" y="136"/>
                    </a:cubicBezTo>
                    <a:cubicBezTo>
                      <a:pt x="501" y="129"/>
                      <a:pt x="496" y="122"/>
                      <a:pt x="490" y="119"/>
                    </a:cubicBezTo>
                    <a:cubicBezTo>
                      <a:pt x="305" y="10"/>
                      <a:pt x="305" y="10"/>
                      <a:pt x="305" y="10"/>
                    </a:cubicBezTo>
                    <a:cubicBezTo>
                      <a:pt x="295" y="4"/>
                      <a:pt x="281" y="7"/>
                      <a:pt x="273" y="16"/>
                    </a:cubicBezTo>
                    <a:cubicBezTo>
                      <a:pt x="8" y="333"/>
                      <a:pt x="8" y="333"/>
                      <a:pt x="8" y="333"/>
                    </a:cubicBezTo>
                    <a:cubicBezTo>
                      <a:pt x="0" y="342"/>
                      <a:pt x="0" y="356"/>
                      <a:pt x="8" y="366"/>
                    </a:cubicBezTo>
                    <a:cubicBezTo>
                      <a:pt x="150" y="525"/>
                      <a:pt x="150" y="525"/>
                      <a:pt x="150" y="525"/>
                    </a:cubicBezTo>
                    <a:cubicBezTo>
                      <a:pt x="155" y="531"/>
                      <a:pt x="162" y="534"/>
                      <a:pt x="169" y="534"/>
                    </a:cubicBezTo>
                    <a:cubicBezTo>
                      <a:pt x="169" y="534"/>
                      <a:pt x="169" y="534"/>
                      <a:pt x="169" y="534"/>
                    </a:cubicBezTo>
                    <a:cubicBezTo>
                      <a:pt x="177" y="534"/>
                      <a:pt x="184" y="530"/>
                      <a:pt x="188" y="525"/>
                    </a:cubicBezTo>
                    <a:cubicBezTo>
                      <a:pt x="201" y="510"/>
                      <a:pt x="201" y="510"/>
                      <a:pt x="201" y="510"/>
                    </a:cubicBezTo>
                    <a:cubicBezTo>
                      <a:pt x="451" y="719"/>
                      <a:pt x="451" y="719"/>
                      <a:pt x="451" y="719"/>
                    </a:cubicBezTo>
                    <a:cubicBezTo>
                      <a:pt x="691" y="874"/>
                      <a:pt x="691" y="874"/>
                      <a:pt x="691" y="874"/>
                    </a:cubicBezTo>
                    <a:cubicBezTo>
                      <a:pt x="693" y="875"/>
                      <a:pt x="696" y="876"/>
                      <a:pt x="698" y="876"/>
                    </a:cubicBezTo>
                    <a:cubicBezTo>
                      <a:pt x="701" y="876"/>
                      <a:pt x="703" y="875"/>
                      <a:pt x="706" y="873"/>
                    </a:cubicBezTo>
                    <a:cubicBezTo>
                      <a:pt x="984" y="668"/>
                      <a:pt x="984" y="668"/>
                      <a:pt x="984" y="668"/>
                    </a:cubicBezTo>
                    <a:cubicBezTo>
                      <a:pt x="987" y="666"/>
                      <a:pt x="989" y="662"/>
                      <a:pt x="990" y="659"/>
                    </a:cubicBezTo>
                    <a:cubicBezTo>
                      <a:pt x="990" y="655"/>
                      <a:pt x="989" y="652"/>
                      <a:pt x="986" y="649"/>
                    </a:cubicBezTo>
                    <a:cubicBezTo>
                      <a:pt x="944" y="605"/>
                      <a:pt x="944" y="605"/>
                      <a:pt x="944" y="605"/>
                    </a:cubicBezTo>
                    <a:cubicBezTo>
                      <a:pt x="1057" y="510"/>
                      <a:pt x="1057" y="510"/>
                      <a:pt x="1057" y="510"/>
                    </a:cubicBezTo>
                    <a:cubicBezTo>
                      <a:pt x="1065" y="520"/>
                      <a:pt x="1065" y="520"/>
                      <a:pt x="1065" y="520"/>
                    </a:cubicBezTo>
                    <a:cubicBezTo>
                      <a:pt x="1070" y="526"/>
                      <a:pt x="1077" y="529"/>
                      <a:pt x="1085" y="529"/>
                    </a:cubicBezTo>
                    <a:cubicBezTo>
                      <a:pt x="1085" y="529"/>
                      <a:pt x="1085" y="529"/>
                      <a:pt x="1085" y="529"/>
                    </a:cubicBezTo>
                    <a:cubicBezTo>
                      <a:pt x="1092" y="529"/>
                      <a:pt x="1099" y="526"/>
                      <a:pt x="1104" y="521"/>
                    </a:cubicBezTo>
                    <a:cubicBezTo>
                      <a:pt x="1245" y="361"/>
                      <a:pt x="1245" y="361"/>
                      <a:pt x="1245" y="361"/>
                    </a:cubicBezTo>
                    <a:cubicBezTo>
                      <a:pt x="1254" y="352"/>
                      <a:pt x="1254" y="338"/>
                      <a:pt x="1246" y="328"/>
                    </a:cubicBezTo>
                    <a:close/>
                    <a:moveTo>
                      <a:pt x="168" y="470"/>
                    </a:moveTo>
                    <a:cubicBezTo>
                      <a:pt x="61" y="348"/>
                      <a:pt x="61" y="348"/>
                      <a:pt x="61" y="348"/>
                    </a:cubicBezTo>
                    <a:cubicBezTo>
                      <a:pt x="298" y="65"/>
                      <a:pt x="298" y="65"/>
                      <a:pt x="298" y="65"/>
                    </a:cubicBezTo>
                    <a:cubicBezTo>
                      <a:pt x="438" y="147"/>
                      <a:pt x="438" y="147"/>
                      <a:pt x="438" y="147"/>
                    </a:cubicBezTo>
                    <a:lnTo>
                      <a:pt x="168" y="470"/>
                    </a:lnTo>
                    <a:close/>
                    <a:moveTo>
                      <a:pt x="915" y="688"/>
                    </a:moveTo>
                    <a:cubicBezTo>
                      <a:pt x="720" y="516"/>
                      <a:pt x="720" y="516"/>
                      <a:pt x="720" y="516"/>
                    </a:cubicBezTo>
                    <a:cubicBezTo>
                      <a:pt x="703" y="535"/>
                      <a:pt x="703" y="535"/>
                      <a:pt x="703" y="535"/>
                    </a:cubicBezTo>
                    <a:cubicBezTo>
                      <a:pt x="894" y="703"/>
                      <a:pt x="894" y="703"/>
                      <a:pt x="894" y="703"/>
                    </a:cubicBezTo>
                    <a:cubicBezTo>
                      <a:pt x="837" y="745"/>
                      <a:pt x="837" y="745"/>
                      <a:pt x="837" y="745"/>
                    </a:cubicBezTo>
                    <a:cubicBezTo>
                      <a:pt x="668" y="597"/>
                      <a:pt x="668" y="597"/>
                      <a:pt x="668" y="597"/>
                    </a:cubicBezTo>
                    <a:cubicBezTo>
                      <a:pt x="652" y="616"/>
                      <a:pt x="652" y="616"/>
                      <a:pt x="652" y="616"/>
                    </a:cubicBezTo>
                    <a:cubicBezTo>
                      <a:pt x="816" y="760"/>
                      <a:pt x="816" y="760"/>
                      <a:pt x="816" y="760"/>
                    </a:cubicBezTo>
                    <a:cubicBezTo>
                      <a:pt x="759" y="803"/>
                      <a:pt x="759" y="803"/>
                      <a:pt x="759" y="803"/>
                    </a:cubicBezTo>
                    <a:cubicBezTo>
                      <a:pt x="614" y="676"/>
                      <a:pt x="614" y="676"/>
                      <a:pt x="614" y="676"/>
                    </a:cubicBezTo>
                    <a:cubicBezTo>
                      <a:pt x="597" y="695"/>
                      <a:pt x="597" y="695"/>
                      <a:pt x="597" y="695"/>
                    </a:cubicBezTo>
                    <a:cubicBezTo>
                      <a:pt x="738" y="818"/>
                      <a:pt x="738" y="818"/>
                      <a:pt x="738" y="818"/>
                    </a:cubicBezTo>
                    <a:cubicBezTo>
                      <a:pt x="698" y="848"/>
                      <a:pt x="698" y="848"/>
                      <a:pt x="698" y="848"/>
                    </a:cubicBezTo>
                    <a:cubicBezTo>
                      <a:pt x="466" y="699"/>
                      <a:pt x="466" y="699"/>
                      <a:pt x="466" y="699"/>
                    </a:cubicBezTo>
                    <a:cubicBezTo>
                      <a:pt x="217" y="490"/>
                      <a:pt x="217" y="490"/>
                      <a:pt x="217" y="490"/>
                    </a:cubicBezTo>
                    <a:cubicBezTo>
                      <a:pt x="474" y="184"/>
                      <a:pt x="474" y="184"/>
                      <a:pt x="474" y="184"/>
                    </a:cubicBezTo>
                    <a:cubicBezTo>
                      <a:pt x="588" y="204"/>
                      <a:pt x="588" y="204"/>
                      <a:pt x="588" y="204"/>
                    </a:cubicBezTo>
                    <a:cubicBezTo>
                      <a:pt x="614" y="244"/>
                      <a:pt x="614" y="244"/>
                      <a:pt x="614" y="244"/>
                    </a:cubicBezTo>
                    <a:cubicBezTo>
                      <a:pt x="591" y="281"/>
                      <a:pt x="591" y="281"/>
                      <a:pt x="591" y="281"/>
                    </a:cubicBezTo>
                    <a:cubicBezTo>
                      <a:pt x="503" y="409"/>
                      <a:pt x="503" y="409"/>
                      <a:pt x="503" y="409"/>
                    </a:cubicBezTo>
                    <a:cubicBezTo>
                      <a:pt x="499" y="415"/>
                      <a:pt x="500" y="422"/>
                      <a:pt x="504" y="426"/>
                    </a:cubicBezTo>
                    <a:cubicBezTo>
                      <a:pt x="566" y="481"/>
                      <a:pt x="566" y="481"/>
                      <a:pt x="566" y="481"/>
                    </a:cubicBezTo>
                    <a:cubicBezTo>
                      <a:pt x="569" y="484"/>
                      <a:pt x="572" y="485"/>
                      <a:pt x="575" y="484"/>
                    </a:cubicBezTo>
                    <a:cubicBezTo>
                      <a:pt x="579" y="484"/>
                      <a:pt x="582" y="483"/>
                      <a:pt x="584" y="480"/>
                    </a:cubicBezTo>
                    <a:cubicBezTo>
                      <a:pt x="687" y="360"/>
                      <a:pt x="687" y="360"/>
                      <a:pt x="687" y="360"/>
                    </a:cubicBezTo>
                    <a:cubicBezTo>
                      <a:pt x="714" y="401"/>
                      <a:pt x="714" y="401"/>
                      <a:pt x="714" y="401"/>
                    </a:cubicBezTo>
                    <a:cubicBezTo>
                      <a:pt x="916" y="612"/>
                      <a:pt x="916" y="612"/>
                      <a:pt x="916" y="612"/>
                    </a:cubicBezTo>
                    <a:cubicBezTo>
                      <a:pt x="916" y="612"/>
                      <a:pt x="916" y="612"/>
                      <a:pt x="916" y="612"/>
                    </a:cubicBezTo>
                    <a:cubicBezTo>
                      <a:pt x="958" y="656"/>
                      <a:pt x="958" y="656"/>
                      <a:pt x="958" y="656"/>
                    </a:cubicBezTo>
                    <a:lnTo>
                      <a:pt x="915" y="688"/>
                    </a:lnTo>
                    <a:close/>
                    <a:moveTo>
                      <a:pt x="926" y="586"/>
                    </a:moveTo>
                    <a:cubicBezTo>
                      <a:pt x="734" y="385"/>
                      <a:pt x="734" y="385"/>
                      <a:pt x="734" y="385"/>
                    </a:cubicBezTo>
                    <a:cubicBezTo>
                      <a:pt x="699" y="332"/>
                      <a:pt x="699" y="332"/>
                      <a:pt x="699" y="332"/>
                    </a:cubicBezTo>
                    <a:cubicBezTo>
                      <a:pt x="697" y="328"/>
                      <a:pt x="694" y="326"/>
                      <a:pt x="690" y="326"/>
                    </a:cubicBezTo>
                    <a:cubicBezTo>
                      <a:pt x="689" y="326"/>
                      <a:pt x="689" y="326"/>
                      <a:pt x="689" y="326"/>
                    </a:cubicBezTo>
                    <a:cubicBezTo>
                      <a:pt x="685" y="326"/>
                      <a:pt x="681" y="327"/>
                      <a:pt x="679" y="330"/>
                    </a:cubicBezTo>
                    <a:cubicBezTo>
                      <a:pt x="573" y="454"/>
                      <a:pt x="573" y="454"/>
                      <a:pt x="573" y="454"/>
                    </a:cubicBezTo>
                    <a:cubicBezTo>
                      <a:pt x="530" y="415"/>
                      <a:pt x="530" y="415"/>
                      <a:pt x="530" y="415"/>
                    </a:cubicBezTo>
                    <a:cubicBezTo>
                      <a:pt x="612" y="295"/>
                      <a:pt x="612" y="295"/>
                      <a:pt x="612" y="295"/>
                    </a:cubicBezTo>
                    <a:cubicBezTo>
                      <a:pt x="670" y="204"/>
                      <a:pt x="670" y="204"/>
                      <a:pt x="670" y="204"/>
                    </a:cubicBezTo>
                    <a:cubicBezTo>
                      <a:pt x="784" y="184"/>
                      <a:pt x="784" y="184"/>
                      <a:pt x="784" y="184"/>
                    </a:cubicBezTo>
                    <a:cubicBezTo>
                      <a:pt x="1041" y="490"/>
                      <a:pt x="1041" y="490"/>
                      <a:pt x="1041" y="490"/>
                    </a:cubicBezTo>
                    <a:lnTo>
                      <a:pt x="926" y="586"/>
                    </a:lnTo>
                    <a:close/>
                    <a:moveTo>
                      <a:pt x="1085" y="465"/>
                    </a:moveTo>
                    <a:cubicBezTo>
                      <a:pt x="815" y="143"/>
                      <a:pt x="815" y="143"/>
                      <a:pt x="815" y="143"/>
                    </a:cubicBezTo>
                    <a:cubicBezTo>
                      <a:pt x="956" y="61"/>
                      <a:pt x="956" y="61"/>
                      <a:pt x="956" y="61"/>
                    </a:cubicBezTo>
                    <a:cubicBezTo>
                      <a:pt x="1193" y="344"/>
                      <a:pt x="1193" y="344"/>
                      <a:pt x="1193" y="344"/>
                    </a:cubicBezTo>
                    <a:lnTo>
                      <a:pt x="1085" y="465"/>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262" name="组合 30"/>
            <p:cNvGrpSpPr/>
            <p:nvPr/>
          </p:nvGrpSpPr>
          <p:grpSpPr>
            <a:xfrm>
              <a:off x="0" y="842521"/>
              <a:ext cx="269890" cy="269890"/>
              <a:chExt cx="269890" cy="269890"/>
            </a:xfrm>
          </p:grpSpPr>
          <p:sp>
            <p:nvSpPr>
              <p:cNvPr id="10263" name="圆角矩形 27"/>
              <p:cNvSpPr>
                <a:spLocks noChangeArrowheads="1"/>
              </p:cNvSpPr>
              <p:nvPr/>
            </p:nvSpPr>
            <p:spPr bwMode="auto">
              <a:xfrm>
                <a:off x="0" y="119"/>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0264" name="组合 24"/>
              <p:cNvPicPr>
                <a:picLocks noChangeArrowheads="1"/>
              </p:cNvPicPr>
              <p:nvPr/>
            </p:nvPicPr>
            <p:blipFill>
              <a:blip r:embed="rId8">
                <a:extLst>
                  <a:ext uri="{28A0092B-C50C-407E-A947-70E740481C1C}">
                    <a14:useLocalDpi/>
                  </a:ext>
                </a:extLst>
              </a:blip>
              <a:stretch>
                <a:fillRect/>
              </a:stretch>
            </p:blipFill>
            <p:spPr bwMode="auto">
              <a:xfrm>
                <a:off x="46485" y="57691"/>
                <a:ext cx="176794" cy="16452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grpSp>
        <p:nvGrpSpPr>
          <p:cNvPr id="10265" name="组合 127"/>
          <p:cNvGrpSpPr/>
          <p:nvPr/>
        </p:nvGrpSpPr>
        <p:grpSpPr>
          <a:xfrm>
            <a:off x="3324225" y="2312988"/>
            <a:ext cx="2435225" cy="1008062"/>
            <a:chExt cx="2435179" cy="1008678"/>
          </a:xfrm>
        </p:grpSpPr>
        <p:grpSp>
          <p:nvGrpSpPr>
            <p:cNvPr id="10266" name="组合 33"/>
            <p:cNvGrpSpPr/>
            <p:nvPr/>
          </p:nvGrpSpPr>
          <p:grpSpPr>
            <a:xfrm>
              <a:off x="0" y="0"/>
              <a:ext cx="2435179" cy="168289"/>
              <a:chExt cx="2330453" cy="168289"/>
            </a:xfrm>
          </p:grpSpPr>
          <p:sp>
            <p:nvSpPr>
              <p:cNvPr id="10267" name="圆角矩形 31"/>
              <p:cNvSpPr>
                <a:spLocks noChangeArrowheads="1"/>
              </p:cNvSpPr>
              <p:nvPr/>
            </p:nvSpPr>
            <p:spPr bwMode="auto">
              <a:xfrm>
                <a:off x="0" y="0"/>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68" name="圆角矩形 32"/>
              <p:cNvSpPr>
                <a:spLocks noChangeArrowheads="1"/>
              </p:cNvSpPr>
              <p:nvPr/>
            </p:nvSpPr>
            <p:spPr bwMode="auto">
              <a:xfrm>
                <a:off x="0" y="0"/>
                <a:ext cx="2032690"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269" name="组合 34"/>
            <p:cNvGrpSpPr/>
            <p:nvPr/>
          </p:nvGrpSpPr>
          <p:grpSpPr>
            <a:xfrm>
              <a:off x="3" y="420195"/>
              <a:ext cx="2435176" cy="168289"/>
              <a:chExt cx="2330450" cy="168289"/>
            </a:xfrm>
          </p:grpSpPr>
          <p:sp>
            <p:nvSpPr>
              <p:cNvPr id="10270" name="圆角矩形 35"/>
              <p:cNvSpPr>
                <a:spLocks noChangeArrowheads="1"/>
              </p:cNvSpPr>
              <p:nvPr/>
            </p:nvSpPr>
            <p:spPr bwMode="auto">
              <a:xfrm>
                <a:off x="-3" y="749"/>
                <a:ext cx="2330453"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71" name="圆角矩形 36"/>
              <p:cNvSpPr>
                <a:spLocks noChangeArrowheads="1"/>
              </p:cNvSpPr>
              <p:nvPr/>
            </p:nvSpPr>
            <p:spPr bwMode="auto">
              <a:xfrm>
                <a:off x="-3" y="749"/>
                <a:ext cx="1578449"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272" name="组合 37"/>
            <p:cNvGrpSpPr/>
            <p:nvPr/>
          </p:nvGrpSpPr>
          <p:grpSpPr>
            <a:xfrm>
              <a:off x="3" y="840389"/>
              <a:ext cx="2435176" cy="168289"/>
              <a:chExt cx="2330450" cy="168289"/>
            </a:xfrm>
          </p:grpSpPr>
          <p:sp>
            <p:nvSpPr>
              <p:cNvPr id="10273" name="圆角矩形 38"/>
              <p:cNvSpPr>
                <a:spLocks noChangeArrowheads="1"/>
              </p:cNvSpPr>
              <p:nvPr/>
            </p:nvSpPr>
            <p:spPr bwMode="auto">
              <a:xfrm>
                <a:off x="-3" y="-89"/>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74" name="圆角矩形 39"/>
              <p:cNvSpPr>
                <a:spLocks noChangeArrowheads="1"/>
              </p:cNvSpPr>
              <p:nvPr/>
            </p:nvSpPr>
            <p:spPr bwMode="auto">
              <a:xfrm>
                <a:off x="-3" y="-89"/>
                <a:ext cx="1412856"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sp>
        <p:nvSpPr>
          <p:cNvPr id="10275" name="文本框 42"/>
          <p:cNvSpPr txBox="1">
            <a:spLocks noChangeArrowheads="1"/>
          </p:cNvSpPr>
          <p:nvPr/>
        </p:nvSpPr>
        <p:spPr bwMode="auto">
          <a:xfrm>
            <a:off x="2849563" y="4257675"/>
            <a:ext cx="2682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2000">
                <a:solidFill>
                  <a:schemeClr val="bg1"/>
                </a:solidFill>
                <a:latin charset="0" pitchFamily="34" typeface="Arial"/>
                <a:cs charset="0" pitchFamily="34" typeface="Arial"/>
              </a:rPr>
              <a:t>ADD YOUR NAME</a:t>
            </a:r>
          </a:p>
        </p:txBody>
      </p:sp>
      <p:sp>
        <p:nvSpPr>
          <p:cNvPr id="10276" name="任意多边形 43"/>
          <p:cNvSpPr/>
          <p:nvPr/>
        </p:nvSpPr>
        <p:spPr bwMode="auto">
          <a:xfrm>
            <a:off x="2952750" y="4708525"/>
            <a:ext cx="201613" cy="201613"/>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277" name="文本框 44"/>
          <p:cNvSpPr txBox="1">
            <a:spLocks noChangeArrowheads="1"/>
          </p:cNvSpPr>
          <p:nvPr/>
        </p:nvSpPr>
        <p:spPr bwMode="auto">
          <a:xfrm>
            <a:off x="3189288" y="4660900"/>
            <a:ext cx="265430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just" eaLnBrk="1" hangingPunct="1"/>
            <a:r>
              <a:rPr lang="en-US" sz="1100">
                <a:solidFill>
                  <a:schemeClr val="bg1"/>
                </a:solidFill>
                <a:latin charset="0" pitchFamily="34" typeface="Arial"/>
                <a:cs charset="0" pitchFamily="34" typeface="Arial"/>
              </a:rPr>
              <a:t>I will not be a mental loafer. I will read something that requires effort, thought and concentration.</a:t>
            </a:r>
          </a:p>
        </p:txBody>
      </p:sp>
      <p:grpSp>
        <p:nvGrpSpPr>
          <p:cNvPr id="10278" name="组合 125"/>
          <p:cNvGrpSpPr/>
          <p:nvPr/>
        </p:nvGrpSpPr>
        <p:grpSpPr>
          <a:xfrm>
            <a:off x="2952750" y="5311775"/>
            <a:ext cx="269875" cy="1112838"/>
            <a:chExt cx="269890" cy="1112411"/>
          </a:xfrm>
        </p:grpSpPr>
        <p:grpSp>
          <p:nvGrpSpPr>
            <p:cNvPr id="10279" name="组合 45"/>
            <p:cNvGrpSpPr/>
            <p:nvPr/>
          </p:nvGrpSpPr>
          <p:grpSpPr>
            <a:xfrm>
              <a:off x="0" y="0"/>
              <a:ext cx="269890" cy="269890"/>
              <a:chExt cx="269890" cy="269890"/>
            </a:xfrm>
          </p:grpSpPr>
          <p:sp>
            <p:nvSpPr>
              <p:cNvPr id="10280" name="圆角矩形 65"/>
              <p:cNvSpPr>
                <a:spLocks noChangeArrowheads="1"/>
              </p:cNvSpPr>
              <p:nvPr/>
            </p:nvSpPr>
            <p:spPr bwMode="auto">
              <a:xfrm>
                <a:off x="0" y="0"/>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81" name="Freeform 5"/>
              <p:cNvSpPr>
                <a:spLocks noEditPoints="1"/>
              </p:cNvSpPr>
              <p:nvPr/>
            </p:nvSpPr>
            <p:spPr bwMode="auto">
              <a:xfrm>
                <a:off x="43573" y="53501"/>
                <a:ext cx="182743" cy="162888"/>
              </a:xfrm>
              <a:custGeom>
                <a:gdLst>
                  <a:gd fmla="*/ 830 w 957" name="T0"/>
                  <a:gd fmla="*/ 139 h 850" name="T1"/>
                  <a:gd fmla="*/ 650 w 957" name="T2"/>
                  <a:gd fmla="*/ 139 h 850" name="T3"/>
                  <a:gd fmla="*/ 650 w 957" name="T4"/>
                  <a:gd fmla="*/ 26 h 850" name="T5"/>
                  <a:gd fmla="*/ 625 w 957" name="T6"/>
                  <a:gd fmla="*/ 0 h 850" name="T7"/>
                  <a:gd fmla="*/ 332 w 957" name="T8"/>
                  <a:gd fmla="*/ 0 h 850" name="T9"/>
                  <a:gd fmla="*/ 307 w 957" name="T10"/>
                  <a:gd fmla="*/ 26 h 850" name="T11"/>
                  <a:gd fmla="*/ 307 w 957" name="T12"/>
                  <a:gd fmla="*/ 139 h 850" name="T13"/>
                  <a:gd fmla="*/ 127 w 957" name="T14"/>
                  <a:gd fmla="*/ 139 h 850" name="T15"/>
                  <a:gd fmla="*/ 0 w 957" name="T16"/>
                  <a:gd fmla="*/ 266 h 850" name="T17"/>
                  <a:gd fmla="*/ 0 w 957" name="T18"/>
                  <a:gd fmla="*/ 723 h 850" name="T19"/>
                  <a:gd fmla="*/ 127 w 957" name="T20"/>
                  <a:gd fmla="*/ 850 h 850" name="T21"/>
                  <a:gd fmla="*/ 830 w 957" name="T22"/>
                  <a:gd fmla="*/ 850 h 850" name="T23"/>
                  <a:gd fmla="*/ 957 w 957" name="T24"/>
                  <a:gd fmla="*/ 723 h 850" name="T25"/>
                  <a:gd fmla="*/ 957 w 957" name="T26"/>
                  <a:gd fmla="*/ 266 h 850" name="T27"/>
                  <a:gd fmla="*/ 830 w 957" name="T28"/>
                  <a:gd fmla="*/ 139 h 850" name="T29"/>
                  <a:gd fmla="*/ 521 w 957" name="T30"/>
                  <a:gd fmla="*/ 439 h 850" name="T31"/>
                  <a:gd fmla="*/ 436 w 957" name="T32"/>
                  <a:gd fmla="*/ 439 h 850" name="T33"/>
                  <a:gd fmla="*/ 423 w 957" name="T34"/>
                  <a:gd fmla="*/ 451 h 850" name="T35"/>
                  <a:gd fmla="*/ 423 w 957" name="T36"/>
                  <a:gd fmla="*/ 482 h 850" name="T37"/>
                  <a:gd fmla="*/ 127 w 957" name="T38"/>
                  <a:gd fmla="*/ 482 h 850" name="T39"/>
                  <a:gd fmla="*/ 38 w 957" name="T40"/>
                  <a:gd fmla="*/ 393 h 850" name="T41"/>
                  <a:gd fmla="*/ 38 w 957" name="T42"/>
                  <a:gd fmla="*/ 266 h 850" name="T43"/>
                  <a:gd fmla="*/ 127 w 957" name="T44"/>
                  <a:gd fmla="*/ 177 h 850" name="T45"/>
                  <a:gd fmla="*/ 830 w 957" name="T46"/>
                  <a:gd fmla="*/ 177 h 850" name="T47"/>
                  <a:gd fmla="*/ 919 w 957" name="T48"/>
                  <a:gd fmla="*/ 266 h 850" name="T49"/>
                  <a:gd fmla="*/ 919 w 957" name="T50"/>
                  <a:gd fmla="*/ 393 h 850" name="T51"/>
                  <a:gd fmla="*/ 830 w 957" name="T52"/>
                  <a:gd fmla="*/ 482 h 850" name="T53"/>
                  <a:gd fmla="*/ 534 w 957" name="T54"/>
                  <a:gd fmla="*/ 482 h 850" name="T55"/>
                  <a:gd fmla="*/ 534 w 957" name="T56"/>
                  <a:gd fmla="*/ 451 h 850" name="T57"/>
                  <a:gd fmla="*/ 521 w 957" name="T58"/>
                  <a:gd fmla="*/ 439 h 850" name="T59"/>
                  <a:gd fmla="*/ 509 w 957" name="T60"/>
                  <a:gd fmla="*/ 464 h 850" name="T61"/>
                  <a:gd fmla="*/ 509 w 957" name="T62"/>
                  <a:gd fmla="*/ 524 h 850" name="T63"/>
                  <a:gd fmla="*/ 448 w 957" name="T64"/>
                  <a:gd fmla="*/ 524 h 850" name="T65"/>
                  <a:gd fmla="*/ 448 w 957" name="T66"/>
                  <a:gd fmla="*/ 464 h 850" name="T67"/>
                  <a:gd fmla="*/ 509 w 957" name="T68"/>
                  <a:gd fmla="*/ 464 h 850" name="T69"/>
                  <a:gd fmla="*/ 357 w 957" name="T70"/>
                  <a:gd fmla="*/ 51 h 850" name="T71"/>
                  <a:gd fmla="*/ 600 w 957" name="T72"/>
                  <a:gd fmla="*/ 51 h 850" name="T73"/>
                  <a:gd fmla="*/ 600 w 957" name="T74"/>
                  <a:gd fmla="*/ 139 h 850" name="T75"/>
                  <a:gd fmla="*/ 357 w 957" name="T76"/>
                  <a:gd fmla="*/ 139 h 850" name="T77"/>
                  <a:gd fmla="*/ 357 w 957" name="T78"/>
                  <a:gd fmla="*/ 51 h 850" name="T79"/>
                  <a:gd fmla="*/ 830 w 957" name="T80"/>
                  <a:gd fmla="*/ 799 h 850" name="T81"/>
                  <a:gd fmla="*/ 127 w 957" name="T82"/>
                  <a:gd fmla="*/ 799 h 850" name="T83"/>
                  <a:gd fmla="*/ 51 w 957" name="T84"/>
                  <a:gd fmla="*/ 723 h 850" name="T85"/>
                  <a:gd fmla="*/ 51 w 957" name="T86"/>
                  <a:gd fmla="*/ 477 h 850" name="T87"/>
                  <a:gd fmla="*/ 127 w 957" name="T88"/>
                  <a:gd fmla="*/ 507 h 850" name="T89"/>
                  <a:gd fmla="*/ 423 w 957" name="T90"/>
                  <a:gd fmla="*/ 507 h 850" name="T91"/>
                  <a:gd fmla="*/ 423 w 957" name="T92"/>
                  <a:gd fmla="*/ 537 h 850" name="T93"/>
                  <a:gd fmla="*/ 436 w 957" name="T94"/>
                  <a:gd fmla="*/ 550 h 850" name="T95"/>
                  <a:gd fmla="*/ 521 w 957" name="T96"/>
                  <a:gd fmla="*/ 550 h 850" name="T97"/>
                  <a:gd fmla="*/ 534 w 957" name="T98"/>
                  <a:gd fmla="*/ 537 h 850" name="T99"/>
                  <a:gd fmla="*/ 534 w 957" name="T100"/>
                  <a:gd fmla="*/ 507 h 850" name="T101"/>
                  <a:gd fmla="*/ 830 w 957" name="T102"/>
                  <a:gd fmla="*/ 507 h 850" name="T103"/>
                  <a:gd fmla="*/ 906 w 957" name="T104"/>
                  <a:gd fmla="*/ 477 h 850" name="T105"/>
                  <a:gd fmla="*/ 906 w 957" name="T106"/>
                  <a:gd fmla="*/ 723 h 850" name="T107"/>
                  <a:gd fmla="*/ 830 w 957" name="T108"/>
                  <a:gd fmla="*/ 799 h 8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0" w="957">
                    <a:moveTo>
                      <a:pt x="830" y="139"/>
                    </a:moveTo>
                    <a:cubicBezTo>
                      <a:pt x="650" y="139"/>
                      <a:pt x="650" y="139"/>
                      <a:pt x="650" y="139"/>
                    </a:cubicBezTo>
                    <a:cubicBezTo>
                      <a:pt x="650" y="26"/>
                      <a:pt x="650" y="26"/>
                      <a:pt x="650" y="26"/>
                    </a:cubicBezTo>
                    <a:cubicBezTo>
                      <a:pt x="650" y="12"/>
                      <a:pt x="639" y="0"/>
                      <a:pt x="625" y="0"/>
                    </a:cubicBezTo>
                    <a:cubicBezTo>
                      <a:pt x="332" y="0"/>
                      <a:pt x="332" y="0"/>
                      <a:pt x="332" y="0"/>
                    </a:cubicBezTo>
                    <a:cubicBezTo>
                      <a:pt x="318" y="0"/>
                      <a:pt x="307" y="12"/>
                      <a:pt x="307" y="26"/>
                    </a:cubicBezTo>
                    <a:cubicBezTo>
                      <a:pt x="307" y="139"/>
                      <a:pt x="307" y="139"/>
                      <a:pt x="307" y="139"/>
                    </a:cubicBezTo>
                    <a:cubicBezTo>
                      <a:pt x="127" y="139"/>
                      <a:pt x="127" y="139"/>
                      <a:pt x="127" y="139"/>
                    </a:cubicBezTo>
                    <a:cubicBezTo>
                      <a:pt x="57" y="139"/>
                      <a:pt x="0" y="196"/>
                      <a:pt x="0" y="266"/>
                    </a:cubicBezTo>
                    <a:cubicBezTo>
                      <a:pt x="0" y="723"/>
                      <a:pt x="0" y="723"/>
                      <a:pt x="0" y="723"/>
                    </a:cubicBezTo>
                    <a:cubicBezTo>
                      <a:pt x="0" y="793"/>
                      <a:pt x="57" y="850"/>
                      <a:pt x="127" y="850"/>
                    </a:cubicBezTo>
                    <a:cubicBezTo>
                      <a:pt x="830" y="850"/>
                      <a:pt x="830" y="850"/>
                      <a:pt x="830" y="850"/>
                    </a:cubicBezTo>
                    <a:cubicBezTo>
                      <a:pt x="900" y="850"/>
                      <a:pt x="957" y="793"/>
                      <a:pt x="957" y="723"/>
                    </a:cubicBezTo>
                    <a:cubicBezTo>
                      <a:pt x="957" y="266"/>
                      <a:pt x="957" y="266"/>
                      <a:pt x="957" y="266"/>
                    </a:cubicBezTo>
                    <a:cubicBezTo>
                      <a:pt x="957" y="196"/>
                      <a:pt x="900" y="139"/>
                      <a:pt x="830" y="139"/>
                    </a:cubicBezTo>
                    <a:close/>
                    <a:moveTo>
                      <a:pt x="521" y="439"/>
                    </a:moveTo>
                    <a:cubicBezTo>
                      <a:pt x="436" y="439"/>
                      <a:pt x="436" y="439"/>
                      <a:pt x="436" y="439"/>
                    </a:cubicBezTo>
                    <a:cubicBezTo>
                      <a:pt x="429" y="439"/>
                      <a:pt x="423" y="445"/>
                      <a:pt x="423" y="451"/>
                    </a:cubicBezTo>
                    <a:cubicBezTo>
                      <a:pt x="423" y="482"/>
                      <a:pt x="423" y="482"/>
                      <a:pt x="423" y="482"/>
                    </a:cubicBezTo>
                    <a:cubicBezTo>
                      <a:pt x="127" y="482"/>
                      <a:pt x="127" y="482"/>
                      <a:pt x="127" y="482"/>
                    </a:cubicBezTo>
                    <a:cubicBezTo>
                      <a:pt x="78" y="482"/>
                      <a:pt x="38" y="442"/>
                      <a:pt x="38" y="393"/>
                    </a:cubicBezTo>
                    <a:cubicBezTo>
                      <a:pt x="38" y="266"/>
                      <a:pt x="38" y="266"/>
                      <a:pt x="38" y="266"/>
                    </a:cubicBezTo>
                    <a:cubicBezTo>
                      <a:pt x="38" y="217"/>
                      <a:pt x="78" y="177"/>
                      <a:pt x="127" y="177"/>
                    </a:cubicBezTo>
                    <a:cubicBezTo>
                      <a:pt x="830" y="177"/>
                      <a:pt x="830" y="177"/>
                      <a:pt x="830" y="177"/>
                    </a:cubicBezTo>
                    <a:cubicBezTo>
                      <a:pt x="879" y="177"/>
                      <a:pt x="919" y="217"/>
                      <a:pt x="919" y="266"/>
                    </a:cubicBezTo>
                    <a:cubicBezTo>
                      <a:pt x="919" y="393"/>
                      <a:pt x="919" y="393"/>
                      <a:pt x="919" y="393"/>
                    </a:cubicBezTo>
                    <a:cubicBezTo>
                      <a:pt x="919" y="442"/>
                      <a:pt x="879" y="482"/>
                      <a:pt x="830" y="482"/>
                    </a:cubicBezTo>
                    <a:cubicBezTo>
                      <a:pt x="534" y="482"/>
                      <a:pt x="534" y="482"/>
                      <a:pt x="534" y="482"/>
                    </a:cubicBezTo>
                    <a:cubicBezTo>
                      <a:pt x="534" y="451"/>
                      <a:pt x="534" y="451"/>
                      <a:pt x="534" y="451"/>
                    </a:cubicBezTo>
                    <a:cubicBezTo>
                      <a:pt x="534" y="445"/>
                      <a:pt x="528" y="439"/>
                      <a:pt x="521" y="439"/>
                    </a:cubicBezTo>
                    <a:close/>
                    <a:moveTo>
                      <a:pt x="509" y="464"/>
                    </a:moveTo>
                    <a:cubicBezTo>
                      <a:pt x="509" y="524"/>
                      <a:pt x="509" y="524"/>
                      <a:pt x="509" y="524"/>
                    </a:cubicBezTo>
                    <a:cubicBezTo>
                      <a:pt x="448" y="524"/>
                      <a:pt x="448" y="524"/>
                      <a:pt x="448" y="524"/>
                    </a:cubicBezTo>
                    <a:cubicBezTo>
                      <a:pt x="448" y="464"/>
                      <a:pt x="448" y="464"/>
                      <a:pt x="448" y="464"/>
                    </a:cubicBezTo>
                    <a:lnTo>
                      <a:pt x="509" y="464"/>
                    </a:lnTo>
                    <a:close/>
                    <a:moveTo>
                      <a:pt x="357" y="51"/>
                    </a:moveTo>
                    <a:cubicBezTo>
                      <a:pt x="600" y="51"/>
                      <a:pt x="600" y="51"/>
                      <a:pt x="600" y="51"/>
                    </a:cubicBezTo>
                    <a:cubicBezTo>
                      <a:pt x="600" y="139"/>
                      <a:pt x="600" y="139"/>
                      <a:pt x="600" y="139"/>
                    </a:cubicBezTo>
                    <a:cubicBezTo>
                      <a:pt x="357" y="139"/>
                      <a:pt x="357" y="139"/>
                      <a:pt x="357" y="139"/>
                    </a:cubicBezTo>
                    <a:lnTo>
                      <a:pt x="357" y="51"/>
                    </a:lnTo>
                    <a:close/>
                    <a:moveTo>
                      <a:pt x="830" y="799"/>
                    </a:moveTo>
                    <a:cubicBezTo>
                      <a:pt x="127" y="799"/>
                      <a:pt x="127" y="799"/>
                      <a:pt x="127" y="799"/>
                    </a:cubicBezTo>
                    <a:cubicBezTo>
                      <a:pt x="85" y="799"/>
                      <a:pt x="51" y="765"/>
                      <a:pt x="51" y="723"/>
                    </a:cubicBezTo>
                    <a:cubicBezTo>
                      <a:pt x="51" y="477"/>
                      <a:pt x="51" y="477"/>
                      <a:pt x="51" y="477"/>
                    </a:cubicBezTo>
                    <a:cubicBezTo>
                      <a:pt x="71" y="496"/>
                      <a:pt x="98" y="507"/>
                      <a:pt x="127" y="507"/>
                    </a:cubicBezTo>
                    <a:cubicBezTo>
                      <a:pt x="423" y="507"/>
                      <a:pt x="423" y="507"/>
                      <a:pt x="423" y="507"/>
                    </a:cubicBezTo>
                    <a:cubicBezTo>
                      <a:pt x="423" y="537"/>
                      <a:pt x="423" y="537"/>
                      <a:pt x="423" y="537"/>
                    </a:cubicBezTo>
                    <a:cubicBezTo>
                      <a:pt x="423" y="544"/>
                      <a:pt x="429" y="550"/>
                      <a:pt x="436" y="550"/>
                    </a:cubicBezTo>
                    <a:cubicBezTo>
                      <a:pt x="521" y="550"/>
                      <a:pt x="521" y="550"/>
                      <a:pt x="521" y="550"/>
                    </a:cubicBezTo>
                    <a:cubicBezTo>
                      <a:pt x="528" y="550"/>
                      <a:pt x="534" y="544"/>
                      <a:pt x="534" y="537"/>
                    </a:cubicBezTo>
                    <a:cubicBezTo>
                      <a:pt x="534" y="507"/>
                      <a:pt x="534" y="507"/>
                      <a:pt x="534" y="507"/>
                    </a:cubicBezTo>
                    <a:cubicBezTo>
                      <a:pt x="830" y="507"/>
                      <a:pt x="830" y="507"/>
                      <a:pt x="830" y="507"/>
                    </a:cubicBezTo>
                    <a:cubicBezTo>
                      <a:pt x="859" y="507"/>
                      <a:pt x="886" y="496"/>
                      <a:pt x="906" y="477"/>
                    </a:cubicBezTo>
                    <a:cubicBezTo>
                      <a:pt x="906" y="723"/>
                      <a:pt x="906" y="723"/>
                      <a:pt x="906" y="723"/>
                    </a:cubicBezTo>
                    <a:cubicBezTo>
                      <a:pt x="906" y="765"/>
                      <a:pt x="872" y="799"/>
                      <a:pt x="830" y="799"/>
                    </a:cubicBez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282" name="组合 46"/>
            <p:cNvGrpSpPr/>
            <p:nvPr/>
          </p:nvGrpSpPr>
          <p:grpSpPr>
            <a:xfrm>
              <a:off x="0" y="421260"/>
              <a:ext cx="269890" cy="269890"/>
              <a:chExt cx="269890" cy="269890"/>
            </a:xfrm>
          </p:grpSpPr>
          <p:sp>
            <p:nvSpPr>
              <p:cNvPr id="10283" name="圆角矩形 63"/>
              <p:cNvSpPr>
                <a:spLocks noChangeArrowheads="1"/>
              </p:cNvSpPr>
              <p:nvPr/>
            </p:nvSpPr>
            <p:spPr bwMode="auto">
              <a:xfrm>
                <a:off x="0" y="-734"/>
                <a:ext cx="269890" cy="271357"/>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84" name="Freeform 6"/>
              <p:cNvSpPr>
                <a:spLocks noEditPoints="1"/>
              </p:cNvSpPr>
              <p:nvPr/>
            </p:nvSpPr>
            <p:spPr bwMode="auto">
              <a:xfrm>
                <a:off x="15209" y="51069"/>
                <a:ext cx="239470" cy="167751"/>
              </a:xfrm>
              <a:custGeom>
                <a:gdLst>
                  <a:gd fmla="*/ 981 w 1254" name="T0"/>
                  <a:gd fmla="*/ 11 h 876" name="T1"/>
                  <a:gd fmla="*/ 764 w 1254" name="T2"/>
                  <a:gd fmla="*/ 114 h 876" name="T3"/>
                  <a:gd fmla="*/ 757 w 1254" name="T4"/>
                  <a:gd fmla="*/ 152 h 876" name="T5"/>
                  <a:gd fmla="*/ 660 w 1254" name="T6"/>
                  <a:gd fmla="*/ 180 h 876" name="T7"/>
                  <a:gd fmla="*/ 629 w 1254" name="T8"/>
                  <a:gd fmla="*/ 221 h 876" name="T9"/>
                  <a:gd fmla="*/ 598 w 1254" name="T10"/>
                  <a:gd fmla="*/ 180 h 876" name="T11"/>
                  <a:gd fmla="*/ 497 w 1254" name="T12"/>
                  <a:gd fmla="*/ 157 h 876" name="T13"/>
                  <a:gd fmla="*/ 490 w 1254" name="T14"/>
                  <a:gd fmla="*/ 119 h 876" name="T15"/>
                  <a:gd fmla="*/ 273 w 1254" name="T16"/>
                  <a:gd fmla="*/ 16 h 876" name="T17"/>
                  <a:gd fmla="*/ 8 w 1254" name="T18"/>
                  <a:gd fmla="*/ 366 h 876" name="T19"/>
                  <a:gd fmla="*/ 169 w 1254" name="T20"/>
                  <a:gd fmla="*/ 534 h 876" name="T21"/>
                  <a:gd fmla="*/ 188 w 1254" name="T22"/>
                  <a:gd fmla="*/ 525 h 876" name="T23"/>
                  <a:gd fmla="*/ 451 w 1254" name="T24"/>
                  <a:gd fmla="*/ 719 h 876" name="T25"/>
                  <a:gd fmla="*/ 698 w 1254" name="T26"/>
                  <a:gd fmla="*/ 876 h 876" name="T27"/>
                  <a:gd fmla="*/ 984 w 1254" name="T28"/>
                  <a:gd fmla="*/ 668 h 876" name="T29"/>
                  <a:gd fmla="*/ 986 w 1254" name="T30"/>
                  <a:gd fmla="*/ 649 h 876" name="T31"/>
                  <a:gd fmla="*/ 1057 w 1254" name="T32"/>
                  <a:gd fmla="*/ 510 h 876" name="T33"/>
                  <a:gd fmla="*/ 1085 w 1254" name="T34"/>
                  <a:gd fmla="*/ 529 h 876" name="T35"/>
                  <a:gd fmla="*/ 1104 w 1254" name="T36"/>
                  <a:gd fmla="*/ 521 h 876" name="T37"/>
                  <a:gd fmla="*/ 1246 w 1254" name="T38"/>
                  <a:gd fmla="*/ 328 h 876" name="T39"/>
                  <a:gd fmla="*/ 61 w 1254" name="T40"/>
                  <a:gd fmla="*/ 348 h 876" name="T41"/>
                  <a:gd fmla="*/ 438 w 1254" name="T42"/>
                  <a:gd fmla="*/ 147 h 876" name="T43"/>
                  <a:gd fmla="*/ 915 w 1254" name="T44"/>
                  <a:gd fmla="*/ 688 h 876" name="T45"/>
                  <a:gd fmla="*/ 703 w 1254" name="T46"/>
                  <a:gd fmla="*/ 535 h 876" name="T47"/>
                  <a:gd fmla="*/ 837 w 1254" name="T48"/>
                  <a:gd fmla="*/ 745 h 876" name="T49"/>
                  <a:gd fmla="*/ 652 w 1254" name="T50"/>
                  <a:gd fmla="*/ 616 h 876" name="T51"/>
                  <a:gd fmla="*/ 759 w 1254" name="T52"/>
                  <a:gd fmla="*/ 803 h 876" name="T53"/>
                  <a:gd fmla="*/ 597 w 1254" name="T54"/>
                  <a:gd fmla="*/ 695 h 876" name="T55"/>
                  <a:gd fmla="*/ 698 w 1254" name="T56"/>
                  <a:gd fmla="*/ 848 h 876" name="T57"/>
                  <a:gd fmla="*/ 217 w 1254" name="T58"/>
                  <a:gd fmla="*/ 490 h 876" name="T59"/>
                  <a:gd fmla="*/ 588 w 1254" name="T60"/>
                  <a:gd fmla="*/ 204 h 876" name="T61"/>
                  <a:gd fmla="*/ 591 w 1254" name="T62"/>
                  <a:gd fmla="*/ 281 h 876" name="T63"/>
                  <a:gd fmla="*/ 504 w 1254" name="T64"/>
                  <a:gd fmla="*/ 426 h 876" name="T65"/>
                  <a:gd fmla="*/ 575 w 1254" name="T66"/>
                  <a:gd fmla="*/ 484 h 876" name="T67"/>
                  <a:gd fmla="*/ 687 w 1254" name="T68"/>
                  <a:gd fmla="*/ 360 h 876" name="T69"/>
                  <a:gd fmla="*/ 916 w 1254" name="T70"/>
                  <a:gd fmla="*/ 612 h 876" name="T71"/>
                  <a:gd fmla="*/ 958 w 1254" name="T72"/>
                  <a:gd fmla="*/ 656 h 876" name="T73"/>
                  <a:gd fmla="*/ 926 w 1254" name="T74"/>
                  <a:gd fmla="*/ 586 h 876" name="T75"/>
                  <a:gd fmla="*/ 699 w 1254" name="T76"/>
                  <a:gd fmla="*/ 332 h 876" name="T77"/>
                  <a:gd fmla="*/ 689 w 1254" name="T78"/>
                  <a:gd fmla="*/ 326 h 876" name="T79"/>
                  <a:gd fmla="*/ 573 w 1254" name="T80"/>
                  <a:gd fmla="*/ 454 h 876" name="T81"/>
                  <a:gd fmla="*/ 612 w 1254" name="T82"/>
                  <a:gd fmla="*/ 295 h 876" name="T83"/>
                  <a:gd fmla="*/ 784 w 1254" name="T84"/>
                  <a:gd fmla="*/ 184 h 876" name="T85"/>
                  <a:gd fmla="*/ 926 w 1254" name="T86"/>
                  <a:gd fmla="*/ 586 h 876" name="T87"/>
                  <a:gd fmla="*/ 815 w 1254" name="T88"/>
                  <a:gd fmla="*/ 143 h 876" name="T89"/>
                  <a:gd fmla="*/ 1193 w 1254" name="T90"/>
                  <a:gd fmla="*/ 344 h 8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76" w="1254">
                    <a:moveTo>
                      <a:pt x="1246" y="328"/>
                    </a:moveTo>
                    <a:cubicBezTo>
                      <a:pt x="981" y="11"/>
                      <a:pt x="981" y="11"/>
                      <a:pt x="981" y="11"/>
                    </a:cubicBezTo>
                    <a:cubicBezTo>
                      <a:pt x="973" y="2"/>
                      <a:pt x="959" y="0"/>
                      <a:pt x="948" y="6"/>
                    </a:cubicBezTo>
                    <a:cubicBezTo>
                      <a:pt x="764" y="114"/>
                      <a:pt x="764" y="114"/>
                      <a:pt x="764" y="114"/>
                    </a:cubicBezTo>
                    <a:cubicBezTo>
                      <a:pt x="757" y="118"/>
                      <a:pt x="753" y="124"/>
                      <a:pt x="752" y="131"/>
                    </a:cubicBezTo>
                    <a:cubicBezTo>
                      <a:pt x="750" y="139"/>
                      <a:pt x="752" y="146"/>
                      <a:pt x="757" y="152"/>
                    </a:cubicBezTo>
                    <a:cubicBezTo>
                      <a:pt x="765" y="161"/>
                      <a:pt x="765" y="161"/>
                      <a:pt x="765" y="161"/>
                    </a:cubicBezTo>
                    <a:cubicBezTo>
                      <a:pt x="660" y="180"/>
                      <a:pt x="660" y="180"/>
                      <a:pt x="660" y="180"/>
                    </a:cubicBezTo>
                    <a:cubicBezTo>
                      <a:pt x="657" y="180"/>
                      <a:pt x="653" y="182"/>
                      <a:pt x="651" y="185"/>
                    </a:cubicBezTo>
                    <a:cubicBezTo>
                      <a:pt x="629" y="221"/>
                      <a:pt x="629" y="221"/>
                      <a:pt x="629" y="221"/>
                    </a:cubicBezTo>
                    <a:cubicBezTo>
                      <a:pt x="606" y="185"/>
                      <a:pt x="606" y="185"/>
                      <a:pt x="606" y="185"/>
                    </a:cubicBezTo>
                    <a:cubicBezTo>
                      <a:pt x="604" y="182"/>
                      <a:pt x="601" y="180"/>
                      <a:pt x="598" y="180"/>
                    </a:cubicBezTo>
                    <a:cubicBezTo>
                      <a:pt x="493" y="161"/>
                      <a:pt x="493" y="161"/>
                      <a:pt x="493" y="161"/>
                    </a:cubicBezTo>
                    <a:cubicBezTo>
                      <a:pt x="497" y="157"/>
                      <a:pt x="497" y="157"/>
                      <a:pt x="497" y="157"/>
                    </a:cubicBezTo>
                    <a:cubicBezTo>
                      <a:pt x="501" y="151"/>
                      <a:pt x="503" y="144"/>
                      <a:pt x="502" y="136"/>
                    </a:cubicBezTo>
                    <a:cubicBezTo>
                      <a:pt x="501" y="129"/>
                      <a:pt x="496" y="122"/>
                      <a:pt x="490" y="119"/>
                    </a:cubicBezTo>
                    <a:cubicBezTo>
                      <a:pt x="305" y="10"/>
                      <a:pt x="305" y="10"/>
                      <a:pt x="305" y="10"/>
                    </a:cubicBezTo>
                    <a:cubicBezTo>
                      <a:pt x="295" y="4"/>
                      <a:pt x="281" y="7"/>
                      <a:pt x="273" y="16"/>
                    </a:cubicBezTo>
                    <a:cubicBezTo>
                      <a:pt x="8" y="333"/>
                      <a:pt x="8" y="333"/>
                      <a:pt x="8" y="333"/>
                    </a:cubicBezTo>
                    <a:cubicBezTo>
                      <a:pt x="0" y="342"/>
                      <a:pt x="0" y="356"/>
                      <a:pt x="8" y="366"/>
                    </a:cubicBezTo>
                    <a:cubicBezTo>
                      <a:pt x="150" y="525"/>
                      <a:pt x="150" y="525"/>
                      <a:pt x="150" y="525"/>
                    </a:cubicBezTo>
                    <a:cubicBezTo>
                      <a:pt x="155" y="531"/>
                      <a:pt x="162" y="534"/>
                      <a:pt x="169" y="534"/>
                    </a:cubicBezTo>
                    <a:cubicBezTo>
                      <a:pt x="169" y="534"/>
                      <a:pt x="169" y="534"/>
                      <a:pt x="169" y="534"/>
                    </a:cubicBezTo>
                    <a:cubicBezTo>
                      <a:pt x="177" y="534"/>
                      <a:pt x="184" y="530"/>
                      <a:pt x="188" y="525"/>
                    </a:cubicBezTo>
                    <a:cubicBezTo>
                      <a:pt x="201" y="510"/>
                      <a:pt x="201" y="510"/>
                      <a:pt x="201" y="510"/>
                    </a:cubicBezTo>
                    <a:cubicBezTo>
                      <a:pt x="451" y="719"/>
                      <a:pt x="451" y="719"/>
                      <a:pt x="451" y="719"/>
                    </a:cubicBezTo>
                    <a:cubicBezTo>
                      <a:pt x="691" y="874"/>
                      <a:pt x="691" y="874"/>
                      <a:pt x="691" y="874"/>
                    </a:cubicBezTo>
                    <a:cubicBezTo>
                      <a:pt x="693" y="875"/>
                      <a:pt x="696" y="876"/>
                      <a:pt x="698" y="876"/>
                    </a:cubicBezTo>
                    <a:cubicBezTo>
                      <a:pt x="701" y="876"/>
                      <a:pt x="703" y="875"/>
                      <a:pt x="706" y="873"/>
                    </a:cubicBezTo>
                    <a:cubicBezTo>
                      <a:pt x="984" y="668"/>
                      <a:pt x="984" y="668"/>
                      <a:pt x="984" y="668"/>
                    </a:cubicBezTo>
                    <a:cubicBezTo>
                      <a:pt x="987" y="666"/>
                      <a:pt x="989" y="662"/>
                      <a:pt x="990" y="659"/>
                    </a:cubicBezTo>
                    <a:cubicBezTo>
                      <a:pt x="990" y="655"/>
                      <a:pt x="989" y="652"/>
                      <a:pt x="986" y="649"/>
                    </a:cubicBezTo>
                    <a:cubicBezTo>
                      <a:pt x="944" y="605"/>
                      <a:pt x="944" y="605"/>
                      <a:pt x="944" y="605"/>
                    </a:cubicBezTo>
                    <a:cubicBezTo>
                      <a:pt x="1057" y="510"/>
                      <a:pt x="1057" y="510"/>
                      <a:pt x="1057" y="510"/>
                    </a:cubicBezTo>
                    <a:cubicBezTo>
                      <a:pt x="1065" y="520"/>
                      <a:pt x="1065" y="520"/>
                      <a:pt x="1065" y="520"/>
                    </a:cubicBezTo>
                    <a:cubicBezTo>
                      <a:pt x="1070" y="526"/>
                      <a:pt x="1077" y="529"/>
                      <a:pt x="1085" y="529"/>
                    </a:cubicBezTo>
                    <a:cubicBezTo>
                      <a:pt x="1085" y="529"/>
                      <a:pt x="1085" y="529"/>
                      <a:pt x="1085" y="529"/>
                    </a:cubicBezTo>
                    <a:cubicBezTo>
                      <a:pt x="1092" y="529"/>
                      <a:pt x="1099" y="526"/>
                      <a:pt x="1104" y="521"/>
                    </a:cubicBezTo>
                    <a:cubicBezTo>
                      <a:pt x="1245" y="361"/>
                      <a:pt x="1245" y="361"/>
                      <a:pt x="1245" y="361"/>
                    </a:cubicBezTo>
                    <a:cubicBezTo>
                      <a:pt x="1254" y="352"/>
                      <a:pt x="1254" y="338"/>
                      <a:pt x="1246" y="328"/>
                    </a:cubicBezTo>
                    <a:close/>
                    <a:moveTo>
                      <a:pt x="168" y="470"/>
                    </a:moveTo>
                    <a:cubicBezTo>
                      <a:pt x="61" y="348"/>
                      <a:pt x="61" y="348"/>
                      <a:pt x="61" y="348"/>
                    </a:cubicBezTo>
                    <a:cubicBezTo>
                      <a:pt x="298" y="65"/>
                      <a:pt x="298" y="65"/>
                      <a:pt x="298" y="65"/>
                    </a:cubicBezTo>
                    <a:cubicBezTo>
                      <a:pt x="438" y="147"/>
                      <a:pt x="438" y="147"/>
                      <a:pt x="438" y="147"/>
                    </a:cubicBezTo>
                    <a:lnTo>
                      <a:pt x="168" y="470"/>
                    </a:lnTo>
                    <a:close/>
                    <a:moveTo>
                      <a:pt x="915" y="688"/>
                    </a:moveTo>
                    <a:cubicBezTo>
                      <a:pt x="720" y="516"/>
                      <a:pt x="720" y="516"/>
                      <a:pt x="720" y="516"/>
                    </a:cubicBezTo>
                    <a:cubicBezTo>
                      <a:pt x="703" y="535"/>
                      <a:pt x="703" y="535"/>
                      <a:pt x="703" y="535"/>
                    </a:cubicBezTo>
                    <a:cubicBezTo>
                      <a:pt x="894" y="703"/>
                      <a:pt x="894" y="703"/>
                      <a:pt x="894" y="703"/>
                    </a:cubicBezTo>
                    <a:cubicBezTo>
                      <a:pt x="837" y="745"/>
                      <a:pt x="837" y="745"/>
                      <a:pt x="837" y="745"/>
                    </a:cubicBezTo>
                    <a:cubicBezTo>
                      <a:pt x="668" y="597"/>
                      <a:pt x="668" y="597"/>
                      <a:pt x="668" y="597"/>
                    </a:cubicBezTo>
                    <a:cubicBezTo>
                      <a:pt x="652" y="616"/>
                      <a:pt x="652" y="616"/>
                      <a:pt x="652" y="616"/>
                    </a:cubicBezTo>
                    <a:cubicBezTo>
                      <a:pt x="816" y="760"/>
                      <a:pt x="816" y="760"/>
                      <a:pt x="816" y="760"/>
                    </a:cubicBezTo>
                    <a:cubicBezTo>
                      <a:pt x="759" y="803"/>
                      <a:pt x="759" y="803"/>
                      <a:pt x="759" y="803"/>
                    </a:cubicBezTo>
                    <a:cubicBezTo>
                      <a:pt x="614" y="676"/>
                      <a:pt x="614" y="676"/>
                      <a:pt x="614" y="676"/>
                    </a:cubicBezTo>
                    <a:cubicBezTo>
                      <a:pt x="597" y="695"/>
                      <a:pt x="597" y="695"/>
                      <a:pt x="597" y="695"/>
                    </a:cubicBezTo>
                    <a:cubicBezTo>
                      <a:pt x="738" y="818"/>
                      <a:pt x="738" y="818"/>
                      <a:pt x="738" y="818"/>
                    </a:cubicBezTo>
                    <a:cubicBezTo>
                      <a:pt x="698" y="848"/>
                      <a:pt x="698" y="848"/>
                      <a:pt x="698" y="848"/>
                    </a:cubicBezTo>
                    <a:cubicBezTo>
                      <a:pt x="466" y="699"/>
                      <a:pt x="466" y="699"/>
                      <a:pt x="466" y="699"/>
                    </a:cubicBezTo>
                    <a:cubicBezTo>
                      <a:pt x="217" y="490"/>
                      <a:pt x="217" y="490"/>
                      <a:pt x="217" y="490"/>
                    </a:cubicBezTo>
                    <a:cubicBezTo>
                      <a:pt x="474" y="184"/>
                      <a:pt x="474" y="184"/>
                      <a:pt x="474" y="184"/>
                    </a:cubicBezTo>
                    <a:cubicBezTo>
                      <a:pt x="588" y="204"/>
                      <a:pt x="588" y="204"/>
                      <a:pt x="588" y="204"/>
                    </a:cubicBezTo>
                    <a:cubicBezTo>
                      <a:pt x="614" y="244"/>
                      <a:pt x="614" y="244"/>
                      <a:pt x="614" y="244"/>
                    </a:cubicBezTo>
                    <a:cubicBezTo>
                      <a:pt x="591" y="281"/>
                      <a:pt x="591" y="281"/>
                      <a:pt x="591" y="281"/>
                    </a:cubicBezTo>
                    <a:cubicBezTo>
                      <a:pt x="503" y="409"/>
                      <a:pt x="503" y="409"/>
                      <a:pt x="503" y="409"/>
                    </a:cubicBezTo>
                    <a:cubicBezTo>
                      <a:pt x="499" y="415"/>
                      <a:pt x="500" y="422"/>
                      <a:pt x="504" y="426"/>
                    </a:cubicBezTo>
                    <a:cubicBezTo>
                      <a:pt x="566" y="481"/>
                      <a:pt x="566" y="481"/>
                      <a:pt x="566" y="481"/>
                    </a:cubicBezTo>
                    <a:cubicBezTo>
                      <a:pt x="569" y="484"/>
                      <a:pt x="572" y="485"/>
                      <a:pt x="575" y="484"/>
                    </a:cubicBezTo>
                    <a:cubicBezTo>
                      <a:pt x="579" y="484"/>
                      <a:pt x="582" y="483"/>
                      <a:pt x="584" y="480"/>
                    </a:cubicBezTo>
                    <a:cubicBezTo>
                      <a:pt x="687" y="360"/>
                      <a:pt x="687" y="360"/>
                      <a:pt x="687" y="360"/>
                    </a:cubicBezTo>
                    <a:cubicBezTo>
                      <a:pt x="714" y="401"/>
                      <a:pt x="714" y="401"/>
                      <a:pt x="714" y="401"/>
                    </a:cubicBezTo>
                    <a:cubicBezTo>
                      <a:pt x="916" y="612"/>
                      <a:pt x="916" y="612"/>
                      <a:pt x="916" y="612"/>
                    </a:cubicBezTo>
                    <a:cubicBezTo>
                      <a:pt x="916" y="612"/>
                      <a:pt x="916" y="612"/>
                      <a:pt x="916" y="612"/>
                    </a:cubicBezTo>
                    <a:cubicBezTo>
                      <a:pt x="958" y="656"/>
                      <a:pt x="958" y="656"/>
                      <a:pt x="958" y="656"/>
                    </a:cubicBezTo>
                    <a:lnTo>
                      <a:pt x="915" y="688"/>
                    </a:lnTo>
                    <a:close/>
                    <a:moveTo>
                      <a:pt x="926" y="586"/>
                    </a:moveTo>
                    <a:cubicBezTo>
                      <a:pt x="734" y="385"/>
                      <a:pt x="734" y="385"/>
                      <a:pt x="734" y="385"/>
                    </a:cubicBezTo>
                    <a:cubicBezTo>
                      <a:pt x="699" y="332"/>
                      <a:pt x="699" y="332"/>
                      <a:pt x="699" y="332"/>
                    </a:cubicBezTo>
                    <a:cubicBezTo>
                      <a:pt x="697" y="328"/>
                      <a:pt x="694" y="326"/>
                      <a:pt x="690" y="326"/>
                    </a:cubicBezTo>
                    <a:cubicBezTo>
                      <a:pt x="689" y="326"/>
                      <a:pt x="689" y="326"/>
                      <a:pt x="689" y="326"/>
                    </a:cubicBezTo>
                    <a:cubicBezTo>
                      <a:pt x="685" y="326"/>
                      <a:pt x="681" y="327"/>
                      <a:pt x="679" y="330"/>
                    </a:cubicBezTo>
                    <a:cubicBezTo>
                      <a:pt x="573" y="454"/>
                      <a:pt x="573" y="454"/>
                      <a:pt x="573" y="454"/>
                    </a:cubicBezTo>
                    <a:cubicBezTo>
                      <a:pt x="530" y="415"/>
                      <a:pt x="530" y="415"/>
                      <a:pt x="530" y="415"/>
                    </a:cubicBezTo>
                    <a:cubicBezTo>
                      <a:pt x="612" y="295"/>
                      <a:pt x="612" y="295"/>
                      <a:pt x="612" y="295"/>
                    </a:cubicBezTo>
                    <a:cubicBezTo>
                      <a:pt x="670" y="204"/>
                      <a:pt x="670" y="204"/>
                      <a:pt x="670" y="204"/>
                    </a:cubicBezTo>
                    <a:cubicBezTo>
                      <a:pt x="784" y="184"/>
                      <a:pt x="784" y="184"/>
                      <a:pt x="784" y="184"/>
                    </a:cubicBezTo>
                    <a:cubicBezTo>
                      <a:pt x="1041" y="490"/>
                      <a:pt x="1041" y="490"/>
                      <a:pt x="1041" y="490"/>
                    </a:cubicBezTo>
                    <a:lnTo>
                      <a:pt x="926" y="586"/>
                    </a:lnTo>
                    <a:close/>
                    <a:moveTo>
                      <a:pt x="1085" y="465"/>
                    </a:moveTo>
                    <a:cubicBezTo>
                      <a:pt x="815" y="143"/>
                      <a:pt x="815" y="143"/>
                      <a:pt x="815" y="143"/>
                    </a:cubicBezTo>
                    <a:cubicBezTo>
                      <a:pt x="956" y="61"/>
                      <a:pt x="956" y="61"/>
                      <a:pt x="956" y="61"/>
                    </a:cubicBezTo>
                    <a:cubicBezTo>
                      <a:pt x="1193" y="344"/>
                      <a:pt x="1193" y="344"/>
                      <a:pt x="1193" y="344"/>
                    </a:cubicBezTo>
                    <a:lnTo>
                      <a:pt x="1085" y="465"/>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285" name="组合 47"/>
            <p:cNvGrpSpPr/>
            <p:nvPr/>
          </p:nvGrpSpPr>
          <p:grpSpPr>
            <a:xfrm>
              <a:off x="0" y="842521"/>
              <a:ext cx="269890" cy="269890"/>
              <a:chExt cx="269890" cy="269890"/>
            </a:xfrm>
          </p:grpSpPr>
          <p:sp>
            <p:nvSpPr>
              <p:cNvPr id="10286" name="圆角矩形 57"/>
              <p:cNvSpPr>
                <a:spLocks noChangeArrowheads="1"/>
              </p:cNvSpPr>
              <p:nvPr/>
            </p:nvSpPr>
            <p:spPr bwMode="auto">
              <a:xfrm>
                <a:off x="0" y="119"/>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0287" name="组合 58"/>
              <p:cNvPicPr>
                <a:picLocks noChangeArrowheads="1"/>
              </p:cNvPicPr>
              <p:nvPr/>
            </p:nvPicPr>
            <p:blipFill>
              <a:blip r:embed="rId9">
                <a:extLst>
                  <a:ext uri="{28A0092B-C50C-407E-A947-70E740481C1C}">
                    <a14:useLocalDpi/>
                  </a:ext>
                </a:extLst>
              </a:blip>
              <a:stretch>
                <a:fillRect/>
              </a:stretch>
            </p:blipFill>
            <p:spPr bwMode="auto">
              <a:xfrm>
                <a:off x="46485" y="57183"/>
                <a:ext cx="176794" cy="17062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grpSp>
        <p:nvGrpSpPr>
          <p:cNvPr id="10288" name="组合 129"/>
          <p:cNvGrpSpPr/>
          <p:nvPr/>
        </p:nvGrpSpPr>
        <p:grpSpPr>
          <a:xfrm>
            <a:off x="3324225" y="5373688"/>
            <a:ext cx="2435225" cy="1008062"/>
            <a:chExt cx="2435176" cy="1008678"/>
          </a:xfrm>
        </p:grpSpPr>
        <p:grpSp>
          <p:nvGrpSpPr>
            <p:cNvPr id="10289" name="组合 48"/>
            <p:cNvGrpSpPr/>
            <p:nvPr/>
          </p:nvGrpSpPr>
          <p:grpSpPr>
            <a:xfrm>
              <a:off x="0" y="0"/>
              <a:ext cx="2435176" cy="168289"/>
              <a:chExt cx="2330450" cy="168289"/>
            </a:xfrm>
          </p:grpSpPr>
          <p:sp>
            <p:nvSpPr>
              <p:cNvPr id="10290" name="圆角矩形 55"/>
              <p:cNvSpPr>
                <a:spLocks noChangeArrowheads="1"/>
              </p:cNvSpPr>
              <p:nvPr/>
            </p:nvSpPr>
            <p:spPr bwMode="auto">
              <a:xfrm>
                <a:off x="0" y="0"/>
                <a:ext cx="2330450"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91" name="圆角矩形 56"/>
              <p:cNvSpPr>
                <a:spLocks noChangeArrowheads="1"/>
              </p:cNvSpPr>
              <p:nvPr/>
            </p:nvSpPr>
            <p:spPr bwMode="auto">
              <a:xfrm>
                <a:off x="0" y="0"/>
                <a:ext cx="689716"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292" name="组合 49"/>
            <p:cNvGrpSpPr/>
            <p:nvPr/>
          </p:nvGrpSpPr>
          <p:grpSpPr>
            <a:xfrm>
              <a:off x="0" y="420195"/>
              <a:ext cx="2435176" cy="168289"/>
              <a:chExt cx="2330450" cy="168289"/>
            </a:xfrm>
          </p:grpSpPr>
          <p:sp>
            <p:nvSpPr>
              <p:cNvPr id="10293" name="圆角矩形 53"/>
              <p:cNvSpPr>
                <a:spLocks noChangeArrowheads="1"/>
              </p:cNvSpPr>
              <p:nvPr/>
            </p:nvSpPr>
            <p:spPr bwMode="auto">
              <a:xfrm>
                <a:off x="0" y="749"/>
                <a:ext cx="2330450"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94" name="圆角矩形 54"/>
              <p:cNvSpPr>
                <a:spLocks noChangeArrowheads="1"/>
              </p:cNvSpPr>
              <p:nvPr/>
            </p:nvSpPr>
            <p:spPr bwMode="auto">
              <a:xfrm>
                <a:off x="0" y="749"/>
                <a:ext cx="1929382"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295" name="组合 50"/>
            <p:cNvGrpSpPr/>
            <p:nvPr/>
          </p:nvGrpSpPr>
          <p:grpSpPr>
            <a:xfrm>
              <a:off x="0" y="840389"/>
              <a:ext cx="2435176" cy="168289"/>
              <a:chExt cx="2330450" cy="168289"/>
            </a:xfrm>
          </p:grpSpPr>
          <p:sp>
            <p:nvSpPr>
              <p:cNvPr id="10296" name="圆角矩形 51"/>
              <p:cNvSpPr>
                <a:spLocks noChangeArrowheads="1"/>
              </p:cNvSpPr>
              <p:nvPr/>
            </p:nvSpPr>
            <p:spPr bwMode="auto">
              <a:xfrm>
                <a:off x="0" y="-89"/>
                <a:ext cx="2330450"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97" name="圆角矩形 52"/>
              <p:cNvSpPr>
                <a:spLocks noChangeArrowheads="1"/>
              </p:cNvSpPr>
              <p:nvPr/>
            </p:nvSpPr>
            <p:spPr bwMode="auto">
              <a:xfrm>
                <a:off x="0" y="-89"/>
                <a:ext cx="1516160"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sp>
        <p:nvSpPr>
          <p:cNvPr id="10298" name="文本框 68"/>
          <p:cNvSpPr txBox="1">
            <a:spLocks noChangeArrowheads="1"/>
          </p:cNvSpPr>
          <p:nvPr/>
        </p:nvSpPr>
        <p:spPr bwMode="auto">
          <a:xfrm>
            <a:off x="8702674" y="1196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2000">
                <a:solidFill>
                  <a:schemeClr val="bg1"/>
                </a:solidFill>
                <a:latin charset="0" pitchFamily="34" typeface="Arial"/>
                <a:cs charset="0" pitchFamily="34" typeface="Arial"/>
              </a:rPr>
              <a:t>ADD YOUR NAME</a:t>
            </a:r>
          </a:p>
        </p:txBody>
      </p:sp>
      <p:sp>
        <p:nvSpPr>
          <p:cNvPr id="10299" name="任意多边形 69"/>
          <p:cNvSpPr/>
          <p:nvPr/>
        </p:nvSpPr>
        <p:spPr bwMode="auto">
          <a:xfrm>
            <a:off x="8804275" y="1647825"/>
            <a:ext cx="201613" cy="201613"/>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300" name="文本框 70"/>
          <p:cNvSpPr txBox="1">
            <a:spLocks noChangeArrowheads="1"/>
          </p:cNvSpPr>
          <p:nvPr/>
        </p:nvSpPr>
        <p:spPr bwMode="auto">
          <a:xfrm>
            <a:off x="9042399" y="1600200"/>
            <a:ext cx="265430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just" eaLnBrk="1" hangingPunct="1"/>
            <a:r>
              <a:rPr lang="en-US" sz="1100">
                <a:solidFill>
                  <a:schemeClr val="bg1"/>
                </a:solidFill>
                <a:latin charset="0" pitchFamily="34" typeface="Arial"/>
                <a:cs charset="0" pitchFamily="34" typeface="Arial"/>
              </a:rPr>
              <a:t>I will not be a mental loafer. I will read something that requires effort, thought and concentration.</a:t>
            </a:r>
          </a:p>
        </p:txBody>
      </p:sp>
      <p:grpSp>
        <p:nvGrpSpPr>
          <p:cNvPr id="10301" name="组合 124"/>
          <p:cNvGrpSpPr/>
          <p:nvPr/>
        </p:nvGrpSpPr>
        <p:grpSpPr>
          <a:xfrm>
            <a:off x="8804275" y="2251075"/>
            <a:ext cx="269875" cy="1112838"/>
            <a:chExt cx="269890" cy="1112411"/>
          </a:xfrm>
        </p:grpSpPr>
        <p:grpSp>
          <p:nvGrpSpPr>
            <p:cNvPr id="10302" name="组合 71"/>
            <p:cNvGrpSpPr/>
            <p:nvPr/>
          </p:nvGrpSpPr>
          <p:grpSpPr>
            <a:xfrm>
              <a:off x="0" y="0"/>
              <a:ext cx="269890" cy="269890"/>
              <a:chExt cx="269890" cy="269890"/>
            </a:xfrm>
          </p:grpSpPr>
          <p:sp>
            <p:nvSpPr>
              <p:cNvPr id="10303" name="圆角矩形 91"/>
              <p:cNvSpPr>
                <a:spLocks noChangeArrowheads="1"/>
              </p:cNvSpPr>
              <p:nvPr/>
            </p:nvSpPr>
            <p:spPr bwMode="auto">
              <a:xfrm>
                <a:off x="0" y="0"/>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04" name="Freeform 5"/>
              <p:cNvSpPr>
                <a:spLocks noEditPoints="1"/>
              </p:cNvSpPr>
              <p:nvPr/>
            </p:nvSpPr>
            <p:spPr bwMode="auto">
              <a:xfrm>
                <a:off x="43573" y="53501"/>
                <a:ext cx="182743" cy="162888"/>
              </a:xfrm>
              <a:custGeom>
                <a:gdLst>
                  <a:gd fmla="*/ 830 w 957" name="T0"/>
                  <a:gd fmla="*/ 139 h 850" name="T1"/>
                  <a:gd fmla="*/ 650 w 957" name="T2"/>
                  <a:gd fmla="*/ 139 h 850" name="T3"/>
                  <a:gd fmla="*/ 650 w 957" name="T4"/>
                  <a:gd fmla="*/ 26 h 850" name="T5"/>
                  <a:gd fmla="*/ 625 w 957" name="T6"/>
                  <a:gd fmla="*/ 0 h 850" name="T7"/>
                  <a:gd fmla="*/ 332 w 957" name="T8"/>
                  <a:gd fmla="*/ 0 h 850" name="T9"/>
                  <a:gd fmla="*/ 307 w 957" name="T10"/>
                  <a:gd fmla="*/ 26 h 850" name="T11"/>
                  <a:gd fmla="*/ 307 w 957" name="T12"/>
                  <a:gd fmla="*/ 139 h 850" name="T13"/>
                  <a:gd fmla="*/ 127 w 957" name="T14"/>
                  <a:gd fmla="*/ 139 h 850" name="T15"/>
                  <a:gd fmla="*/ 0 w 957" name="T16"/>
                  <a:gd fmla="*/ 266 h 850" name="T17"/>
                  <a:gd fmla="*/ 0 w 957" name="T18"/>
                  <a:gd fmla="*/ 723 h 850" name="T19"/>
                  <a:gd fmla="*/ 127 w 957" name="T20"/>
                  <a:gd fmla="*/ 850 h 850" name="T21"/>
                  <a:gd fmla="*/ 830 w 957" name="T22"/>
                  <a:gd fmla="*/ 850 h 850" name="T23"/>
                  <a:gd fmla="*/ 957 w 957" name="T24"/>
                  <a:gd fmla="*/ 723 h 850" name="T25"/>
                  <a:gd fmla="*/ 957 w 957" name="T26"/>
                  <a:gd fmla="*/ 266 h 850" name="T27"/>
                  <a:gd fmla="*/ 830 w 957" name="T28"/>
                  <a:gd fmla="*/ 139 h 850" name="T29"/>
                  <a:gd fmla="*/ 521 w 957" name="T30"/>
                  <a:gd fmla="*/ 439 h 850" name="T31"/>
                  <a:gd fmla="*/ 436 w 957" name="T32"/>
                  <a:gd fmla="*/ 439 h 850" name="T33"/>
                  <a:gd fmla="*/ 423 w 957" name="T34"/>
                  <a:gd fmla="*/ 451 h 850" name="T35"/>
                  <a:gd fmla="*/ 423 w 957" name="T36"/>
                  <a:gd fmla="*/ 482 h 850" name="T37"/>
                  <a:gd fmla="*/ 127 w 957" name="T38"/>
                  <a:gd fmla="*/ 482 h 850" name="T39"/>
                  <a:gd fmla="*/ 38 w 957" name="T40"/>
                  <a:gd fmla="*/ 393 h 850" name="T41"/>
                  <a:gd fmla="*/ 38 w 957" name="T42"/>
                  <a:gd fmla="*/ 266 h 850" name="T43"/>
                  <a:gd fmla="*/ 127 w 957" name="T44"/>
                  <a:gd fmla="*/ 177 h 850" name="T45"/>
                  <a:gd fmla="*/ 830 w 957" name="T46"/>
                  <a:gd fmla="*/ 177 h 850" name="T47"/>
                  <a:gd fmla="*/ 919 w 957" name="T48"/>
                  <a:gd fmla="*/ 266 h 850" name="T49"/>
                  <a:gd fmla="*/ 919 w 957" name="T50"/>
                  <a:gd fmla="*/ 393 h 850" name="T51"/>
                  <a:gd fmla="*/ 830 w 957" name="T52"/>
                  <a:gd fmla="*/ 482 h 850" name="T53"/>
                  <a:gd fmla="*/ 534 w 957" name="T54"/>
                  <a:gd fmla="*/ 482 h 850" name="T55"/>
                  <a:gd fmla="*/ 534 w 957" name="T56"/>
                  <a:gd fmla="*/ 451 h 850" name="T57"/>
                  <a:gd fmla="*/ 521 w 957" name="T58"/>
                  <a:gd fmla="*/ 439 h 850" name="T59"/>
                  <a:gd fmla="*/ 509 w 957" name="T60"/>
                  <a:gd fmla="*/ 464 h 850" name="T61"/>
                  <a:gd fmla="*/ 509 w 957" name="T62"/>
                  <a:gd fmla="*/ 524 h 850" name="T63"/>
                  <a:gd fmla="*/ 448 w 957" name="T64"/>
                  <a:gd fmla="*/ 524 h 850" name="T65"/>
                  <a:gd fmla="*/ 448 w 957" name="T66"/>
                  <a:gd fmla="*/ 464 h 850" name="T67"/>
                  <a:gd fmla="*/ 509 w 957" name="T68"/>
                  <a:gd fmla="*/ 464 h 850" name="T69"/>
                  <a:gd fmla="*/ 357 w 957" name="T70"/>
                  <a:gd fmla="*/ 51 h 850" name="T71"/>
                  <a:gd fmla="*/ 600 w 957" name="T72"/>
                  <a:gd fmla="*/ 51 h 850" name="T73"/>
                  <a:gd fmla="*/ 600 w 957" name="T74"/>
                  <a:gd fmla="*/ 139 h 850" name="T75"/>
                  <a:gd fmla="*/ 357 w 957" name="T76"/>
                  <a:gd fmla="*/ 139 h 850" name="T77"/>
                  <a:gd fmla="*/ 357 w 957" name="T78"/>
                  <a:gd fmla="*/ 51 h 850" name="T79"/>
                  <a:gd fmla="*/ 830 w 957" name="T80"/>
                  <a:gd fmla="*/ 799 h 850" name="T81"/>
                  <a:gd fmla="*/ 127 w 957" name="T82"/>
                  <a:gd fmla="*/ 799 h 850" name="T83"/>
                  <a:gd fmla="*/ 51 w 957" name="T84"/>
                  <a:gd fmla="*/ 723 h 850" name="T85"/>
                  <a:gd fmla="*/ 51 w 957" name="T86"/>
                  <a:gd fmla="*/ 477 h 850" name="T87"/>
                  <a:gd fmla="*/ 127 w 957" name="T88"/>
                  <a:gd fmla="*/ 507 h 850" name="T89"/>
                  <a:gd fmla="*/ 423 w 957" name="T90"/>
                  <a:gd fmla="*/ 507 h 850" name="T91"/>
                  <a:gd fmla="*/ 423 w 957" name="T92"/>
                  <a:gd fmla="*/ 537 h 850" name="T93"/>
                  <a:gd fmla="*/ 436 w 957" name="T94"/>
                  <a:gd fmla="*/ 550 h 850" name="T95"/>
                  <a:gd fmla="*/ 521 w 957" name="T96"/>
                  <a:gd fmla="*/ 550 h 850" name="T97"/>
                  <a:gd fmla="*/ 534 w 957" name="T98"/>
                  <a:gd fmla="*/ 537 h 850" name="T99"/>
                  <a:gd fmla="*/ 534 w 957" name="T100"/>
                  <a:gd fmla="*/ 507 h 850" name="T101"/>
                  <a:gd fmla="*/ 830 w 957" name="T102"/>
                  <a:gd fmla="*/ 507 h 850" name="T103"/>
                  <a:gd fmla="*/ 906 w 957" name="T104"/>
                  <a:gd fmla="*/ 477 h 850" name="T105"/>
                  <a:gd fmla="*/ 906 w 957" name="T106"/>
                  <a:gd fmla="*/ 723 h 850" name="T107"/>
                  <a:gd fmla="*/ 830 w 957" name="T108"/>
                  <a:gd fmla="*/ 799 h 8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0" w="957">
                    <a:moveTo>
                      <a:pt x="830" y="139"/>
                    </a:moveTo>
                    <a:cubicBezTo>
                      <a:pt x="650" y="139"/>
                      <a:pt x="650" y="139"/>
                      <a:pt x="650" y="139"/>
                    </a:cubicBezTo>
                    <a:cubicBezTo>
                      <a:pt x="650" y="26"/>
                      <a:pt x="650" y="26"/>
                      <a:pt x="650" y="26"/>
                    </a:cubicBezTo>
                    <a:cubicBezTo>
                      <a:pt x="650" y="12"/>
                      <a:pt x="639" y="0"/>
                      <a:pt x="625" y="0"/>
                    </a:cubicBezTo>
                    <a:cubicBezTo>
                      <a:pt x="332" y="0"/>
                      <a:pt x="332" y="0"/>
                      <a:pt x="332" y="0"/>
                    </a:cubicBezTo>
                    <a:cubicBezTo>
                      <a:pt x="318" y="0"/>
                      <a:pt x="307" y="12"/>
                      <a:pt x="307" y="26"/>
                    </a:cubicBezTo>
                    <a:cubicBezTo>
                      <a:pt x="307" y="139"/>
                      <a:pt x="307" y="139"/>
                      <a:pt x="307" y="139"/>
                    </a:cubicBezTo>
                    <a:cubicBezTo>
                      <a:pt x="127" y="139"/>
                      <a:pt x="127" y="139"/>
                      <a:pt x="127" y="139"/>
                    </a:cubicBezTo>
                    <a:cubicBezTo>
                      <a:pt x="57" y="139"/>
                      <a:pt x="0" y="196"/>
                      <a:pt x="0" y="266"/>
                    </a:cubicBezTo>
                    <a:cubicBezTo>
                      <a:pt x="0" y="723"/>
                      <a:pt x="0" y="723"/>
                      <a:pt x="0" y="723"/>
                    </a:cubicBezTo>
                    <a:cubicBezTo>
                      <a:pt x="0" y="793"/>
                      <a:pt x="57" y="850"/>
                      <a:pt x="127" y="850"/>
                    </a:cubicBezTo>
                    <a:cubicBezTo>
                      <a:pt x="830" y="850"/>
                      <a:pt x="830" y="850"/>
                      <a:pt x="830" y="850"/>
                    </a:cubicBezTo>
                    <a:cubicBezTo>
                      <a:pt x="900" y="850"/>
                      <a:pt x="957" y="793"/>
                      <a:pt x="957" y="723"/>
                    </a:cubicBezTo>
                    <a:cubicBezTo>
                      <a:pt x="957" y="266"/>
                      <a:pt x="957" y="266"/>
                      <a:pt x="957" y="266"/>
                    </a:cubicBezTo>
                    <a:cubicBezTo>
                      <a:pt x="957" y="196"/>
                      <a:pt x="900" y="139"/>
                      <a:pt x="830" y="139"/>
                    </a:cubicBezTo>
                    <a:close/>
                    <a:moveTo>
                      <a:pt x="521" y="439"/>
                    </a:moveTo>
                    <a:cubicBezTo>
                      <a:pt x="436" y="439"/>
                      <a:pt x="436" y="439"/>
                      <a:pt x="436" y="439"/>
                    </a:cubicBezTo>
                    <a:cubicBezTo>
                      <a:pt x="429" y="439"/>
                      <a:pt x="423" y="445"/>
                      <a:pt x="423" y="451"/>
                    </a:cubicBezTo>
                    <a:cubicBezTo>
                      <a:pt x="423" y="482"/>
                      <a:pt x="423" y="482"/>
                      <a:pt x="423" y="482"/>
                    </a:cubicBezTo>
                    <a:cubicBezTo>
                      <a:pt x="127" y="482"/>
                      <a:pt x="127" y="482"/>
                      <a:pt x="127" y="482"/>
                    </a:cubicBezTo>
                    <a:cubicBezTo>
                      <a:pt x="78" y="482"/>
                      <a:pt x="38" y="442"/>
                      <a:pt x="38" y="393"/>
                    </a:cubicBezTo>
                    <a:cubicBezTo>
                      <a:pt x="38" y="266"/>
                      <a:pt x="38" y="266"/>
                      <a:pt x="38" y="266"/>
                    </a:cubicBezTo>
                    <a:cubicBezTo>
                      <a:pt x="38" y="217"/>
                      <a:pt x="78" y="177"/>
                      <a:pt x="127" y="177"/>
                    </a:cubicBezTo>
                    <a:cubicBezTo>
                      <a:pt x="830" y="177"/>
                      <a:pt x="830" y="177"/>
                      <a:pt x="830" y="177"/>
                    </a:cubicBezTo>
                    <a:cubicBezTo>
                      <a:pt x="879" y="177"/>
                      <a:pt x="919" y="217"/>
                      <a:pt x="919" y="266"/>
                    </a:cubicBezTo>
                    <a:cubicBezTo>
                      <a:pt x="919" y="393"/>
                      <a:pt x="919" y="393"/>
                      <a:pt x="919" y="393"/>
                    </a:cubicBezTo>
                    <a:cubicBezTo>
                      <a:pt x="919" y="442"/>
                      <a:pt x="879" y="482"/>
                      <a:pt x="830" y="482"/>
                    </a:cubicBezTo>
                    <a:cubicBezTo>
                      <a:pt x="534" y="482"/>
                      <a:pt x="534" y="482"/>
                      <a:pt x="534" y="482"/>
                    </a:cubicBezTo>
                    <a:cubicBezTo>
                      <a:pt x="534" y="451"/>
                      <a:pt x="534" y="451"/>
                      <a:pt x="534" y="451"/>
                    </a:cubicBezTo>
                    <a:cubicBezTo>
                      <a:pt x="534" y="445"/>
                      <a:pt x="528" y="439"/>
                      <a:pt x="521" y="439"/>
                    </a:cubicBezTo>
                    <a:close/>
                    <a:moveTo>
                      <a:pt x="509" y="464"/>
                    </a:moveTo>
                    <a:cubicBezTo>
                      <a:pt x="509" y="524"/>
                      <a:pt x="509" y="524"/>
                      <a:pt x="509" y="524"/>
                    </a:cubicBezTo>
                    <a:cubicBezTo>
                      <a:pt x="448" y="524"/>
                      <a:pt x="448" y="524"/>
                      <a:pt x="448" y="524"/>
                    </a:cubicBezTo>
                    <a:cubicBezTo>
                      <a:pt x="448" y="464"/>
                      <a:pt x="448" y="464"/>
                      <a:pt x="448" y="464"/>
                    </a:cubicBezTo>
                    <a:lnTo>
                      <a:pt x="509" y="464"/>
                    </a:lnTo>
                    <a:close/>
                    <a:moveTo>
                      <a:pt x="357" y="51"/>
                    </a:moveTo>
                    <a:cubicBezTo>
                      <a:pt x="600" y="51"/>
                      <a:pt x="600" y="51"/>
                      <a:pt x="600" y="51"/>
                    </a:cubicBezTo>
                    <a:cubicBezTo>
                      <a:pt x="600" y="139"/>
                      <a:pt x="600" y="139"/>
                      <a:pt x="600" y="139"/>
                    </a:cubicBezTo>
                    <a:cubicBezTo>
                      <a:pt x="357" y="139"/>
                      <a:pt x="357" y="139"/>
                      <a:pt x="357" y="139"/>
                    </a:cubicBezTo>
                    <a:lnTo>
                      <a:pt x="357" y="51"/>
                    </a:lnTo>
                    <a:close/>
                    <a:moveTo>
                      <a:pt x="830" y="799"/>
                    </a:moveTo>
                    <a:cubicBezTo>
                      <a:pt x="127" y="799"/>
                      <a:pt x="127" y="799"/>
                      <a:pt x="127" y="799"/>
                    </a:cubicBezTo>
                    <a:cubicBezTo>
                      <a:pt x="85" y="799"/>
                      <a:pt x="51" y="765"/>
                      <a:pt x="51" y="723"/>
                    </a:cubicBezTo>
                    <a:cubicBezTo>
                      <a:pt x="51" y="477"/>
                      <a:pt x="51" y="477"/>
                      <a:pt x="51" y="477"/>
                    </a:cubicBezTo>
                    <a:cubicBezTo>
                      <a:pt x="71" y="496"/>
                      <a:pt x="98" y="507"/>
                      <a:pt x="127" y="507"/>
                    </a:cubicBezTo>
                    <a:cubicBezTo>
                      <a:pt x="423" y="507"/>
                      <a:pt x="423" y="507"/>
                      <a:pt x="423" y="507"/>
                    </a:cubicBezTo>
                    <a:cubicBezTo>
                      <a:pt x="423" y="537"/>
                      <a:pt x="423" y="537"/>
                      <a:pt x="423" y="537"/>
                    </a:cubicBezTo>
                    <a:cubicBezTo>
                      <a:pt x="423" y="544"/>
                      <a:pt x="429" y="550"/>
                      <a:pt x="436" y="550"/>
                    </a:cubicBezTo>
                    <a:cubicBezTo>
                      <a:pt x="521" y="550"/>
                      <a:pt x="521" y="550"/>
                      <a:pt x="521" y="550"/>
                    </a:cubicBezTo>
                    <a:cubicBezTo>
                      <a:pt x="528" y="550"/>
                      <a:pt x="534" y="544"/>
                      <a:pt x="534" y="537"/>
                    </a:cubicBezTo>
                    <a:cubicBezTo>
                      <a:pt x="534" y="507"/>
                      <a:pt x="534" y="507"/>
                      <a:pt x="534" y="507"/>
                    </a:cubicBezTo>
                    <a:cubicBezTo>
                      <a:pt x="830" y="507"/>
                      <a:pt x="830" y="507"/>
                      <a:pt x="830" y="507"/>
                    </a:cubicBezTo>
                    <a:cubicBezTo>
                      <a:pt x="859" y="507"/>
                      <a:pt x="886" y="496"/>
                      <a:pt x="906" y="477"/>
                    </a:cubicBezTo>
                    <a:cubicBezTo>
                      <a:pt x="906" y="723"/>
                      <a:pt x="906" y="723"/>
                      <a:pt x="906" y="723"/>
                    </a:cubicBezTo>
                    <a:cubicBezTo>
                      <a:pt x="906" y="765"/>
                      <a:pt x="872" y="799"/>
                      <a:pt x="830" y="799"/>
                    </a:cubicBez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305" name="组合 72"/>
            <p:cNvGrpSpPr/>
            <p:nvPr/>
          </p:nvGrpSpPr>
          <p:grpSpPr>
            <a:xfrm>
              <a:off x="0" y="421260"/>
              <a:ext cx="269890" cy="269890"/>
              <a:chExt cx="269890" cy="269890"/>
            </a:xfrm>
          </p:grpSpPr>
          <p:sp>
            <p:nvSpPr>
              <p:cNvPr id="10306" name="圆角矩形 89"/>
              <p:cNvSpPr>
                <a:spLocks noChangeArrowheads="1"/>
              </p:cNvSpPr>
              <p:nvPr/>
            </p:nvSpPr>
            <p:spPr bwMode="auto">
              <a:xfrm>
                <a:off x="0" y="-734"/>
                <a:ext cx="269890" cy="271357"/>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07" name="Freeform 6"/>
              <p:cNvSpPr>
                <a:spLocks noEditPoints="1"/>
              </p:cNvSpPr>
              <p:nvPr/>
            </p:nvSpPr>
            <p:spPr bwMode="auto">
              <a:xfrm>
                <a:off x="15209" y="51069"/>
                <a:ext cx="239470" cy="167751"/>
              </a:xfrm>
              <a:custGeom>
                <a:gdLst>
                  <a:gd fmla="*/ 981 w 1254" name="T0"/>
                  <a:gd fmla="*/ 11 h 876" name="T1"/>
                  <a:gd fmla="*/ 764 w 1254" name="T2"/>
                  <a:gd fmla="*/ 114 h 876" name="T3"/>
                  <a:gd fmla="*/ 757 w 1254" name="T4"/>
                  <a:gd fmla="*/ 152 h 876" name="T5"/>
                  <a:gd fmla="*/ 660 w 1254" name="T6"/>
                  <a:gd fmla="*/ 180 h 876" name="T7"/>
                  <a:gd fmla="*/ 629 w 1254" name="T8"/>
                  <a:gd fmla="*/ 221 h 876" name="T9"/>
                  <a:gd fmla="*/ 598 w 1254" name="T10"/>
                  <a:gd fmla="*/ 180 h 876" name="T11"/>
                  <a:gd fmla="*/ 497 w 1254" name="T12"/>
                  <a:gd fmla="*/ 157 h 876" name="T13"/>
                  <a:gd fmla="*/ 490 w 1254" name="T14"/>
                  <a:gd fmla="*/ 119 h 876" name="T15"/>
                  <a:gd fmla="*/ 273 w 1254" name="T16"/>
                  <a:gd fmla="*/ 16 h 876" name="T17"/>
                  <a:gd fmla="*/ 8 w 1254" name="T18"/>
                  <a:gd fmla="*/ 366 h 876" name="T19"/>
                  <a:gd fmla="*/ 169 w 1254" name="T20"/>
                  <a:gd fmla="*/ 534 h 876" name="T21"/>
                  <a:gd fmla="*/ 188 w 1254" name="T22"/>
                  <a:gd fmla="*/ 525 h 876" name="T23"/>
                  <a:gd fmla="*/ 451 w 1254" name="T24"/>
                  <a:gd fmla="*/ 719 h 876" name="T25"/>
                  <a:gd fmla="*/ 698 w 1254" name="T26"/>
                  <a:gd fmla="*/ 876 h 876" name="T27"/>
                  <a:gd fmla="*/ 984 w 1254" name="T28"/>
                  <a:gd fmla="*/ 668 h 876" name="T29"/>
                  <a:gd fmla="*/ 986 w 1254" name="T30"/>
                  <a:gd fmla="*/ 649 h 876" name="T31"/>
                  <a:gd fmla="*/ 1057 w 1254" name="T32"/>
                  <a:gd fmla="*/ 510 h 876" name="T33"/>
                  <a:gd fmla="*/ 1085 w 1254" name="T34"/>
                  <a:gd fmla="*/ 529 h 876" name="T35"/>
                  <a:gd fmla="*/ 1104 w 1254" name="T36"/>
                  <a:gd fmla="*/ 521 h 876" name="T37"/>
                  <a:gd fmla="*/ 1246 w 1254" name="T38"/>
                  <a:gd fmla="*/ 328 h 876" name="T39"/>
                  <a:gd fmla="*/ 61 w 1254" name="T40"/>
                  <a:gd fmla="*/ 348 h 876" name="T41"/>
                  <a:gd fmla="*/ 438 w 1254" name="T42"/>
                  <a:gd fmla="*/ 147 h 876" name="T43"/>
                  <a:gd fmla="*/ 915 w 1254" name="T44"/>
                  <a:gd fmla="*/ 688 h 876" name="T45"/>
                  <a:gd fmla="*/ 703 w 1254" name="T46"/>
                  <a:gd fmla="*/ 535 h 876" name="T47"/>
                  <a:gd fmla="*/ 837 w 1254" name="T48"/>
                  <a:gd fmla="*/ 745 h 876" name="T49"/>
                  <a:gd fmla="*/ 652 w 1254" name="T50"/>
                  <a:gd fmla="*/ 616 h 876" name="T51"/>
                  <a:gd fmla="*/ 759 w 1254" name="T52"/>
                  <a:gd fmla="*/ 803 h 876" name="T53"/>
                  <a:gd fmla="*/ 597 w 1254" name="T54"/>
                  <a:gd fmla="*/ 695 h 876" name="T55"/>
                  <a:gd fmla="*/ 698 w 1254" name="T56"/>
                  <a:gd fmla="*/ 848 h 876" name="T57"/>
                  <a:gd fmla="*/ 217 w 1254" name="T58"/>
                  <a:gd fmla="*/ 490 h 876" name="T59"/>
                  <a:gd fmla="*/ 588 w 1254" name="T60"/>
                  <a:gd fmla="*/ 204 h 876" name="T61"/>
                  <a:gd fmla="*/ 591 w 1254" name="T62"/>
                  <a:gd fmla="*/ 281 h 876" name="T63"/>
                  <a:gd fmla="*/ 504 w 1254" name="T64"/>
                  <a:gd fmla="*/ 426 h 876" name="T65"/>
                  <a:gd fmla="*/ 575 w 1254" name="T66"/>
                  <a:gd fmla="*/ 484 h 876" name="T67"/>
                  <a:gd fmla="*/ 687 w 1254" name="T68"/>
                  <a:gd fmla="*/ 360 h 876" name="T69"/>
                  <a:gd fmla="*/ 916 w 1254" name="T70"/>
                  <a:gd fmla="*/ 612 h 876" name="T71"/>
                  <a:gd fmla="*/ 958 w 1254" name="T72"/>
                  <a:gd fmla="*/ 656 h 876" name="T73"/>
                  <a:gd fmla="*/ 926 w 1254" name="T74"/>
                  <a:gd fmla="*/ 586 h 876" name="T75"/>
                  <a:gd fmla="*/ 699 w 1254" name="T76"/>
                  <a:gd fmla="*/ 332 h 876" name="T77"/>
                  <a:gd fmla="*/ 689 w 1254" name="T78"/>
                  <a:gd fmla="*/ 326 h 876" name="T79"/>
                  <a:gd fmla="*/ 573 w 1254" name="T80"/>
                  <a:gd fmla="*/ 454 h 876" name="T81"/>
                  <a:gd fmla="*/ 612 w 1254" name="T82"/>
                  <a:gd fmla="*/ 295 h 876" name="T83"/>
                  <a:gd fmla="*/ 784 w 1254" name="T84"/>
                  <a:gd fmla="*/ 184 h 876" name="T85"/>
                  <a:gd fmla="*/ 926 w 1254" name="T86"/>
                  <a:gd fmla="*/ 586 h 876" name="T87"/>
                  <a:gd fmla="*/ 815 w 1254" name="T88"/>
                  <a:gd fmla="*/ 143 h 876" name="T89"/>
                  <a:gd fmla="*/ 1193 w 1254" name="T90"/>
                  <a:gd fmla="*/ 344 h 8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76" w="1254">
                    <a:moveTo>
                      <a:pt x="1246" y="328"/>
                    </a:moveTo>
                    <a:cubicBezTo>
                      <a:pt x="981" y="11"/>
                      <a:pt x="981" y="11"/>
                      <a:pt x="981" y="11"/>
                    </a:cubicBezTo>
                    <a:cubicBezTo>
                      <a:pt x="973" y="2"/>
                      <a:pt x="959" y="0"/>
                      <a:pt x="948" y="6"/>
                    </a:cubicBezTo>
                    <a:cubicBezTo>
                      <a:pt x="764" y="114"/>
                      <a:pt x="764" y="114"/>
                      <a:pt x="764" y="114"/>
                    </a:cubicBezTo>
                    <a:cubicBezTo>
                      <a:pt x="757" y="118"/>
                      <a:pt x="753" y="124"/>
                      <a:pt x="752" y="131"/>
                    </a:cubicBezTo>
                    <a:cubicBezTo>
                      <a:pt x="750" y="139"/>
                      <a:pt x="752" y="146"/>
                      <a:pt x="757" y="152"/>
                    </a:cubicBezTo>
                    <a:cubicBezTo>
                      <a:pt x="765" y="161"/>
                      <a:pt x="765" y="161"/>
                      <a:pt x="765" y="161"/>
                    </a:cubicBezTo>
                    <a:cubicBezTo>
                      <a:pt x="660" y="180"/>
                      <a:pt x="660" y="180"/>
                      <a:pt x="660" y="180"/>
                    </a:cubicBezTo>
                    <a:cubicBezTo>
                      <a:pt x="657" y="180"/>
                      <a:pt x="653" y="182"/>
                      <a:pt x="651" y="185"/>
                    </a:cubicBezTo>
                    <a:cubicBezTo>
                      <a:pt x="629" y="221"/>
                      <a:pt x="629" y="221"/>
                      <a:pt x="629" y="221"/>
                    </a:cubicBezTo>
                    <a:cubicBezTo>
                      <a:pt x="606" y="185"/>
                      <a:pt x="606" y="185"/>
                      <a:pt x="606" y="185"/>
                    </a:cubicBezTo>
                    <a:cubicBezTo>
                      <a:pt x="604" y="182"/>
                      <a:pt x="601" y="180"/>
                      <a:pt x="598" y="180"/>
                    </a:cubicBezTo>
                    <a:cubicBezTo>
                      <a:pt x="493" y="161"/>
                      <a:pt x="493" y="161"/>
                      <a:pt x="493" y="161"/>
                    </a:cubicBezTo>
                    <a:cubicBezTo>
                      <a:pt x="497" y="157"/>
                      <a:pt x="497" y="157"/>
                      <a:pt x="497" y="157"/>
                    </a:cubicBezTo>
                    <a:cubicBezTo>
                      <a:pt x="501" y="151"/>
                      <a:pt x="503" y="144"/>
                      <a:pt x="502" y="136"/>
                    </a:cubicBezTo>
                    <a:cubicBezTo>
                      <a:pt x="501" y="129"/>
                      <a:pt x="496" y="122"/>
                      <a:pt x="490" y="119"/>
                    </a:cubicBezTo>
                    <a:cubicBezTo>
                      <a:pt x="305" y="10"/>
                      <a:pt x="305" y="10"/>
                      <a:pt x="305" y="10"/>
                    </a:cubicBezTo>
                    <a:cubicBezTo>
                      <a:pt x="295" y="4"/>
                      <a:pt x="281" y="7"/>
                      <a:pt x="273" y="16"/>
                    </a:cubicBezTo>
                    <a:cubicBezTo>
                      <a:pt x="8" y="333"/>
                      <a:pt x="8" y="333"/>
                      <a:pt x="8" y="333"/>
                    </a:cubicBezTo>
                    <a:cubicBezTo>
                      <a:pt x="0" y="342"/>
                      <a:pt x="0" y="356"/>
                      <a:pt x="8" y="366"/>
                    </a:cubicBezTo>
                    <a:cubicBezTo>
                      <a:pt x="150" y="525"/>
                      <a:pt x="150" y="525"/>
                      <a:pt x="150" y="525"/>
                    </a:cubicBezTo>
                    <a:cubicBezTo>
                      <a:pt x="155" y="531"/>
                      <a:pt x="162" y="534"/>
                      <a:pt x="169" y="534"/>
                    </a:cubicBezTo>
                    <a:cubicBezTo>
                      <a:pt x="169" y="534"/>
                      <a:pt x="169" y="534"/>
                      <a:pt x="169" y="534"/>
                    </a:cubicBezTo>
                    <a:cubicBezTo>
                      <a:pt x="177" y="534"/>
                      <a:pt x="184" y="530"/>
                      <a:pt x="188" y="525"/>
                    </a:cubicBezTo>
                    <a:cubicBezTo>
                      <a:pt x="201" y="510"/>
                      <a:pt x="201" y="510"/>
                      <a:pt x="201" y="510"/>
                    </a:cubicBezTo>
                    <a:cubicBezTo>
                      <a:pt x="451" y="719"/>
                      <a:pt x="451" y="719"/>
                      <a:pt x="451" y="719"/>
                    </a:cubicBezTo>
                    <a:cubicBezTo>
                      <a:pt x="691" y="874"/>
                      <a:pt x="691" y="874"/>
                      <a:pt x="691" y="874"/>
                    </a:cubicBezTo>
                    <a:cubicBezTo>
                      <a:pt x="693" y="875"/>
                      <a:pt x="696" y="876"/>
                      <a:pt x="698" y="876"/>
                    </a:cubicBezTo>
                    <a:cubicBezTo>
                      <a:pt x="701" y="876"/>
                      <a:pt x="703" y="875"/>
                      <a:pt x="706" y="873"/>
                    </a:cubicBezTo>
                    <a:cubicBezTo>
                      <a:pt x="984" y="668"/>
                      <a:pt x="984" y="668"/>
                      <a:pt x="984" y="668"/>
                    </a:cubicBezTo>
                    <a:cubicBezTo>
                      <a:pt x="987" y="666"/>
                      <a:pt x="989" y="662"/>
                      <a:pt x="990" y="659"/>
                    </a:cubicBezTo>
                    <a:cubicBezTo>
                      <a:pt x="990" y="655"/>
                      <a:pt x="989" y="652"/>
                      <a:pt x="986" y="649"/>
                    </a:cubicBezTo>
                    <a:cubicBezTo>
                      <a:pt x="944" y="605"/>
                      <a:pt x="944" y="605"/>
                      <a:pt x="944" y="605"/>
                    </a:cubicBezTo>
                    <a:cubicBezTo>
                      <a:pt x="1057" y="510"/>
                      <a:pt x="1057" y="510"/>
                      <a:pt x="1057" y="510"/>
                    </a:cubicBezTo>
                    <a:cubicBezTo>
                      <a:pt x="1065" y="520"/>
                      <a:pt x="1065" y="520"/>
                      <a:pt x="1065" y="520"/>
                    </a:cubicBezTo>
                    <a:cubicBezTo>
                      <a:pt x="1070" y="526"/>
                      <a:pt x="1077" y="529"/>
                      <a:pt x="1085" y="529"/>
                    </a:cubicBezTo>
                    <a:cubicBezTo>
                      <a:pt x="1085" y="529"/>
                      <a:pt x="1085" y="529"/>
                      <a:pt x="1085" y="529"/>
                    </a:cubicBezTo>
                    <a:cubicBezTo>
                      <a:pt x="1092" y="529"/>
                      <a:pt x="1099" y="526"/>
                      <a:pt x="1104" y="521"/>
                    </a:cubicBezTo>
                    <a:cubicBezTo>
                      <a:pt x="1245" y="361"/>
                      <a:pt x="1245" y="361"/>
                      <a:pt x="1245" y="361"/>
                    </a:cubicBezTo>
                    <a:cubicBezTo>
                      <a:pt x="1254" y="352"/>
                      <a:pt x="1254" y="338"/>
                      <a:pt x="1246" y="328"/>
                    </a:cubicBezTo>
                    <a:close/>
                    <a:moveTo>
                      <a:pt x="168" y="470"/>
                    </a:moveTo>
                    <a:cubicBezTo>
                      <a:pt x="61" y="348"/>
                      <a:pt x="61" y="348"/>
                      <a:pt x="61" y="348"/>
                    </a:cubicBezTo>
                    <a:cubicBezTo>
                      <a:pt x="298" y="65"/>
                      <a:pt x="298" y="65"/>
                      <a:pt x="298" y="65"/>
                    </a:cubicBezTo>
                    <a:cubicBezTo>
                      <a:pt x="438" y="147"/>
                      <a:pt x="438" y="147"/>
                      <a:pt x="438" y="147"/>
                    </a:cubicBezTo>
                    <a:lnTo>
                      <a:pt x="168" y="470"/>
                    </a:lnTo>
                    <a:close/>
                    <a:moveTo>
                      <a:pt x="915" y="688"/>
                    </a:moveTo>
                    <a:cubicBezTo>
                      <a:pt x="720" y="516"/>
                      <a:pt x="720" y="516"/>
                      <a:pt x="720" y="516"/>
                    </a:cubicBezTo>
                    <a:cubicBezTo>
                      <a:pt x="703" y="535"/>
                      <a:pt x="703" y="535"/>
                      <a:pt x="703" y="535"/>
                    </a:cubicBezTo>
                    <a:cubicBezTo>
                      <a:pt x="894" y="703"/>
                      <a:pt x="894" y="703"/>
                      <a:pt x="894" y="703"/>
                    </a:cubicBezTo>
                    <a:cubicBezTo>
                      <a:pt x="837" y="745"/>
                      <a:pt x="837" y="745"/>
                      <a:pt x="837" y="745"/>
                    </a:cubicBezTo>
                    <a:cubicBezTo>
                      <a:pt x="668" y="597"/>
                      <a:pt x="668" y="597"/>
                      <a:pt x="668" y="597"/>
                    </a:cubicBezTo>
                    <a:cubicBezTo>
                      <a:pt x="652" y="616"/>
                      <a:pt x="652" y="616"/>
                      <a:pt x="652" y="616"/>
                    </a:cubicBezTo>
                    <a:cubicBezTo>
                      <a:pt x="816" y="760"/>
                      <a:pt x="816" y="760"/>
                      <a:pt x="816" y="760"/>
                    </a:cubicBezTo>
                    <a:cubicBezTo>
                      <a:pt x="759" y="803"/>
                      <a:pt x="759" y="803"/>
                      <a:pt x="759" y="803"/>
                    </a:cubicBezTo>
                    <a:cubicBezTo>
                      <a:pt x="614" y="676"/>
                      <a:pt x="614" y="676"/>
                      <a:pt x="614" y="676"/>
                    </a:cubicBezTo>
                    <a:cubicBezTo>
                      <a:pt x="597" y="695"/>
                      <a:pt x="597" y="695"/>
                      <a:pt x="597" y="695"/>
                    </a:cubicBezTo>
                    <a:cubicBezTo>
                      <a:pt x="738" y="818"/>
                      <a:pt x="738" y="818"/>
                      <a:pt x="738" y="818"/>
                    </a:cubicBezTo>
                    <a:cubicBezTo>
                      <a:pt x="698" y="848"/>
                      <a:pt x="698" y="848"/>
                      <a:pt x="698" y="848"/>
                    </a:cubicBezTo>
                    <a:cubicBezTo>
                      <a:pt x="466" y="699"/>
                      <a:pt x="466" y="699"/>
                      <a:pt x="466" y="699"/>
                    </a:cubicBezTo>
                    <a:cubicBezTo>
                      <a:pt x="217" y="490"/>
                      <a:pt x="217" y="490"/>
                      <a:pt x="217" y="490"/>
                    </a:cubicBezTo>
                    <a:cubicBezTo>
                      <a:pt x="474" y="184"/>
                      <a:pt x="474" y="184"/>
                      <a:pt x="474" y="184"/>
                    </a:cubicBezTo>
                    <a:cubicBezTo>
                      <a:pt x="588" y="204"/>
                      <a:pt x="588" y="204"/>
                      <a:pt x="588" y="204"/>
                    </a:cubicBezTo>
                    <a:cubicBezTo>
                      <a:pt x="614" y="244"/>
                      <a:pt x="614" y="244"/>
                      <a:pt x="614" y="244"/>
                    </a:cubicBezTo>
                    <a:cubicBezTo>
                      <a:pt x="591" y="281"/>
                      <a:pt x="591" y="281"/>
                      <a:pt x="591" y="281"/>
                    </a:cubicBezTo>
                    <a:cubicBezTo>
                      <a:pt x="503" y="409"/>
                      <a:pt x="503" y="409"/>
                      <a:pt x="503" y="409"/>
                    </a:cubicBezTo>
                    <a:cubicBezTo>
                      <a:pt x="499" y="415"/>
                      <a:pt x="500" y="422"/>
                      <a:pt x="504" y="426"/>
                    </a:cubicBezTo>
                    <a:cubicBezTo>
                      <a:pt x="566" y="481"/>
                      <a:pt x="566" y="481"/>
                      <a:pt x="566" y="481"/>
                    </a:cubicBezTo>
                    <a:cubicBezTo>
                      <a:pt x="569" y="484"/>
                      <a:pt x="572" y="485"/>
                      <a:pt x="575" y="484"/>
                    </a:cubicBezTo>
                    <a:cubicBezTo>
                      <a:pt x="579" y="484"/>
                      <a:pt x="582" y="483"/>
                      <a:pt x="584" y="480"/>
                    </a:cubicBezTo>
                    <a:cubicBezTo>
                      <a:pt x="687" y="360"/>
                      <a:pt x="687" y="360"/>
                      <a:pt x="687" y="360"/>
                    </a:cubicBezTo>
                    <a:cubicBezTo>
                      <a:pt x="714" y="401"/>
                      <a:pt x="714" y="401"/>
                      <a:pt x="714" y="401"/>
                    </a:cubicBezTo>
                    <a:cubicBezTo>
                      <a:pt x="916" y="612"/>
                      <a:pt x="916" y="612"/>
                      <a:pt x="916" y="612"/>
                    </a:cubicBezTo>
                    <a:cubicBezTo>
                      <a:pt x="916" y="612"/>
                      <a:pt x="916" y="612"/>
                      <a:pt x="916" y="612"/>
                    </a:cubicBezTo>
                    <a:cubicBezTo>
                      <a:pt x="958" y="656"/>
                      <a:pt x="958" y="656"/>
                      <a:pt x="958" y="656"/>
                    </a:cubicBezTo>
                    <a:lnTo>
                      <a:pt x="915" y="688"/>
                    </a:lnTo>
                    <a:close/>
                    <a:moveTo>
                      <a:pt x="926" y="586"/>
                    </a:moveTo>
                    <a:cubicBezTo>
                      <a:pt x="734" y="385"/>
                      <a:pt x="734" y="385"/>
                      <a:pt x="734" y="385"/>
                    </a:cubicBezTo>
                    <a:cubicBezTo>
                      <a:pt x="699" y="332"/>
                      <a:pt x="699" y="332"/>
                      <a:pt x="699" y="332"/>
                    </a:cubicBezTo>
                    <a:cubicBezTo>
                      <a:pt x="697" y="328"/>
                      <a:pt x="694" y="326"/>
                      <a:pt x="690" y="326"/>
                    </a:cubicBezTo>
                    <a:cubicBezTo>
                      <a:pt x="689" y="326"/>
                      <a:pt x="689" y="326"/>
                      <a:pt x="689" y="326"/>
                    </a:cubicBezTo>
                    <a:cubicBezTo>
                      <a:pt x="685" y="326"/>
                      <a:pt x="681" y="327"/>
                      <a:pt x="679" y="330"/>
                    </a:cubicBezTo>
                    <a:cubicBezTo>
                      <a:pt x="573" y="454"/>
                      <a:pt x="573" y="454"/>
                      <a:pt x="573" y="454"/>
                    </a:cubicBezTo>
                    <a:cubicBezTo>
                      <a:pt x="530" y="415"/>
                      <a:pt x="530" y="415"/>
                      <a:pt x="530" y="415"/>
                    </a:cubicBezTo>
                    <a:cubicBezTo>
                      <a:pt x="612" y="295"/>
                      <a:pt x="612" y="295"/>
                      <a:pt x="612" y="295"/>
                    </a:cubicBezTo>
                    <a:cubicBezTo>
                      <a:pt x="670" y="204"/>
                      <a:pt x="670" y="204"/>
                      <a:pt x="670" y="204"/>
                    </a:cubicBezTo>
                    <a:cubicBezTo>
                      <a:pt x="784" y="184"/>
                      <a:pt x="784" y="184"/>
                      <a:pt x="784" y="184"/>
                    </a:cubicBezTo>
                    <a:cubicBezTo>
                      <a:pt x="1041" y="490"/>
                      <a:pt x="1041" y="490"/>
                      <a:pt x="1041" y="490"/>
                    </a:cubicBezTo>
                    <a:lnTo>
                      <a:pt x="926" y="586"/>
                    </a:lnTo>
                    <a:close/>
                    <a:moveTo>
                      <a:pt x="1085" y="465"/>
                    </a:moveTo>
                    <a:cubicBezTo>
                      <a:pt x="815" y="143"/>
                      <a:pt x="815" y="143"/>
                      <a:pt x="815" y="143"/>
                    </a:cubicBezTo>
                    <a:cubicBezTo>
                      <a:pt x="956" y="61"/>
                      <a:pt x="956" y="61"/>
                      <a:pt x="956" y="61"/>
                    </a:cubicBezTo>
                    <a:cubicBezTo>
                      <a:pt x="1193" y="344"/>
                      <a:pt x="1193" y="344"/>
                      <a:pt x="1193" y="344"/>
                    </a:cubicBezTo>
                    <a:lnTo>
                      <a:pt x="1085" y="465"/>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308" name="组合 73"/>
            <p:cNvGrpSpPr/>
            <p:nvPr/>
          </p:nvGrpSpPr>
          <p:grpSpPr>
            <a:xfrm>
              <a:off x="0" y="842521"/>
              <a:ext cx="269890" cy="269890"/>
              <a:chExt cx="269890" cy="269890"/>
            </a:xfrm>
          </p:grpSpPr>
          <p:sp>
            <p:nvSpPr>
              <p:cNvPr id="10309" name="圆角矩形 83"/>
              <p:cNvSpPr>
                <a:spLocks noChangeArrowheads="1"/>
              </p:cNvSpPr>
              <p:nvPr/>
            </p:nvSpPr>
            <p:spPr bwMode="auto">
              <a:xfrm>
                <a:off x="0" y="119"/>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0310" name="组合 84"/>
              <p:cNvPicPr>
                <a:picLocks noChangeArrowheads="1"/>
              </p:cNvPicPr>
              <p:nvPr/>
            </p:nvPicPr>
            <p:blipFill>
              <a:blip r:embed="rId10">
                <a:extLst>
                  <a:ext uri="{28A0092B-C50C-407E-A947-70E740481C1C}">
                    <a14:useLocalDpi/>
                  </a:ext>
                </a:extLst>
              </a:blip>
              <a:stretch>
                <a:fillRect/>
              </a:stretch>
            </p:blipFill>
            <p:spPr bwMode="auto">
              <a:xfrm>
                <a:off x="47120" y="57691"/>
                <a:ext cx="176794" cy="16452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grpSp>
        <p:nvGrpSpPr>
          <p:cNvPr id="10311" name="组合 128"/>
          <p:cNvGrpSpPr/>
          <p:nvPr/>
        </p:nvGrpSpPr>
        <p:grpSpPr>
          <a:xfrm>
            <a:off x="9175750" y="2312988"/>
            <a:ext cx="2435225" cy="1008062"/>
            <a:chExt cx="2435179" cy="1008678"/>
          </a:xfrm>
        </p:grpSpPr>
        <p:grpSp>
          <p:nvGrpSpPr>
            <p:cNvPr id="10312" name="组合 74"/>
            <p:cNvGrpSpPr/>
            <p:nvPr/>
          </p:nvGrpSpPr>
          <p:grpSpPr>
            <a:xfrm>
              <a:off x="3" y="0"/>
              <a:ext cx="2435176" cy="168289"/>
              <a:chExt cx="2330450" cy="168289"/>
            </a:xfrm>
          </p:grpSpPr>
          <p:sp>
            <p:nvSpPr>
              <p:cNvPr id="10313" name="圆角矩形 81"/>
              <p:cNvSpPr>
                <a:spLocks noChangeArrowheads="1"/>
              </p:cNvSpPr>
              <p:nvPr/>
            </p:nvSpPr>
            <p:spPr bwMode="auto">
              <a:xfrm>
                <a:off x="-3" y="0"/>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14" name="圆角矩形 82"/>
              <p:cNvSpPr>
                <a:spLocks noChangeArrowheads="1"/>
              </p:cNvSpPr>
              <p:nvPr/>
            </p:nvSpPr>
            <p:spPr bwMode="auto">
              <a:xfrm>
                <a:off x="-3" y="0"/>
                <a:ext cx="1067998"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315" name="组合 75"/>
            <p:cNvGrpSpPr/>
            <p:nvPr/>
          </p:nvGrpSpPr>
          <p:grpSpPr>
            <a:xfrm>
              <a:off x="3" y="420195"/>
              <a:ext cx="2435176" cy="168289"/>
              <a:chExt cx="2330450" cy="168289"/>
            </a:xfrm>
          </p:grpSpPr>
          <p:sp>
            <p:nvSpPr>
              <p:cNvPr id="10316" name="圆角矩形 79"/>
              <p:cNvSpPr>
                <a:spLocks noChangeArrowheads="1"/>
              </p:cNvSpPr>
              <p:nvPr/>
            </p:nvSpPr>
            <p:spPr bwMode="auto">
              <a:xfrm>
                <a:off x="-3" y="749"/>
                <a:ext cx="2330453"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17" name="圆角矩形 80"/>
              <p:cNvSpPr>
                <a:spLocks noChangeArrowheads="1"/>
              </p:cNvSpPr>
              <p:nvPr/>
            </p:nvSpPr>
            <p:spPr bwMode="auto">
              <a:xfrm>
                <a:off x="-3" y="749"/>
                <a:ext cx="1578449"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318" name="组合 76"/>
            <p:cNvGrpSpPr/>
            <p:nvPr/>
          </p:nvGrpSpPr>
          <p:grpSpPr>
            <a:xfrm>
              <a:off x="0" y="840389"/>
              <a:ext cx="2435179" cy="168289"/>
              <a:chExt cx="2330453" cy="168289"/>
            </a:xfrm>
          </p:grpSpPr>
          <p:sp>
            <p:nvSpPr>
              <p:cNvPr id="10319" name="圆角矩形 77"/>
              <p:cNvSpPr>
                <a:spLocks noChangeArrowheads="1"/>
              </p:cNvSpPr>
              <p:nvPr/>
            </p:nvSpPr>
            <p:spPr bwMode="auto">
              <a:xfrm>
                <a:off x="0" y="-89"/>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20" name="圆角矩形 78"/>
              <p:cNvSpPr>
                <a:spLocks noChangeArrowheads="1"/>
              </p:cNvSpPr>
              <p:nvPr/>
            </p:nvSpPr>
            <p:spPr bwMode="auto">
              <a:xfrm>
                <a:off x="0" y="-89"/>
                <a:ext cx="1791137"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sp>
        <p:nvSpPr>
          <p:cNvPr id="10321" name="文本框 94"/>
          <p:cNvSpPr txBox="1">
            <a:spLocks noChangeArrowheads="1"/>
          </p:cNvSpPr>
          <p:nvPr/>
        </p:nvSpPr>
        <p:spPr bwMode="auto">
          <a:xfrm>
            <a:off x="8702674" y="42576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2000">
                <a:solidFill>
                  <a:schemeClr val="bg1"/>
                </a:solidFill>
                <a:latin charset="0" pitchFamily="34" typeface="Arial"/>
                <a:cs charset="0" pitchFamily="34" typeface="Arial"/>
              </a:rPr>
              <a:t>ADD YOUR NAME</a:t>
            </a:r>
          </a:p>
        </p:txBody>
      </p:sp>
      <p:sp>
        <p:nvSpPr>
          <p:cNvPr id="10322" name="任意多边形 95"/>
          <p:cNvSpPr/>
          <p:nvPr/>
        </p:nvSpPr>
        <p:spPr bwMode="auto">
          <a:xfrm>
            <a:off x="8804275" y="4708525"/>
            <a:ext cx="201613" cy="201613"/>
          </a:xfrm>
          <a:custGeom>
            <a:gdLst>
              <a:gd fmla="*/ 154927 w 406684" name="T0"/>
              <a:gd fmla="*/ 127389 h 406684" name="T1"/>
              <a:gd fmla="*/ 154927 w 406684" name="T2"/>
              <a:gd fmla="*/ 289314 h 406684" name="T3"/>
              <a:gd fmla="*/ 294518 w 406684" name="T4"/>
              <a:gd fmla="*/ 208352 h 406684" name="T5"/>
              <a:gd fmla="*/ 154927 w 406684" name="T6"/>
              <a:gd fmla="*/ 127389 h 406684" name="T7"/>
              <a:gd fmla="*/ 203342 w 406684" name="T8"/>
              <a:gd fmla="*/ 0 h 406684" name="T9"/>
              <a:gd fmla="*/ 406684 w 406684" name="T10"/>
              <a:gd fmla="*/ 203342 h 406684" name="T11"/>
              <a:gd fmla="*/ 203342 w 406684" name="T12"/>
              <a:gd fmla="*/ 406684 h 406684" name="T13"/>
              <a:gd fmla="*/ 0 w 406684" name="T14"/>
              <a:gd fmla="*/ 203342 h 406684" name="T15"/>
              <a:gd fmla="*/ 203342 w 406684" name="T16"/>
              <a:gd fmla="*/ 0 h 4066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6684" w="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323" name="文本框 96"/>
          <p:cNvSpPr txBox="1">
            <a:spLocks noChangeArrowheads="1"/>
          </p:cNvSpPr>
          <p:nvPr/>
        </p:nvSpPr>
        <p:spPr bwMode="auto">
          <a:xfrm>
            <a:off x="9042399" y="4660900"/>
            <a:ext cx="265430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just" eaLnBrk="1" hangingPunct="1"/>
            <a:r>
              <a:rPr lang="en-US" sz="1100">
                <a:solidFill>
                  <a:schemeClr val="bg1"/>
                </a:solidFill>
                <a:latin charset="0" pitchFamily="34" typeface="Arial"/>
                <a:cs charset="0" pitchFamily="34" typeface="Arial"/>
              </a:rPr>
              <a:t>I will not be a mental loafer. I will read something that requires effort, thought and concentration.</a:t>
            </a:r>
          </a:p>
        </p:txBody>
      </p:sp>
      <p:grpSp>
        <p:nvGrpSpPr>
          <p:cNvPr id="10324" name="组合 126"/>
          <p:cNvGrpSpPr/>
          <p:nvPr/>
        </p:nvGrpSpPr>
        <p:grpSpPr>
          <a:xfrm>
            <a:off x="8804275" y="5311775"/>
            <a:ext cx="269875" cy="1112838"/>
            <a:chExt cx="269890" cy="1112411"/>
          </a:xfrm>
        </p:grpSpPr>
        <p:grpSp>
          <p:nvGrpSpPr>
            <p:cNvPr id="10325" name="组合 97"/>
            <p:cNvGrpSpPr/>
            <p:nvPr/>
          </p:nvGrpSpPr>
          <p:grpSpPr>
            <a:xfrm>
              <a:off x="0" y="0"/>
              <a:ext cx="269890" cy="269890"/>
              <a:chExt cx="269890" cy="269890"/>
            </a:xfrm>
          </p:grpSpPr>
          <p:sp>
            <p:nvSpPr>
              <p:cNvPr id="10326" name="圆角矩形 117"/>
              <p:cNvSpPr>
                <a:spLocks noChangeArrowheads="1"/>
              </p:cNvSpPr>
              <p:nvPr/>
            </p:nvSpPr>
            <p:spPr bwMode="auto">
              <a:xfrm>
                <a:off x="0" y="0"/>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27" name="Freeform 5"/>
              <p:cNvSpPr>
                <a:spLocks noEditPoints="1"/>
              </p:cNvSpPr>
              <p:nvPr/>
            </p:nvSpPr>
            <p:spPr bwMode="auto">
              <a:xfrm>
                <a:off x="43573" y="53501"/>
                <a:ext cx="182743" cy="162888"/>
              </a:xfrm>
              <a:custGeom>
                <a:gdLst>
                  <a:gd fmla="*/ 830 w 957" name="T0"/>
                  <a:gd fmla="*/ 139 h 850" name="T1"/>
                  <a:gd fmla="*/ 650 w 957" name="T2"/>
                  <a:gd fmla="*/ 139 h 850" name="T3"/>
                  <a:gd fmla="*/ 650 w 957" name="T4"/>
                  <a:gd fmla="*/ 26 h 850" name="T5"/>
                  <a:gd fmla="*/ 625 w 957" name="T6"/>
                  <a:gd fmla="*/ 0 h 850" name="T7"/>
                  <a:gd fmla="*/ 332 w 957" name="T8"/>
                  <a:gd fmla="*/ 0 h 850" name="T9"/>
                  <a:gd fmla="*/ 307 w 957" name="T10"/>
                  <a:gd fmla="*/ 26 h 850" name="T11"/>
                  <a:gd fmla="*/ 307 w 957" name="T12"/>
                  <a:gd fmla="*/ 139 h 850" name="T13"/>
                  <a:gd fmla="*/ 127 w 957" name="T14"/>
                  <a:gd fmla="*/ 139 h 850" name="T15"/>
                  <a:gd fmla="*/ 0 w 957" name="T16"/>
                  <a:gd fmla="*/ 266 h 850" name="T17"/>
                  <a:gd fmla="*/ 0 w 957" name="T18"/>
                  <a:gd fmla="*/ 723 h 850" name="T19"/>
                  <a:gd fmla="*/ 127 w 957" name="T20"/>
                  <a:gd fmla="*/ 850 h 850" name="T21"/>
                  <a:gd fmla="*/ 830 w 957" name="T22"/>
                  <a:gd fmla="*/ 850 h 850" name="T23"/>
                  <a:gd fmla="*/ 957 w 957" name="T24"/>
                  <a:gd fmla="*/ 723 h 850" name="T25"/>
                  <a:gd fmla="*/ 957 w 957" name="T26"/>
                  <a:gd fmla="*/ 266 h 850" name="T27"/>
                  <a:gd fmla="*/ 830 w 957" name="T28"/>
                  <a:gd fmla="*/ 139 h 850" name="T29"/>
                  <a:gd fmla="*/ 521 w 957" name="T30"/>
                  <a:gd fmla="*/ 439 h 850" name="T31"/>
                  <a:gd fmla="*/ 436 w 957" name="T32"/>
                  <a:gd fmla="*/ 439 h 850" name="T33"/>
                  <a:gd fmla="*/ 423 w 957" name="T34"/>
                  <a:gd fmla="*/ 451 h 850" name="T35"/>
                  <a:gd fmla="*/ 423 w 957" name="T36"/>
                  <a:gd fmla="*/ 482 h 850" name="T37"/>
                  <a:gd fmla="*/ 127 w 957" name="T38"/>
                  <a:gd fmla="*/ 482 h 850" name="T39"/>
                  <a:gd fmla="*/ 38 w 957" name="T40"/>
                  <a:gd fmla="*/ 393 h 850" name="T41"/>
                  <a:gd fmla="*/ 38 w 957" name="T42"/>
                  <a:gd fmla="*/ 266 h 850" name="T43"/>
                  <a:gd fmla="*/ 127 w 957" name="T44"/>
                  <a:gd fmla="*/ 177 h 850" name="T45"/>
                  <a:gd fmla="*/ 830 w 957" name="T46"/>
                  <a:gd fmla="*/ 177 h 850" name="T47"/>
                  <a:gd fmla="*/ 919 w 957" name="T48"/>
                  <a:gd fmla="*/ 266 h 850" name="T49"/>
                  <a:gd fmla="*/ 919 w 957" name="T50"/>
                  <a:gd fmla="*/ 393 h 850" name="T51"/>
                  <a:gd fmla="*/ 830 w 957" name="T52"/>
                  <a:gd fmla="*/ 482 h 850" name="T53"/>
                  <a:gd fmla="*/ 534 w 957" name="T54"/>
                  <a:gd fmla="*/ 482 h 850" name="T55"/>
                  <a:gd fmla="*/ 534 w 957" name="T56"/>
                  <a:gd fmla="*/ 451 h 850" name="T57"/>
                  <a:gd fmla="*/ 521 w 957" name="T58"/>
                  <a:gd fmla="*/ 439 h 850" name="T59"/>
                  <a:gd fmla="*/ 509 w 957" name="T60"/>
                  <a:gd fmla="*/ 464 h 850" name="T61"/>
                  <a:gd fmla="*/ 509 w 957" name="T62"/>
                  <a:gd fmla="*/ 524 h 850" name="T63"/>
                  <a:gd fmla="*/ 448 w 957" name="T64"/>
                  <a:gd fmla="*/ 524 h 850" name="T65"/>
                  <a:gd fmla="*/ 448 w 957" name="T66"/>
                  <a:gd fmla="*/ 464 h 850" name="T67"/>
                  <a:gd fmla="*/ 509 w 957" name="T68"/>
                  <a:gd fmla="*/ 464 h 850" name="T69"/>
                  <a:gd fmla="*/ 357 w 957" name="T70"/>
                  <a:gd fmla="*/ 51 h 850" name="T71"/>
                  <a:gd fmla="*/ 600 w 957" name="T72"/>
                  <a:gd fmla="*/ 51 h 850" name="T73"/>
                  <a:gd fmla="*/ 600 w 957" name="T74"/>
                  <a:gd fmla="*/ 139 h 850" name="T75"/>
                  <a:gd fmla="*/ 357 w 957" name="T76"/>
                  <a:gd fmla="*/ 139 h 850" name="T77"/>
                  <a:gd fmla="*/ 357 w 957" name="T78"/>
                  <a:gd fmla="*/ 51 h 850" name="T79"/>
                  <a:gd fmla="*/ 830 w 957" name="T80"/>
                  <a:gd fmla="*/ 799 h 850" name="T81"/>
                  <a:gd fmla="*/ 127 w 957" name="T82"/>
                  <a:gd fmla="*/ 799 h 850" name="T83"/>
                  <a:gd fmla="*/ 51 w 957" name="T84"/>
                  <a:gd fmla="*/ 723 h 850" name="T85"/>
                  <a:gd fmla="*/ 51 w 957" name="T86"/>
                  <a:gd fmla="*/ 477 h 850" name="T87"/>
                  <a:gd fmla="*/ 127 w 957" name="T88"/>
                  <a:gd fmla="*/ 507 h 850" name="T89"/>
                  <a:gd fmla="*/ 423 w 957" name="T90"/>
                  <a:gd fmla="*/ 507 h 850" name="T91"/>
                  <a:gd fmla="*/ 423 w 957" name="T92"/>
                  <a:gd fmla="*/ 537 h 850" name="T93"/>
                  <a:gd fmla="*/ 436 w 957" name="T94"/>
                  <a:gd fmla="*/ 550 h 850" name="T95"/>
                  <a:gd fmla="*/ 521 w 957" name="T96"/>
                  <a:gd fmla="*/ 550 h 850" name="T97"/>
                  <a:gd fmla="*/ 534 w 957" name="T98"/>
                  <a:gd fmla="*/ 537 h 850" name="T99"/>
                  <a:gd fmla="*/ 534 w 957" name="T100"/>
                  <a:gd fmla="*/ 507 h 850" name="T101"/>
                  <a:gd fmla="*/ 830 w 957" name="T102"/>
                  <a:gd fmla="*/ 507 h 850" name="T103"/>
                  <a:gd fmla="*/ 906 w 957" name="T104"/>
                  <a:gd fmla="*/ 477 h 850" name="T105"/>
                  <a:gd fmla="*/ 906 w 957" name="T106"/>
                  <a:gd fmla="*/ 723 h 850" name="T107"/>
                  <a:gd fmla="*/ 830 w 957" name="T108"/>
                  <a:gd fmla="*/ 799 h 8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0" w="957">
                    <a:moveTo>
                      <a:pt x="830" y="139"/>
                    </a:moveTo>
                    <a:cubicBezTo>
                      <a:pt x="650" y="139"/>
                      <a:pt x="650" y="139"/>
                      <a:pt x="650" y="139"/>
                    </a:cubicBezTo>
                    <a:cubicBezTo>
                      <a:pt x="650" y="26"/>
                      <a:pt x="650" y="26"/>
                      <a:pt x="650" y="26"/>
                    </a:cubicBezTo>
                    <a:cubicBezTo>
                      <a:pt x="650" y="12"/>
                      <a:pt x="639" y="0"/>
                      <a:pt x="625" y="0"/>
                    </a:cubicBezTo>
                    <a:cubicBezTo>
                      <a:pt x="332" y="0"/>
                      <a:pt x="332" y="0"/>
                      <a:pt x="332" y="0"/>
                    </a:cubicBezTo>
                    <a:cubicBezTo>
                      <a:pt x="318" y="0"/>
                      <a:pt x="307" y="12"/>
                      <a:pt x="307" y="26"/>
                    </a:cubicBezTo>
                    <a:cubicBezTo>
                      <a:pt x="307" y="139"/>
                      <a:pt x="307" y="139"/>
                      <a:pt x="307" y="139"/>
                    </a:cubicBezTo>
                    <a:cubicBezTo>
                      <a:pt x="127" y="139"/>
                      <a:pt x="127" y="139"/>
                      <a:pt x="127" y="139"/>
                    </a:cubicBezTo>
                    <a:cubicBezTo>
                      <a:pt x="57" y="139"/>
                      <a:pt x="0" y="196"/>
                      <a:pt x="0" y="266"/>
                    </a:cubicBezTo>
                    <a:cubicBezTo>
                      <a:pt x="0" y="723"/>
                      <a:pt x="0" y="723"/>
                      <a:pt x="0" y="723"/>
                    </a:cubicBezTo>
                    <a:cubicBezTo>
                      <a:pt x="0" y="793"/>
                      <a:pt x="57" y="850"/>
                      <a:pt x="127" y="850"/>
                    </a:cubicBezTo>
                    <a:cubicBezTo>
                      <a:pt x="830" y="850"/>
                      <a:pt x="830" y="850"/>
                      <a:pt x="830" y="850"/>
                    </a:cubicBezTo>
                    <a:cubicBezTo>
                      <a:pt x="900" y="850"/>
                      <a:pt x="957" y="793"/>
                      <a:pt x="957" y="723"/>
                    </a:cubicBezTo>
                    <a:cubicBezTo>
                      <a:pt x="957" y="266"/>
                      <a:pt x="957" y="266"/>
                      <a:pt x="957" y="266"/>
                    </a:cubicBezTo>
                    <a:cubicBezTo>
                      <a:pt x="957" y="196"/>
                      <a:pt x="900" y="139"/>
                      <a:pt x="830" y="139"/>
                    </a:cubicBezTo>
                    <a:close/>
                    <a:moveTo>
                      <a:pt x="521" y="439"/>
                    </a:moveTo>
                    <a:cubicBezTo>
                      <a:pt x="436" y="439"/>
                      <a:pt x="436" y="439"/>
                      <a:pt x="436" y="439"/>
                    </a:cubicBezTo>
                    <a:cubicBezTo>
                      <a:pt x="429" y="439"/>
                      <a:pt x="423" y="445"/>
                      <a:pt x="423" y="451"/>
                    </a:cubicBezTo>
                    <a:cubicBezTo>
                      <a:pt x="423" y="482"/>
                      <a:pt x="423" y="482"/>
                      <a:pt x="423" y="482"/>
                    </a:cubicBezTo>
                    <a:cubicBezTo>
                      <a:pt x="127" y="482"/>
                      <a:pt x="127" y="482"/>
                      <a:pt x="127" y="482"/>
                    </a:cubicBezTo>
                    <a:cubicBezTo>
                      <a:pt x="78" y="482"/>
                      <a:pt x="38" y="442"/>
                      <a:pt x="38" y="393"/>
                    </a:cubicBezTo>
                    <a:cubicBezTo>
                      <a:pt x="38" y="266"/>
                      <a:pt x="38" y="266"/>
                      <a:pt x="38" y="266"/>
                    </a:cubicBezTo>
                    <a:cubicBezTo>
                      <a:pt x="38" y="217"/>
                      <a:pt x="78" y="177"/>
                      <a:pt x="127" y="177"/>
                    </a:cubicBezTo>
                    <a:cubicBezTo>
                      <a:pt x="830" y="177"/>
                      <a:pt x="830" y="177"/>
                      <a:pt x="830" y="177"/>
                    </a:cubicBezTo>
                    <a:cubicBezTo>
                      <a:pt x="879" y="177"/>
                      <a:pt x="919" y="217"/>
                      <a:pt x="919" y="266"/>
                    </a:cubicBezTo>
                    <a:cubicBezTo>
                      <a:pt x="919" y="393"/>
                      <a:pt x="919" y="393"/>
                      <a:pt x="919" y="393"/>
                    </a:cubicBezTo>
                    <a:cubicBezTo>
                      <a:pt x="919" y="442"/>
                      <a:pt x="879" y="482"/>
                      <a:pt x="830" y="482"/>
                    </a:cubicBezTo>
                    <a:cubicBezTo>
                      <a:pt x="534" y="482"/>
                      <a:pt x="534" y="482"/>
                      <a:pt x="534" y="482"/>
                    </a:cubicBezTo>
                    <a:cubicBezTo>
                      <a:pt x="534" y="451"/>
                      <a:pt x="534" y="451"/>
                      <a:pt x="534" y="451"/>
                    </a:cubicBezTo>
                    <a:cubicBezTo>
                      <a:pt x="534" y="445"/>
                      <a:pt x="528" y="439"/>
                      <a:pt x="521" y="439"/>
                    </a:cubicBezTo>
                    <a:close/>
                    <a:moveTo>
                      <a:pt x="509" y="464"/>
                    </a:moveTo>
                    <a:cubicBezTo>
                      <a:pt x="509" y="524"/>
                      <a:pt x="509" y="524"/>
                      <a:pt x="509" y="524"/>
                    </a:cubicBezTo>
                    <a:cubicBezTo>
                      <a:pt x="448" y="524"/>
                      <a:pt x="448" y="524"/>
                      <a:pt x="448" y="524"/>
                    </a:cubicBezTo>
                    <a:cubicBezTo>
                      <a:pt x="448" y="464"/>
                      <a:pt x="448" y="464"/>
                      <a:pt x="448" y="464"/>
                    </a:cubicBezTo>
                    <a:lnTo>
                      <a:pt x="509" y="464"/>
                    </a:lnTo>
                    <a:close/>
                    <a:moveTo>
                      <a:pt x="357" y="51"/>
                    </a:moveTo>
                    <a:cubicBezTo>
                      <a:pt x="600" y="51"/>
                      <a:pt x="600" y="51"/>
                      <a:pt x="600" y="51"/>
                    </a:cubicBezTo>
                    <a:cubicBezTo>
                      <a:pt x="600" y="139"/>
                      <a:pt x="600" y="139"/>
                      <a:pt x="600" y="139"/>
                    </a:cubicBezTo>
                    <a:cubicBezTo>
                      <a:pt x="357" y="139"/>
                      <a:pt x="357" y="139"/>
                      <a:pt x="357" y="139"/>
                    </a:cubicBezTo>
                    <a:lnTo>
                      <a:pt x="357" y="51"/>
                    </a:lnTo>
                    <a:close/>
                    <a:moveTo>
                      <a:pt x="830" y="799"/>
                    </a:moveTo>
                    <a:cubicBezTo>
                      <a:pt x="127" y="799"/>
                      <a:pt x="127" y="799"/>
                      <a:pt x="127" y="799"/>
                    </a:cubicBezTo>
                    <a:cubicBezTo>
                      <a:pt x="85" y="799"/>
                      <a:pt x="51" y="765"/>
                      <a:pt x="51" y="723"/>
                    </a:cubicBezTo>
                    <a:cubicBezTo>
                      <a:pt x="51" y="477"/>
                      <a:pt x="51" y="477"/>
                      <a:pt x="51" y="477"/>
                    </a:cubicBezTo>
                    <a:cubicBezTo>
                      <a:pt x="71" y="496"/>
                      <a:pt x="98" y="507"/>
                      <a:pt x="127" y="507"/>
                    </a:cubicBezTo>
                    <a:cubicBezTo>
                      <a:pt x="423" y="507"/>
                      <a:pt x="423" y="507"/>
                      <a:pt x="423" y="507"/>
                    </a:cubicBezTo>
                    <a:cubicBezTo>
                      <a:pt x="423" y="537"/>
                      <a:pt x="423" y="537"/>
                      <a:pt x="423" y="537"/>
                    </a:cubicBezTo>
                    <a:cubicBezTo>
                      <a:pt x="423" y="544"/>
                      <a:pt x="429" y="550"/>
                      <a:pt x="436" y="550"/>
                    </a:cubicBezTo>
                    <a:cubicBezTo>
                      <a:pt x="521" y="550"/>
                      <a:pt x="521" y="550"/>
                      <a:pt x="521" y="550"/>
                    </a:cubicBezTo>
                    <a:cubicBezTo>
                      <a:pt x="528" y="550"/>
                      <a:pt x="534" y="544"/>
                      <a:pt x="534" y="537"/>
                    </a:cubicBezTo>
                    <a:cubicBezTo>
                      <a:pt x="534" y="507"/>
                      <a:pt x="534" y="507"/>
                      <a:pt x="534" y="507"/>
                    </a:cubicBezTo>
                    <a:cubicBezTo>
                      <a:pt x="830" y="507"/>
                      <a:pt x="830" y="507"/>
                      <a:pt x="830" y="507"/>
                    </a:cubicBezTo>
                    <a:cubicBezTo>
                      <a:pt x="859" y="507"/>
                      <a:pt x="886" y="496"/>
                      <a:pt x="906" y="477"/>
                    </a:cubicBezTo>
                    <a:cubicBezTo>
                      <a:pt x="906" y="723"/>
                      <a:pt x="906" y="723"/>
                      <a:pt x="906" y="723"/>
                    </a:cubicBezTo>
                    <a:cubicBezTo>
                      <a:pt x="906" y="765"/>
                      <a:pt x="872" y="799"/>
                      <a:pt x="830" y="799"/>
                    </a:cubicBez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328" name="组合 98"/>
            <p:cNvGrpSpPr/>
            <p:nvPr/>
          </p:nvGrpSpPr>
          <p:grpSpPr>
            <a:xfrm>
              <a:off x="0" y="421260"/>
              <a:ext cx="269890" cy="269890"/>
              <a:chExt cx="269890" cy="269890"/>
            </a:xfrm>
          </p:grpSpPr>
          <p:sp>
            <p:nvSpPr>
              <p:cNvPr id="10329" name="圆角矩形 115"/>
              <p:cNvSpPr>
                <a:spLocks noChangeArrowheads="1"/>
              </p:cNvSpPr>
              <p:nvPr/>
            </p:nvSpPr>
            <p:spPr bwMode="auto">
              <a:xfrm>
                <a:off x="0" y="-734"/>
                <a:ext cx="269890" cy="271357"/>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30" name="Freeform 6"/>
              <p:cNvSpPr>
                <a:spLocks noEditPoints="1"/>
              </p:cNvSpPr>
              <p:nvPr/>
            </p:nvSpPr>
            <p:spPr bwMode="auto">
              <a:xfrm>
                <a:off x="15209" y="51069"/>
                <a:ext cx="239470" cy="167751"/>
              </a:xfrm>
              <a:custGeom>
                <a:gdLst>
                  <a:gd fmla="*/ 981 w 1254" name="T0"/>
                  <a:gd fmla="*/ 11 h 876" name="T1"/>
                  <a:gd fmla="*/ 764 w 1254" name="T2"/>
                  <a:gd fmla="*/ 114 h 876" name="T3"/>
                  <a:gd fmla="*/ 757 w 1254" name="T4"/>
                  <a:gd fmla="*/ 152 h 876" name="T5"/>
                  <a:gd fmla="*/ 660 w 1254" name="T6"/>
                  <a:gd fmla="*/ 180 h 876" name="T7"/>
                  <a:gd fmla="*/ 629 w 1254" name="T8"/>
                  <a:gd fmla="*/ 221 h 876" name="T9"/>
                  <a:gd fmla="*/ 598 w 1254" name="T10"/>
                  <a:gd fmla="*/ 180 h 876" name="T11"/>
                  <a:gd fmla="*/ 497 w 1254" name="T12"/>
                  <a:gd fmla="*/ 157 h 876" name="T13"/>
                  <a:gd fmla="*/ 490 w 1254" name="T14"/>
                  <a:gd fmla="*/ 119 h 876" name="T15"/>
                  <a:gd fmla="*/ 273 w 1254" name="T16"/>
                  <a:gd fmla="*/ 16 h 876" name="T17"/>
                  <a:gd fmla="*/ 8 w 1254" name="T18"/>
                  <a:gd fmla="*/ 366 h 876" name="T19"/>
                  <a:gd fmla="*/ 169 w 1254" name="T20"/>
                  <a:gd fmla="*/ 534 h 876" name="T21"/>
                  <a:gd fmla="*/ 188 w 1254" name="T22"/>
                  <a:gd fmla="*/ 525 h 876" name="T23"/>
                  <a:gd fmla="*/ 451 w 1254" name="T24"/>
                  <a:gd fmla="*/ 719 h 876" name="T25"/>
                  <a:gd fmla="*/ 698 w 1254" name="T26"/>
                  <a:gd fmla="*/ 876 h 876" name="T27"/>
                  <a:gd fmla="*/ 984 w 1254" name="T28"/>
                  <a:gd fmla="*/ 668 h 876" name="T29"/>
                  <a:gd fmla="*/ 986 w 1254" name="T30"/>
                  <a:gd fmla="*/ 649 h 876" name="T31"/>
                  <a:gd fmla="*/ 1057 w 1254" name="T32"/>
                  <a:gd fmla="*/ 510 h 876" name="T33"/>
                  <a:gd fmla="*/ 1085 w 1254" name="T34"/>
                  <a:gd fmla="*/ 529 h 876" name="T35"/>
                  <a:gd fmla="*/ 1104 w 1254" name="T36"/>
                  <a:gd fmla="*/ 521 h 876" name="T37"/>
                  <a:gd fmla="*/ 1246 w 1254" name="T38"/>
                  <a:gd fmla="*/ 328 h 876" name="T39"/>
                  <a:gd fmla="*/ 61 w 1254" name="T40"/>
                  <a:gd fmla="*/ 348 h 876" name="T41"/>
                  <a:gd fmla="*/ 438 w 1254" name="T42"/>
                  <a:gd fmla="*/ 147 h 876" name="T43"/>
                  <a:gd fmla="*/ 915 w 1254" name="T44"/>
                  <a:gd fmla="*/ 688 h 876" name="T45"/>
                  <a:gd fmla="*/ 703 w 1254" name="T46"/>
                  <a:gd fmla="*/ 535 h 876" name="T47"/>
                  <a:gd fmla="*/ 837 w 1254" name="T48"/>
                  <a:gd fmla="*/ 745 h 876" name="T49"/>
                  <a:gd fmla="*/ 652 w 1254" name="T50"/>
                  <a:gd fmla="*/ 616 h 876" name="T51"/>
                  <a:gd fmla="*/ 759 w 1254" name="T52"/>
                  <a:gd fmla="*/ 803 h 876" name="T53"/>
                  <a:gd fmla="*/ 597 w 1254" name="T54"/>
                  <a:gd fmla="*/ 695 h 876" name="T55"/>
                  <a:gd fmla="*/ 698 w 1254" name="T56"/>
                  <a:gd fmla="*/ 848 h 876" name="T57"/>
                  <a:gd fmla="*/ 217 w 1254" name="T58"/>
                  <a:gd fmla="*/ 490 h 876" name="T59"/>
                  <a:gd fmla="*/ 588 w 1254" name="T60"/>
                  <a:gd fmla="*/ 204 h 876" name="T61"/>
                  <a:gd fmla="*/ 591 w 1254" name="T62"/>
                  <a:gd fmla="*/ 281 h 876" name="T63"/>
                  <a:gd fmla="*/ 504 w 1254" name="T64"/>
                  <a:gd fmla="*/ 426 h 876" name="T65"/>
                  <a:gd fmla="*/ 575 w 1254" name="T66"/>
                  <a:gd fmla="*/ 484 h 876" name="T67"/>
                  <a:gd fmla="*/ 687 w 1254" name="T68"/>
                  <a:gd fmla="*/ 360 h 876" name="T69"/>
                  <a:gd fmla="*/ 916 w 1254" name="T70"/>
                  <a:gd fmla="*/ 612 h 876" name="T71"/>
                  <a:gd fmla="*/ 958 w 1254" name="T72"/>
                  <a:gd fmla="*/ 656 h 876" name="T73"/>
                  <a:gd fmla="*/ 926 w 1254" name="T74"/>
                  <a:gd fmla="*/ 586 h 876" name="T75"/>
                  <a:gd fmla="*/ 699 w 1254" name="T76"/>
                  <a:gd fmla="*/ 332 h 876" name="T77"/>
                  <a:gd fmla="*/ 689 w 1254" name="T78"/>
                  <a:gd fmla="*/ 326 h 876" name="T79"/>
                  <a:gd fmla="*/ 573 w 1254" name="T80"/>
                  <a:gd fmla="*/ 454 h 876" name="T81"/>
                  <a:gd fmla="*/ 612 w 1254" name="T82"/>
                  <a:gd fmla="*/ 295 h 876" name="T83"/>
                  <a:gd fmla="*/ 784 w 1254" name="T84"/>
                  <a:gd fmla="*/ 184 h 876" name="T85"/>
                  <a:gd fmla="*/ 926 w 1254" name="T86"/>
                  <a:gd fmla="*/ 586 h 876" name="T87"/>
                  <a:gd fmla="*/ 815 w 1254" name="T88"/>
                  <a:gd fmla="*/ 143 h 876" name="T89"/>
                  <a:gd fmla="*/ 1193 w 1254" name="T90"/>
                  <a:gd fmla="*/ 344 h 8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76" w="1254">
                    <a:moveTo>
                      <a:pt x="1246" y="328"/>
                    </a:moveTo>
                    <a:cubicBezTo>
                      <a:pt x="981" y="11"/>
                      <a:pt x="981" y="11"/>
                      <a:pt x="981" y="11"/>
                    </a:cubicBezTo>
                    <a:cubicBezTo>
                      <a:pt x="973" y="2"/>
                      <a:pt x="959" y="0"/>
                      <a:pt x="948" y="6"/>
                    </a:cubicBezTo>
                    <a:cubicBezTo>
                      <a:pt x="764" y="114"/>
                      <a:pt x="764" y="114"/>
                      <a:pt x="764" y="114"/>
                    </a:cubicBezTo>
                    <a:cubicBezTo>
                      <a:pt x="757" y="118"/>
                      <a:pt x="753" y="124"/>
                      <a:pt x="752" y="131"/>
                    </a:cubicBezTo>
                    <a:cubicBezTo>
                      <a:pt x="750" y="139"/>
                      <a:pt x="752" y="146"/>
                      <a:pt x="757" y="152"/>
                    </a:cubicBezTo>
                    <a:cubicBezTo>
                      <a:pt x="765" y="161"/>
                      <a:pt x="765" y="161"/>
                      <a:pt x="765" y="161"/>
                    </a:cubicBezTo>
                    <a:cubicBezTo>
                      <a:pt x="660" y="180"/>
                      <a:pt x="660" y="180"/>
                      <a:pt x="660" y="180"/>
                    </a:cubicBezTo>
                    <a:cubicBezTo>
                      <a:pt x="657" y="180"/>
                      <a:pt x="653" y="182"/>
                      <a:pt x="651" y="185"/>
                    </a:cubicBezTo>
                    <a:cubicBezTo>
                      <a:pt x="629" y="221"/>
                      <a:pt x="629" y="221"/>
                      <a:pt x="629" y="221"/>
                    </a:cubicBezTo>
                    <a:cubicBezTo>
                      <a:pt x="606" y="185"/>
                      <a:pt x="606" y="185"/>
                      <a:pt x="606" y="185"/>
                    </a:cubicBezTo>
                    <a:cubicBezTo>
                      <a:pt x="604" y="182"/>
                      <a:pt x="601" y="180"/>
                      <a:pt x="598" y="180"/>
                    </a:cubicBezTo>
                    <a:cubicBezTo>
                      <a:pt x="493" y="161"/>
                      <a:pt x="493" y="161"/>
                      <a:pt x="493" y="161"/>
                    </a:cubicBezTo>
                    <a:cubicBezTo>
                      <a:pt x="497" y="157"/>
                      <a:pt x="497" y="157"/>
                      <a:pt x="497" y="157"/>
                    </a:cubicBezTo>
                    <a:cubicBezTo>
                      <a:pt x="501" y="151"/>
                      <a:pt x="503" y="144"/>
                      <a:pt x="502" y="136"/>
                    </a:cubicBezTo>
                    <a:cubicBezTo>
                      <a:pt x="501" y="129"/>
                      <a:pt x="496" y="122"/>
                      <a:pt x="490" y="119"/>
                    </a:cubicBezTo>
                    <a:cubicBezTo>
                      <a:pt x="305" y="10"/>
                      <a:pt x="305" y="10"/>
                      <a:pt x="305" y="10"/>
                    </a:cubicBezTo>
                    <a:cubicBezTo>
                      <a:pt x="295" y="4"/>
                      <a:pt x="281" y="7"/>
                      <a:pt x="273" y="16"/>
                    </a:cubicBezTo>
                    <a:cubicBezTo>
                      <a:pt x="8" y="333"/>
                      <a:pt x="8" y="333"/>
                      <a:pt x="8" y="333"/>
                    </a:cubicBezTo>
                    <a:cubicBezTo>
                      <a:pt x="0" y="342"/>
                      <a:pt x="0" y="356"/>
                      <a:pt x="8" y="366"/>
                    </a:cubicBezTo>
                    <a:cubicBezTo>
                      <a:pt x="150" y="525"/>
                      <a:pt x="150" y="525"/>
                      <a:pt x="150" y="525"/>
                    </a:cubicBezTo>
                    <a:cubicBezTo>
                      <a:pt x="155" y="531"/>
                      <a:pt x="162" y="534"/>
                      <a:pt x="169" y="534"/>
                    </a:cubicBezTo>
                    <a:cubicBezTo>
                      <a:pt x="169" y="534"/>
                      <a:pt x="169" y="534"/>
                      <a:pt x="169" y="534"/>
                    </a:cubicBezTo>
                    <a:cubicBezTo>
                      <a:pt x="177" y="534"/>
                      <a:pt x="184" y="530"/>
                      <a:pt x="188" y="525"/>
                    </a:cubicBezTo>
                    <a:cubicBezTo>
                      <a:pt x="201" y="510"/>
                      <a:pt x="201" y="510"/>
                      <a:pt x="201" y="510"/>
                    </a:cubicBezTo>
                    <a:cubicBezTo>
                      <a:pt x="451" y="719"/>
                      <a:pt x="451" y="719"/>
                      <a:pt x="451" y="719"/>
                    </a:cubicBezTo>
                    <a:cubicBezTo>
                      <a:pt x="691" y="874"/>
                      <a:pt x="691" y="874"/>
                      <a:pt x="691" y="874"/>
                    </a:cubicBezTo>
                    <a:cubicBezTo>
                      <a:pt x="693" y="875"/>
                      <a:pt x="696" y="876"/>
                      <a:pt x="698" y="876"/>
                    </a:cubicBezTo>
                    <a:cubicBezTo>
                      <a:pt x="701" y="876"/>
                      <a:pt x="703" y="875"/>
                      <a:pt x="706" y="873"/>
                    </a:cubicBezTo>
                    <a:cubicBezTo>
                      <a:pt x="984" y="668"/>
                      <a:pt x="984" y="668"/>
                      <a:pt x="984" y="668"/>
                    </a:cubicBezTo>
                    <a:cubicBezTo>
                      <a:pt x="987" y="666"/>
                      <a:pt x="989" y="662"/>
                      <a:pt x="990" y="659"/>
                    </a:cubicBezTo>
                    <a:cubicBezTo>
                      <a:pt x="990" y="655"/>
                      <a:pt x="989" y="652"/>
                      <a:pt x="986" y="649"/>
                    </a:cubicBezTo>
                    <a:cubicBezTo>
                      <a:pt x="944" y="605"/>
                      <a:pt x="944" y="605"/>
                      <a:pt x="944" y="605"/>
                    </a:cubicBezTo>
                    <a:cubicBezTo>
                      <a:pt x="1057" y="510"/>
                      <a:pt x="1057" y="510"/>
                      <a:pt x="1057" y="510"/>
                    </a:cubicBezTo>
                    <a:cubicBezTo>
                      <a:pt x="1065" y="520"/>
                      <a:pt x="1065" y="520"/>
                      <a:pt x="1065" y="520"/>
                    </a:cubicBezTo>
                    <a:cubicBezTo>
                      <a:pt x="1070" y="526"/>
                      <a:pt x="1077" y="529"/>
                      <a:pt x="1085" y="529"/>
                    </a:cubicBezTo>
                    <a:cubicBezTo>
                      <a:pt x="1085" y="529"/>
                      <a:pt x="1085" y="529"/>
                      <a:pt x="1085" y="529"/>
                    </a:cubicBezTo>
                    <a:cubicBezTo>
                      <a:pt x="1092" y="529"/>
                      <a:pt x="1099" y="526"/>
                      <a:pt x="1104" y="521"/>
                    </a:cubicBezTo>
                    <a:cubicBezTo>
                      <a:pt x="1245" y="361"/>
                      <a:pt x="1245" y="361"/>
                      <a:pt x="1245" y="361"/>
                    </a:cubicBezTo>
                    <a:cubicBezTo>
                      <a:pt x="1254" y="352"/>
                      <a:pt x="1254" y="338"/>
                      <a:pt x="1246" y="328"/>
                    </a:cubicBezTo>
                    <a:close/>
                    <a:moveTo>
                      <a:pt x="168" y="470"/>
                    </a:moveTo>
                    <a:cubicBezTo>
                      <a:pt x="61" y="348"/>
                      <a:pt x="61" y="348"/>
                      <a:pt x="61" y="348"/>
                    </a:cubicBezTo>
                    <a:cubicBezTo>
                      <a:pt x="298" y="65"/>
                      <a:pt x="298" y="65"/>
                      <a:pt x="298" y="65"/>
                    </a:cubicBezTo>
                    <a:cubicBezTo>
                      <a:pt x="438" y="147"/>
                      <a:pt x="438" y="147"/>
                      <a:pt x="438" y="147"/>
                    </a:cubicBezTo>
                    <a:lnTo>
                      <a:pt x="168" y="470"/>
                    </a:lnTo>
                    <a:close/>
                    <a:moveTo>
                      <a:pt x="915" y="688"/>
                    </a:moveTo>
                    <a:cubicBezTo>
                      <a:pt x="720" y="516"/>
                      <a:pt x="720" y="516"/>
                      <a:pt x="720" y="516"/>
                    </a:cubicBezTo>
                    <a:cubicBezTo>
                      <a:pt x="703" y="535"/>
                      <a:pt x="703" y="535"/>
                      <a:pt x="703" y="535"/>
                    </a:cubicBezTo>
                    <a:cubicBezTo>
                      <a:pt x="894" y="703"/>
                      <a:pt x="894" y="703"/>
                      <a:pt x="894" y="703"/>
                    </a:cubicBezTo>
                    <a:cubicBezTo>
                      <a:pt x="837" y="745"/>
                      <a:pt x="837" y="745"/>
                      <a:pt x="837" y="745"/>
                    </a:cubicBezTo>
                    <a:cubicBezTo>
                      <a:pt x="668" y="597"/>
                      <a:pt x="668" y="597"/>
                      <a:pt x="668" y="597"/>
                    </a:cubicBezTo>
                    <a:cubicBezTo>
                      <a:pt x="652" y="616"/>
                      <a:pt x="652" y="616"/>
                      <a:pt x="652" y="616"/>
                    </a:cubicBezTo>
                    <a:cubicBezTo>
                      <a:pt x="816" y="760"/>
                      <a:pt x="816" y="760"/>
                      <a:pt x="816" y="760"/>
                    </a:cubicBezTo>
                    <a:cubicBezTo>
                      <a:pt x="759" y="803"/>
                      <a:pt x="759" y="803"/>
                      <a:pt x="759" y="803"/>
                    </a:cubicBezTo>
                    <a:cubicBezTo>
                      <a:pt x="614" y="676"/>
                      <a:pt x="614" y="676"/>
                      <a:pt x="614" y="676"/>
                    </a:cubicBezTo>
                    <a:cubicBezTo>
                      <a:pt x="597" y="695"/>
                      <a:pt x="597" y="695"/>
                      <a:pt x="597" y="695"/>
                    </a:cubicBezTo>
                    <a:cubicBezTo>
                      <a:pt x="738" y="818"/>
                      <a:pt x="738" y="818"/>
                      <a:pt x="738" y="818"/>
                    </a:cubicBezTo>
                    <a:cubicBezTo>
                      <a:pt x="698" y="848"/>
                      <a:pt x="698" y="848"/>
                      <a:pt x="698" y="848"/>
                    </a:cubicBezTo>
                    <a:cubicBezTo>
                      <a:pt x="466" y="699"/>
                      <a:pt x="466" y="699"/>
                      <a:pt x="466" y="699"/>
                    </a:cubicBezTo>
                    <a:cubicBezTo>
                      <a:pt x="217" y="490"/>
                      <a:pt x="217" y="490"/>
                      <a:pt x="217" y="490"/>
                    </a:cubicBezTo>
                    <a:cubicBezTo>
                      <a:pt x="474" y="184"/>
                      <a:pt x="474" y="184"/>
                      <a:pt x="474" y="184"/>
                    </a:cubicBezTo>
                    <a:cubicBezTo>
                      <a:pt x="588" y="204"/>
                      <a:pt x="588" y="204"/>
                      <a:pt x="588" y="204"/>
                    </a:cubicBezTo>
                    <a:cubicBezTo>
                      <a:pt x="614" y="244"/>
                      <a:pt x="614" y="244"/>
                      <a:pt x="614" y="244"/>
                    </a:cubicBezTo>
                    <a:cubicBezTo>
                      <a:pt x="591" y="281"/>
                      <a:pt x="591" y="281"/>
                      <a:pt x="591" y="281"/>
                    </a:cubicBezTo>
                    <a:cubicBezTo>
                      <a:pt x="503" y="409"/>
                      <a:pt x="503" y="409"/>
                      <a:pt x="503" y="409"/>
                    </a:cubicBezTo>
                    <a:cubicBezTo>
                      <a:pt x="499" y="415"/>
                      <a:pt x="500" y="422"/>
                      <a:pt x="504" y="426"/>
                    </a:cubicBezTo>
                    <a:cubicBezTo>
                      <a:pt x="566" y="481"/>
                      <a:pt x="566" y="481"/>
                      <a:pt x="566" y="481"/>
                    </a:cubicBezTo>
                    <a:cubicBezTo>
                      <a:pt x="569" y="484"/>
                      <a:pt x="572" y="485"/>
                      <a:pt x="575" y="484"/>
                    </a:cubicBezTo>
                    <a:cubicBezTo>
                      <a:pt x="579" y="484"/>
                      <a:pt x="582" y="483"/>
                      <a:pt x="584" y="480"/>
                    </a:cubicBezTo>
                    <a:cubicBezTo>
                      <a:pt x="687" y="360"/>
                      <a:pt x="687" y="360"/>
                      <a:pt x="687" y="360"/>
                    </a:cubicBezTo>
                    <a:cubicBezTo>
                      <a:pt x="714" y="401"/>
                      <a:pt x="714" y="401"/>
                      <a:pt x="714" y="401"/>
                    </a:cubicBezTo>
                    <a:cubicBezTo>
                      <a:pt x="916" y="612"/>
                      <a:pt x="916" y="612"/>
                      <a:pt x="916" y="612"/>
                    </a:cubicBezTo>
                    <a:cubicBezTo>
                      <a:pt x="916" y="612"/>
                      <a:pt x="916" y="612"/>
                      <a:pt x="916" y="612"/>
                    </a:cubicBezTo>
                    <a:cubicBezTo>
                      <a:pt x="958" y="656"/>
                      <a:pt x="958" y="656"/>
                      <a:pt x="958" y="656"/>
                    </a:cubicBezTo>
                    <a:lnTo>
                      <a:pt x="915" y="688"/>
                    </a:lnTo>
                    <a:close/>
                    <a:moveTo>
                      <a:pt x="926" y="586"/>
                    </a:moveTo>
                    <a:cubicBezTo>
                      <a:pt x="734" y="385"/>
                      <a:pt x="734" y="385"/>
                      <a:pt x="734" y="385"/>
                    </a:cubicBezTo>
                    <a:cubicBezTo>
                      <a:pt x="699" y="332"/>
                      <a:pt x="699" y="332"/>
                      <a:pt x="699" y="332"/>
                    </a:cubicBezTo>
                    <a:cubicBezTo>
                      <a:pt x="697" y="328"/>
                      <a:pt x="694" y="326"/>
                      <a:pt x="690" y="326"/>
                    </a:cubicBezTo>
                    <a:cubicBezTo>
                      <a:pt x="689" y="326"/>
                      <a:pt x="689" y="326"/>
                      <a:pt x="689" y="326"/>
                    </a:cubicBezTo>
                    <a:cubicBezTo>
                      <a:pt x="685" y="326"/>
                      <a:pt x="681" y="327"/>
                      <a:pt x="679" y="330"/>
                    </a:cubicBezTo>
                    <a:cubicBezTo>
                      <a:pt x="573" y="454"/>
                      <a:pt x="573" y="454"/>
                      <a:pt x="573" y="454"/>
                    </a:cubicBezTo>
                    <a:cubicBezTo>
                      <a:pt x="530" y="415"/>
                      <a:pt x="530" y="415"/>
                      <a:pt x="530" y="415"/>
                    </a:cubicBezTo>
                    <a:cubicBezTo>
                      <a:pt x="612" y="295"/>
                      <a:pt x="612" y="295"/>
                      <a:pt x="612" y="295"/>
                    </a:cubicBezTo>
                    <a:cubicBezTo>
                      <a:pt x="670" y="204"/>
                      <a:pt x="670" y="204"/>
                      <a:pt x="670" y="204"/>
                    </a:cubicBezTo>
                    <a:cubicBezTo>
                      <a:pt x="784" y="184"/>
                      <a:pt x="784" y="184"/>
                      <a:pt x="784" y="184"/>
                    </a:cubicBezTo>
                    <a:cubicBezTo>
                      <a:pt x="1041" y="490"/>
                      <a:pt x="1041" y="490"/>
                      <a:pt x="1041" y="490"/>
                    </a:cubicBezTo>
                    <a:lnTo>
                      <a:pt x="926" y="586"/>
                    </a:lnTo>
                    <a:close/>
                    <a:moveTo>
                      <a:pt x="1085" y="465"/>
                    </a:moveTo>
                    <a:cubicBezTo>
                      <a:pt x="815" y="143"/>
                      <a:pt x="815" y="143"/>
                      <a:pt x="815" y="143"/>
                    </a:cubicBezTo>
                    <a:cubicBezTo>
                      <a:pt x="956" y="61"/>
                      <a:pt x="956" y="61"/>
                      <a:pt x="956" y="61"/>
                    </a:cubicBezTo>
                    <a:cubicBezTo>
                      <a:pt x="1193" y="344"/>
                      <a:pt x="1193" y="344"/>
                      <a:pt x="1193" y="344"/>
                    </a:cubicBezTo>
                    <a:lnTo>
                      <a:pt x="1085" y="465"/>
                    </a:lnTo>
                    <a:close/>
                  </a:path>
                </a:pathLst>
              </a:custGeom>
              <a:solidFill>
                <a:srgbClr val="183D6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331" name="组合 99"/>
            <p:cNvGrpSpPr/>
            <p:nvPr/>
          </p:nvGrpSpPr>
          <p:grpSpPr>
            <a:xfrm>
              <a:off x="0" y="842521"/>
              <a:ext cx="269890" cy="269890"/>
              <a:chExt cx="269890" cy="269890"/>
            </a:xfrm>
          </p:grpSpPr>
          <p:sp>
            <p:nvSpPr>
              <p:cNvPr id="10332" name="圆角矩形 109"/>
              <p:cNvSpPr>
                <a:spLocks noChangeArrowheads="1"/>
              </p:cNvSpPr>
              <p:nvPr/>
            </p:nvSpPr>
            <p:spPr bwMode="auto">
              <a:xfrm>
                <a:off x="0" y="119"/>
                <a:ext cx="269890" cy="269771"/>
              </a:xfrm>
              <a:prstGeom prst="roundRect">
                <a:avLst>
                  <a:gd fmla="val 16667"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0333" name="组合 110"/>
              <p:cNvPicPr>
                <a:picLocks noChangeArrowheads="1"/>
              </p:cNvPicPr>
              <p:nvPr/>
            </p:nvPicPr>
            <p:blipFill>
              <a:blip r:embed="rId11">
                <a:extLst>
                  <a:ext uri="{28A0092B-C50C-407E-A947-70E740481C1C}">
                    <a14:useLocalDpi/>
                  </a:ext>
                </a:extLst>
              </a:blip>
              <a:stretch>
                <a:fillRect/>
              </a:stretch>
            </p:blipFill>
            <p:spPr bwMode="auto">
              <a:xfrm>
                <a:off x="47120" y="57183"/>
                <a:ext cx="176794" cy="17062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grpSp>
        <p:nvGrpSpPr>
          <p:cNvPr id="10334" name="组合 130"/>
          <p:cNvGrpSpPr/>
          <p:nvPr/>
        </p:nvGrpSpPr>
        <p:grpSpPr>
          <a:xfrm>
            <a:off x="9175750" y="5373688"/>
            <a:ext cx="2435225" cy="1008062"/>
            <a:chExt cx="2435179" cy="1008678"/>
          </a:xfrm>
        </p:grpSpPr>
        <p:grpSp>
          <p:nvGrpSpPr>
            <p:cNvPr id="10335" name="组合 100"/>
            <p:cNvGrpSpPr/>
            <p:nvPr/>
          </p:nvGrpSpPr>
          <p:grpSpPr>
            <a:xfrm>
              <a:off x="3" y="0"/>
              <a:ext cx="2435176" cy="168289"/>
              <a:chExt cx="2330450" cy="168289"/>
            </a:xfrm>
          </p:grpSpPr>
          <p:sp>
            <p:nvSpPr>
              <p:cNvPr id="10336" name="圆角矩形 107"/>
              <p:cNvSpPr>
                <a:spLocks noChangeArrowheads="1"/>
              </p:cNvSpPr>
              <p:nvPr/>
            </p:nvSpPr>
            <p:spPr bwMode="auto">
              <a:xfrm>
                <a:off x="-3" y="0"/>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37" name="圆角矩形 108"/>
              <p:cNvSpPr>
                <a:spLocks noChangeArrowheads="1"/>
              </p:cNvSpPr>
              <p:nvPr/>
            </p:nvSpPr>
            <p:spPr bwMode="auto">
              <a:xfrm>
                <a:off x="-3" y="0"/>
                <a:ext cx="1578449"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338" name="组合 101"/>
            <p:cNvGrpSpPr/>
            <p:nvPr/>
          </p:nvGrpSpPr>
          <p:grpSpPr>
            <a:xfrm>
              <a:off x="0" y="420195"/>
              <a:ext cx="2435179" cy="168289"/>
              <a:chExt cx="2330453" cy="168289"/>
            </a:xfrm>
          </p:grpSpPr>
          <p:sp>
            <p:nvSpPr>
              <p:cNvPr id="10339" name="圆角矩形 105"/>
              <p:cNvSpPr>
                <a:spLocks noChangeArrowheads="1"/>
              </p:cNvSpPr>
              <p:nvPr/>
            </p:nvSpPr>
            <p:spPr bwMode="auto">
              <a:xfrm>
                <a:off x="0" y="749"/>
                <a:ext cx="2330453"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40" name="圆角矩形 106"/>
              <p:cNvSpPr>
                <a:spLocks noChangeArrowheads="1"/>
              </p:cNvSpPr>
              <p:nvPr/>
            </p:nvSpPr>
            <p:spPr bwMode="auto">
              <a:xfrm>
                <a:off x="0" y="749"/>
                <a:ext cx="1894443" cy="166790"/>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0341" name="组合 102"/>
            <p:cNvGrpSpPr/>
            <p:nvPr/>
          </p:nvGrpSpPr>
          <p:grpSpPr>
            <a:xfrm>
              <a:off x="3" y="840389"/>
              <a:ext cx="2435176" cy="168289"/>
              <a:chExt cx="2330450" cy="168289"/>
            </a:xfrm>
          </p:grpSpPr>
          <p:sp>
            <p:nvSpPr>
              <p:cNvPr id="10342" name="圆角矩形 103"/>
              <p:cNvSpPr>
                <a:spLocks noChangeArrowheads="1"/>
              </p:cNvSpPr>
              <p:nvPr/>
            </p:nvSpPr>
            <p:spPr bwMode="auto">
              <a:xfrm>
                <a:off x="-3" y="-89"/>
                <a:ext cx="2330453"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343" name="圆角矩形 104"/>
              <p:cNvSpPr>
                <a:spLocks noChangeArrowheads="1"/>
              </p:cNvSpPr>
              <p:nvPr/>
            </p:nvSpPr>
            <p:spPr bwMode="auto">
              <a:xfrm>
                <a:off x="-3" y="-89"/>
                <a:ext cx="1239667" cy="168378"/>
              </a:xfrm>
              <a:prstGeom prst="roundRect">
                <a:avLst>
                  <a:gd fmla="val 50000" name="adj"/>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10248"/>
                                        </p:tgtEl>
                                        <p:attrNameLst>
                                          <p:attrName>style.visibility</p:attrName>
                                        </p:attrNameLst>
                                      </p:cBhvr>
                                      <p:to>
                                        <p:strVal val="visible"/>
                                      </p:to>
                                    </p:set>
                                    <p:anim calcmode="lin" valueType="num">
                                      <p:cBhvr>
                                        <p:cTn dur="500" fill="hold" id="7"/>
                                        <p:tgtEl>
                                          <p:spTgt spid="10248"/>
                                        </p:tgtEl>
                                        <p:attrNameLst>
                                          <p:attrName>ppt_w</p:attrName>
                                        </p:attrNameLst>
                                      </p:cBhvr>
                                      <p:tavLst>
                                        <p:tav tm="0">
                                          <p:val>
                                            <p:fltVal val="0"/>
                                          </p:val>
                                        </p:tav>
                                        <p:tav tm="100000">
                                          <p:val>
                                            <p:strVal val="#ppt_w"/>
                                          </p:val>
                                        </p:tav>
                                      </p:tavLst>
                                    </p:anim>
                                    <p:anim calcmode="lin" valueType="num">
                                      <p:cBhvr>
                                        <p:cTn dur="500" fill="hold" id="8"/>
                                        <p:tgtEl>
                                          <p:spTgt spid="10248"/>
                                        </p:tgtEl>
                                        <p:attrNameLst>
                                          <p:attrName>ppt_h</p:attrName>
                                        </p:attrNameLst>
                                      </p:cBhvr>
                                      <p:tavLst>
                                        <p:tav tm="0">
                                          <p:val>
                                            <p:strVal val="#ppt_h"/>
                                          </p:val>
                                        </p:tav>
                                        <p:tav tm="100000">
                                          <p:val>
                                            <p:strVal val="#ppt_h"/>
                                          </p:val>
                                        </p:tav>
                                      </p:tavLst>
                                    </p:anim>
                                  </p:childTnLst>
                                </p:cTn>
                              </p:par>
                              <p:par>
                                <p:cTn fill="hold" grpId="0" id="9" nodeType="withEffect" presetClass="entr" presetID="17" presetSubtype="10">
                                  <p:stCondLst>
                                    <p:cond delay="0"/>
                                  </p:stCondLst>
                                  <p:childTnLst>
                                    <p:set>
                                      <p:cBhvr>
                                        <p:cTn dur="1" fill="hold" id="10">
                                          <p:stCondLst>
                                            <p:cond delay="0"/>
                                          </p:stCondLst>
                                        </p:cTn>
                                        <p:tgtEl>
                                          <p:spTgt spid="10250"/>
                                        </p:tgtEl>
                                        <p:attrNameLst>
                                          <p:attrName>style.visibility</p:attrName>
                                        </p:attrNameLst>
                                      </p:cBhvr>
                                      <p:to>
                                        <p:strVal val="visible"/>
                                      </p:to>
                                    </p:set>
                                    <p:anim calcmode="lin" valueType="num">
                                      <p:cBhvr>
                                        <p:cTn dur="500" fill="hold" id="11"/>
                                        <p:tgtEl>
                                          <p:spTgt spid="10250"/>
                                        </p:tgtEl>
                                        <p:attrNameLst>
                                          <p:attrName>ppt_w</p:attrName>
                                        </p:attrNameLst>
                                      </p:cBhvr>
                                      <p:tavLst>
                                        <p:tav tm="0">
                                          <p:val>
                                            <p:fltVal val="0"/>
                                          </p:val>
                                        </p:tav>
                                        <p:tav tm="100000">
                                          <p:val>
                                            <p:strVal val="#ppt_w"/>
                                          </p:val>
                                        </p:tav>
                                      </p:tavLst>
                                    </p:anim>
                                    <p:anim calcmode="lin" valueType="num">
                                      <p:cBhvr>
                                        <p:cTn dur="500" fill="hold" id="12"/>
                                        <p:tgtEl>
                                          <p:spTgt spid="10250"/>
                                        </p:tgtEl>
                                        <p:attrNameLst>
                                          <p:attrName>ppt_h</p:attrName>
                                        </p:attrNameLst>
                                      </p:cBhvr>
                                      <p:tavLst>
                                        <p:tav tm="0">
                                          <p:val>
                                            <p:strVal val="#ppt_h"/>
                                          </p:val>
                                        </p:tav>
                                        <p:tav tm="100000">
                                          <p:val>
                                            <p:strVal val="#ppt_h"/>
                                          </p:val>
                                        </p:tav>
                                      </p:tavLst>
                                    </p:anim>
                                  </p:childTnLst>
                                </p:cTn>
                              </p:par>
                              <p:par>
                                <p:cTn fill="hold" grpId="0" id="13" nodeType="withEffect" presetClass="entr" presetID="17" presetSubtype="10">
                                  <p:stCondLst>
                                    <p:cond delay="0"/>
                                  </p:stCondLst>
                                  <p:childTnLst>
                                    <p:set>
                                      <p:cBhvr>
                                        <p:cTn dur="1" fill="hold" id="14">
                                          <p:stCondLst>
                                            <p:cond delay="0"/>
                                          </p:stCondLst>
                                        </p:cTn>
                                        <p:tgtEl>
                                          <p:spTgt spid="10249"/>
                                        </p:tgtEl>
                                        <p:attrNameLst>
                                          <p:attrName>style.visibility</p:attrName>
                                        </p:attrNameLst>
                                      </p:cBhvr>
                                      <p:to>
                                        <p:strVal val="visible"/>
                                      </p:to>
                                    </p:set>
                                    <p:anim calcmode="lin" valueType="num">
                                      <p:cBhvr>
                                        <p:cTn dur="500" fill="hold" id="15"/>
                                        <p:tgtEl>
                                          <p:spTgt spid="10249"/>
                                        </p:tgtEl>
                                        <p:attrNameLst>
                                          <p:attrName>ppt_w</p:attrName>
                                        </p:attrNameLst>
                                      </p:cBhvr>
                                      <p:tavLst>
                                        <p:tav tm="0">
                                          <p:val>
                                            <p:fltVal val="0"/>
                                          </p:val>
                                        </p:tav>
                                        <p:tav tm="100000">
                                          <p:val>
                                            <p:strVal val="#ppt_w"/>
                                          </p:val>
                                        </p:tav>
                                      </p:tavLst>
                                    </p:anim>
                                    <p:anim calcmode="lin" valueType="num">
                                      <p:cBhvr>
                                        <p:cTn dur="500" fill="hold" id="16"/>
                                        <p:tgtEl>
                                          <p:spTgt spid="10249"/>
                                        </p:tgtEl>
                                        <p:attrNameLst>
                                          <p:attrName>ppt_h</p:attrName>
                                        </p:attrNameLst>
                                      </p:cBhvr>
                                      <p:tavLst>
                                        <p:tav tm="0">
                                          <p:val>
                                            <p:strVal val="#ppt_h"/>
                                          </p:val>
                                        </p:tav>
                                        <p:tav tm="100000">
                                          <p:val>
                                            <p:strVal val="#ppt_h"/>
                                          </p:val>
                                        </p:tav>
                                      </p:tavLst>
                                    </p:anim>
                                  </p:childTnLst>
                                </p:cTn>
                              </p:par>
                              <p:par>
                                <p:cTn fill="hold" grpId="0" id="17" nodeType="withEffect" presetClass="entr" presetID="17" presetSubtype="10">
                                  <p:stCondLst>
                                    <p:cond delay="0"/>
                                  </p:stCondLst>
                                  <p:childTnLst>
                                    <p:set>
                                      <p:cBhvr>
                                        <p:cTn dur="1" fill="hold" id="18">
                                          <p:stCondLst>
                                            <p:cond delay="0"/>
                                          </p:stCondLst>
                                        </p:cTn>
                                        <p:tgtEl>
                                          <p:spTgt spid="10251"/>
                                        </p:tgtEl>
                                        <p:attrNameLst>
                                          <p:attrName>style.visibility</p:attrName>
                                        </p:attrNameLst>
                                      </p:cBhvr>
                                      <p:to>
                                        <p:strVal val="visible"/>
                                      </p:to>
                                    </p:set>
                                    <p:anim calcmode="lin" valueType="num">
                                      <p:cBhvr>
                                        <p:cTn dur="500" fill="hold" id="19"/>
                                        <p:tgtEl>
                                          <p:spTgt spid="10251"/>
                                        </p:tgtEl>
                                        <p:attrNameLst>
                                          <p:attrName>ppt_w</p:attrName>
                                        </p:attrNameLst>
                                      </p:cBhvr>
                                      <p:tavLst>
                                        <p:tav tm="0">
                                          <p:val>
                                            <p:fltVal val="0"/>
                                          </p:val>
                                        </p:tav>
                                        <p:tav tm="100000">
                                          <p:val>
                                            <p:strVal val="#ppt_w"/>
                                          </p:val>
                                        </p:tav>
                                      </p:tavLst>
                                    </p:anim>
                                    <p:anim calcmode="lin" valueType="num">
                                      <p:cBhvr>
                                        <p:cTn dur="500" fill="hold" id="20"/>
                                        <p:tgtEl>
                                          <p:spTgt spid="10251"/>
                                        </p:tgtEl>
                                        <p:attrNameLst>
                                          <p:attrName>ppt_h</p:attrName>
                                        </p:attrNameLst>
                                      </p:cBhvr>
                                      <p:tavLst>
                                        <p:tav tm="0">
                                          <p:val>
                                            <p:strVal val="#ppt_h"/>
                                          </p:val>
                                        </p:tav>
                                        <p:tav tm="100000">
                                          <p:val>
                                            <p:strVal val="#ppt_h"/>
                                          </p:val>
                                        </p:tav>
                                      </p:tavLst>
                                    </p:anim>
                                  </p:childTnLst>
                                </p:cTn>
                              </p:par>
                            </p:childTnLst>
                          </p:cTn>
                        </p:par>
                        <p:par>
                          <p:cTn fill="hold" id="21" nodeType="afterGroup">
                            <p:stCondLst>
                              <p:cond delay="500"/>
                            </p:stCondLst>
                            <p:childTnLst>
                              <p:par>
                                <p:cTn decel="100000" fill="hold" grpId="0" id="22" nodeType="afterEffect" presetClass="entr" presetID="50" presetSubtype="0">
                                  <p:stCondLst>
                                    <p:cond delay="0"/>
                                  </p:stCondLst>
                                  <p:iterate type="lt">
                                    <p:tmPct val="10000"/>
                                  </p:iterate>
                                  <p:childTnLst>
                                    <p:set>
                                      <p:cBhvr>
                                        <p:cTn dur="1" fill="hold" id="23">
                                          <p:stCondLst>
                                            <p:cond delay="0"/>
                                          </p:stCondLst>
                                        </p:cTn>
                                        <p:tgtEl>
                                          <p:spTgt spid="10252"/>
                                        </p:tgtEl>
                                        <p:attrNameLst>
                                          <p:attrName>style.visibility</p:attrName>
                                        </p:attrNameLst>
                                      </p:cBhvr>
                                      <p:to>
                                        <p:strVal val="visible"/>
                                      </p:to>
                                    </p:set>
                                    <p:anim calcmode="lin" valueType="num">
                                      <p:cBhvr>
                                        <p:cTn dur="500" fill="hold" id="24"/>
                                        <p:tgtEl>
                                          <p:spTgt spid="10252"/>
                                        </p:tgtEl>
                                        <p:attrNameLst>
                                          <p:attrName>ppt_w</p:attrName>
                                        </p:attrNameLst>
                                      </p:cBhvr>
                                      <p:tavLst>
                                        <p:tav tm="0">
                                          <p:val>
                                            <p:strVal val="#ppt_w+.3"/>
                                          </p:val>
                                        </p:tav>
                                        <p:tav tm="100000">
                                          <p:val>
                                            <p:strVal val="#ppt_w"/>
                                          </p:val>
                                        </p:tav>
                                      </p:tavLst>
                                    </p:anim>
                                    <p:anim calcmode="lin" valueType="num">
                                      <p:cBhvr>
                                        <p:cTn dur="500" fill="hold" id="25"/>
                                        <p:tgtEl>
                                          <p:spTgt spid="10252"/>
                                        </p:tgtEl>
                                        <p:attrNameLst>
                                          <p:attrName>ppt_h</p:attrName>
                                        </p:attrNameLst>
                                      </p:cBhvr>
                                      <p:tavLst>
                                        <p:tav tm="0">
                                          <p:val>
                                            <p:strVal val="#ppt_h"/>
                                          </p:val>
                                        </p:tav>
                                        <p:tav tm="100000">
                                          <p:val>
                                            <p:strVal val="#ppt_h"/>
                                          </p:val>
                                        </p:tav>
                                      </p:tavLst>
                                    </p:anim>
                                    <p:animEffect filter="fade" transition="in">
                                      <p:cBhvr>
                                        <p:cTn dur="500" id="26"/>
                                        <p:tgtEl>
                                          <p:spTgt spid="10252"/>
                                        </p:tgtEl>
                                      </p:cBhvr>
                                    </p:animEffect>
                                  </p:childTnLst>
                                </p:cTn>
                              </p:par>
                              <p:par>
                                <p:cTn decel="100000" fill="hold" grpId="0" id="27" nodeType="withEffect" presetClass="entr" presetID="50" presetSubtype="0">
                                  <p:stCondLst>
                                    <p:cond delay="0"/>
                                  </p:stCondLst>
                                  <p:iterate type="lt">
                                    <p:tmPct val="10000"/>
                                  </p:iterate>
                                  <p:childTnLst>
                                    <p:set>
                                      <p:cBhvr>
                                        <p:cTn dur="1" fill="hold" id="28">
                                          <p:stCondLst>
                                            <p:cond delay="0"/>
                                          </p:stCondLst>
                                        </p:cTn>
                                        <p:tgtEl>
                                          <p:spTgt spid="10298"/>
                                        </p:tgtEl>
                                        <p:attrNameLst>
                                          <p:attrName>style.visibility</p:attrName>
                                        </p:attrNameLst>
                                      </p:cBhvr>
                                      <p:to>
                                        <p:strVal val="visible"/>
                                      </p:to>
                                    </p:set>
                                    <p:anim calcmode="lin" valueType="num">
                                      <p:cBhvr>
                                        <p:cTn dur="500" fill="hold" id="29"/>
                                        <p:tgtEl>
                                          <p:spTgt spid="10298"/>
                                        </p:tgtEl>
                                        <p:attrNameLst>
                                          <p:attrName>ppt_w</p:attrName>
                                        </p:attrNameLst>
                                      </p:cBhvr>
                                      <p:tavLst>
                                        <p:tav tm="0">
                                          <p:val>
                                            <p:strVal val="#ppt_w+.3"/>
                                          </p:val>
                                        </p:tav>
                                        <p:tav tm="100000">
                                          <p:val>
                                            <p:strVal val="#ppt_w"/>
                                          </p:val>
                                        </p:tav>
                                      </p:tavLst>
                                    </p:anim>
                                    <p:anim calcmode="lin" valueType="num">
                                      <p:cBhvr>
                                        <p:cTn dur="500" fill="hold" id="30"/>
                                        <p:tgtEl>
                                          <p:spTgt spid="10298"/>
                                        </p:tgtEl>
                                        <p:attrNameLst>
                                          <p:attrName>ppt_h</p:attrName>
                                        </p:attrNameLst>
                                      </p:cBhvr>
                                      <p:tavLst>
                                        <p:tav tm="0">
                                          <p:val>
                                            <p:strVal val="#ppt_h"/>
                                          </p:val>
                                        </p:tav>
                                        <p:tav tm="100000">
                                          <p:val>
                                            <p:strVal val="#ppt_h"/>
                                          </p:val>
                                        </p:tav>
                                      </p:tavLst>
                                    </p:anim>
                                    <p:animEffect filter="fade" transition="in">
                                      <p:cBhvr>
                                        <p:cTn dur="500" id="31"/>
                                        <p:tgtEl>
                                          <p:spTgt spid="10298"/>
                                        </p:tgtEl>
                                      </p:cBhvr>
                                    </p:animEffect>
                                  </p:childTnLst>
                                </p:cTn>
                              </p:par>
                              <p:par>
                                <p:cTn decel="100000" fill="hold" grpId="0" id="32" nodeType="withEffect" presetClass="entr" presetID="50" presetSubtype="0">
                                  <p:stCondLst>
                                    <p:cond delay="0"/>
                                  </p:stCondLst>
                                  <p:iterate type="lt">
                                    <p:tmPct val="10000"/>
                                  </p:iterate>
                                  <p:childTnLst>
                                    <p:set>
                                      <p:cBhvr>
                                        <p:cTn dur="1" fill="hold" id="33">
                                          <p:stCondLst>
                                            <p:cond delay="0"/>
                                          </p:stCondLst>
                                        </p:cTn>
                                        <p:tgtEl>
                                          <p:spTgt spid="10275"/>
                                        </p:tgtEl>
                                        <p:attrNameLst>
                                          <p:attrName>style.visibility</p:attrName>
                                        </p:attrNameLst>
                                      </p:cBhvr>
                                      <p:to>
                                        <p:strVal val="visible"/>
                                      </p:to>
                                    </p:set>
                                    <p:anim calcmode="lin" valueType="num">
                                      <p:cBhvr>
                                        <p:cTn dur="500" fill="hold" id="34"/>
                                        <p:tgtEl>
                                          <p:spTgt spid="10275"/>
                                        </p:tgtEl>
                                        <p:attrNameLst>
                                          <p:attrName>ppt_w</p:attrName>
                                        </p:attrNameLst>
                                      </p:cBhvr>
                                      <p:tavLst>
                                        <p:tav tm="0">
                                          <p:val>
                                            <p:strVal val="#ppt_w+.3"/>
                                          </p:val>
                                        </p:tav>
                                        <p:tav tm="100000">
                                          <p:val>
                                            <p:strVal val="#ppt_w"/>
                                          </p:val>
                                        </p:tav>
                                      </p:tavLst>
                                    </p:anim>
                                    <p:anim calcmode="lin" valueType="num">
                                      <p:cBhvr>
                                        <p:cTn dur="500" fill="hold" id="35"/>
                                        <p:tgtEl>
                                          <p:spTgt spid="10275"/>
                                        </p:tgtEl>
                                        <p:attrNameLst>
                                          <p:attrName>ppt_h</p:attrName>
                                        </p:attrNameLst>
                                      </p:cBhvr>
                                      <p:tavLst>
                                        <p:tav tm="0">
                                          <p:val>
                                            <p:strVal val="#ppt_h"/>
                                          </p:val>
                                        </p:tav>
                                        <p:tav tm="100000">
                                          <p:val>
                                            <p:strVal val="#ppt_h"/>
                                          </p:val>
                                        </p:tav>
                                      </p:tavLst>
                                    </p:anim>
                                    <p:animEffect filter="fade" transition="in">
                                      <p:cBhvr>
                                        <p:cTn dur="500" id="36"/>
                                        <p:tgtEl>
                                          <p:spTgt spid="10275"/>
                                        </p:tgtEl>
                                      </p:cBhvr>
                                    </p:animEffect>
                                  </p:childTnLst>
                                </p:cTn>
                              </p:par>
                              <p:par>
                                <p:cTn decel="100000" fill="hold" grpId="0" id="37" nodeType="withEffect" presetClass="entr" presetID="50" presetSubtype="0">
                                  <p:stCondLst>
                                    <p:cond delay="0"/>
                                  </p:stCondLst>
                                  <p:iterate type="lt">
                                    <p:tmPct val="10000"/>
                                  </p:iterate>
                                  <p:childTnLst>
                                    <p:set>
                                      <p:cBhvr>
                                        <p:cTn dur="1" fill="hold" id="38">
                                          <p:stCondLst>
                                            <p:cond delay="0"/>
                                          </p:stCondLst>
                                        </p:cTn>
                                        <p:tgtEl>
                                          <p:spTgt spid="10321"/>
                                        </p:tgtEl>
                                        <p:attrNameLst>
                                          <p:attrName>style.visibility</p:attrName>
                                        </p:attrNameLst>
                                      </p:cBhvr>
                                      <p:to>
                                        <p:strVal val="visible"/>
                                      </p:to>
                                    </p:set>
                                    <p:anim calcmode="lin" valueType="num">
                                      <p:cBhvr>
                                        <p:cTn dur="500" fill="hold" id="39"/>
                                        <p:tgtEl>
                                          <p:spTgt spid="10321"/>
                                        </p:tgtEl>
                                        <p:attrNameLst>
                                          <p:attrName>ppt_w</p:attrName>
                                        </p:attrNameLst>
                                      </p:cBhvr>
                                      <p:tavLst>
                                        <p:tav tm="0">
                                          <p:val>
                                            <p:strVal val="#ppt_w+.3"/>
                                          </p:val>
                                        </p:tav>
                                        <p:tav tm="100000">
                                          <p:val>
                                            <p:strVal val="#ppt_w"/>
                                          </p:val>
                                        </p:tav>
                                      </p:tavLst>
                                    </p:anim>
                                    <p:anim calcmode="lin" valueType="num">
                                      <p:cBhvr>
                                        <p:cTn dur="500" fill="hold" id="40"/>
                                        <p:tgtEl>
                                          <p:spTgt spid="10321"/>
                                        </p:tgtEl>
                                        <p:attrNameLst>
                                          <p:attrName>ppt_h</p:attrName>
                                        </p:attrNameLst>
                                      </p:cBhvr>
                                      <p:tavLst>
                                        <p:tav tm="0">
                                          <p:val>
                                            <p:strVal val="#ppt_h"/>
                                          </p:val>
                                        </p:tav>
                                        <p:tav tm="100000">
                                          <p:val>
                                            <p:strVal val="#ppt_h"/>
                                          </p:val>
                                        </p:tav>
                                      </p:tavLst>
                                    </p:anim>
                                    <p:animEffect filter="fade" transition="in">
                                      <p:cBhvr>
                                        <p:cTn dur="500" id="41"/>
                                        <p:tgtEl>
                                          <p:spTgt spid="10321"/>
                                        </p:tgtEl>
                                      </p:cBhvr>
                                    </p:animEffect>
                                  </p:childTnLst>
                                </p:cTn>
                              </p:par>
                            </p:childTnLst>
                          </p:cTn>
                        </p:par>
                        <p:par>
                          <p:cTn fill="hold" id="42" nodeType="afterGroup">
                            <p:stCondLst>
                              <p:cond delay="1000"/>
                            </p:stCondLst>
                            <p:childTnLst>
                              <p:par>
                                <p:cTn fill="hold" grpId="0" id="43" nodeType="afterEffect" presetClass="entr" presetID="23" presetSubtype="16">
                                  <p:stCondLst>
                                    <p:cond delay="0"/>
                                  </p:stCondLst>
                                  <p:childTnLst>
                                    <p:set>
                                      <p:cBhvr>
                                        <p:cTn dur="1" fill="hold" id="44">
                                          <p:stCondLst>
                                            <p:cond delay="0"/>
                                          </p:stCondLst>
                                        </p:cTn>
                                        <p:tgtEl>
                                          <p:spTgt spid="10253"/>
                                        </p:tgtEl>
                                        <p:attrNameLst>
                                          <p:attrName>style.visibility</p:attrName>
                                        </p:attrNameLst>
                                      </p:cBhvr>
                                      <p:to>
                                        <p:strVal val="visible"/>
                                      </p:to>
                                    </p:set>
                                    <p:anim calcmode="lin" valueType="num">
                                      <p:cBhvr>
                                        <p:cTn dur="500" fill="hold" id="45"/>
                                        <p:tgtEl>
                                          <p:spTgt spid="10253"/>
                                        </p:tgtEl>
                                        <p:attrNameLst>
                                          <p:attrName>ppt_w</p:attrName>
                                        </p:attrNameLst>
                                      </p:cBhvr>
                                      <p:tavLst>
                                        <p:tav tm="0">
                                          <p:val>
                                            <p:fltVal val="0"/>
                                          </p:val>
                                        </p:tav>
                                        <p:tav tm="100000">
                                          <p:val>
                                            <p:strVal val="#ppt_w"/>
                                          </p:val>
                                        </p:tav>
                                      </p:tavLst>
                                    </p:anim>
                                    <p:anim calcmode="lin" valueType="num">
                                      <p:cBhvr>
                                        <p:cTn dur="500" fill="hold" id="46"/>
                                        <p:tgtEl>
                                          <p:spTgt spid="10253"/>
                                        </p:tgtEl>
                                        <p:attrNameLst>
                                          <p:attrName>ppt_h</p:attrName>
                                        </p:attrNameLst>
                                      </p:cBhvr>
                                      <p:tavLst>
                                        <p:tav tm="0">
                                          <p:val>
                                            <p:fltVal val="0"/>
                                          </p:val>
                                        </p:tav>
                                        <p:tav tm="100000">
                                          <p:val>
                                            <p:strVal val="#ppt_h"/>
                                          </p:val>
                                        </p:tav>
                                      </p:tavLst>
                                    </p:anim>
                                  </p:childTnLst>
                                </p:cTn>
                              </p:par>
                              <p:par>
                                <p:cTn fill="hold" grpId="0" id="47" nodeType="withEffect" presetClass="entr" presetID="23" presetSubtype="16">
                                  <p:stCondLst>
                                    <p:cond delay="0"/>
                                  </p:stCondLst>
                                  <p:childTnLst>
                                    <p:set>
                                      <p:cBhvr>
                                        <p:cTn dur="1" fill="hold" id="48">
                                          <p:stCondLst>
                                            <p:cond delay="0"/>
                                          </p:stCondLst>
                                        </p:cTn>
                                        <p:tgtEl>
                                          <p:spTgt spid="10299"/>
                                        </p:tgtEl>
                                        <p:attrNameLst>
                                          <p:attrName>style.visibility</p:attrName>
                                        </p:attrNameLst>
                                      </p:cBhvr>
                                      <p:to>
                                        <p:strVal val="visible"/>
                                      </p:to>
                                    </p:set>
                                    <p:anim calcmode="lin" valueType="num">
                                      <p:cBhvr>
                                        <p:cTn dur="500" fill="hold" id="49"/>
                                        <p:tgtEl>
                                          <p:spTgt spid="10299"/>
                                        </p:tgtEl>
                                        <p:attrNameLst>
                                          <p:attrName>ppt_w</p:attrName>
                                        </p:attrNameLst>
                                      </p:cBhvr>
                                      <p:tavLst>
                                        <p:tav tm="0">
                                          <p:val>
                                            <p:fltVal val="0"/>
                                          </p:val>
                                        </p:tav>
                                        <p:tav tm="100000">
                                          <p:val>
                                            <p:strVal val="#ppt_w"/>
                                          </p:val>
                                        </p:tav>
                                      </p:tavLst>
                                    </p:anim>
                                    <p:anim calcmode="lin" valueType="num">
                                      <p:cBhvr>
                                        <p:cTn dur="500" fill="hold" id="50"/>
                                        <p:tgtEl>
                                          <p:spTgt spid="10299"/>
                                        </p:tgtEl>
                                        <p:attrNameLst>
                                          <p:attrName>ppt_h</p:attrName>
                                        </p:attrNameLst>
                                      </p:cBhvr>
                                      <p:tavLst>
                                        <p:tav tm="0">
                                          <p:val>
                                            <p:fltVal val="0"/>
                                          </p:val>
                                        </p:tav>
                                        <p:tav tm="100000">
                                          <p:val>
                                            <p:strVal val="#ppt_h"/>
                                          </p:val>
                                        </p:tav>
                                      </p:tavLst>
                                    </p:anim>
                                  </p:childTnLst>
                                </p:cTn>
                              </p:par>
                              <p:par>
                                <p:cTn fill="hold" grpId="0" id="51" nodeType="withEffect" presetClass="entr" presetID="23" presetSubtype="16">
                                  <p:stCondLst>
                                    <p:cond delay="0"/>
                                  </p:stCondLst>
                                  <p:childTnLst>
                                    <p:set>
                                      <p:cBhvr>
                                        <p:cTn dur="1" fill="hold" id="52">
                                          <p:stCondLst>
                                            <p:cond delay="0"/>
                                          </p:stCondLst>
                                        </p:cTn>
                                        <p:tgtEl>
                                          <p:spTgt spid="10276"/>
                                        </p:tgtEl>
                                        <p:attrNameLst>
                                          <p:attrName>style.visibility</p:attrName>
                                        </p:attrNameLst>
                                      </p:cBhvr>
                                      <p:to>
                                        <p:strVal val="visible"/>
                                      </p:to>
                                    </p:set>
                                    <p:anim calcmode="lin" valueType="num">
                                      <p:cBhvr>
                                        <p:cTn dur="500" fill="hold" id="53"/>
                                        <p:tgtEl>
                                          <p:spTgt spid="10276"/>
                                        </p:tgtEl>
                                        <p:attrNameLst>
                                          <p:attrName>ppt_w</p:attrName>
                                        </p:attrNameLst>
                                      </p:cBhvr>
                                      <p:tavLst>
                                        <p:tav tm="0">
                                          <p:val>
                                            <p:fltVal val="0"/>
                                          </p:val>
                                        </p:tav>
                                        <p:tav tm="100000">
                                          <p:val>
                                            <p:strVal val="#ppt_w"/>
                                          </p:val>
                                        </p:tav>
                                      </p:tavLst>
                                    </p:anim>
                                    <p:anim calcmode="lin" valueType="num">
                                      <p:cBhvr>
                                        <p:cTn dur="500" fill="hold" id="54"/>
                                        <p:tgtEl>
                                          <p:spTgt spid="10276"/>
                                        </p:tgtEl>
                                        <p:attrNameLst>
                                          <p:attrName>ppt_h</p:attrName>
                                        </p:attrNameLst>
                                      </p:cBhvr>
                                      <p:tavLst>
                                        <p:tav tm="0">
                                          <p:val>
                                            <p:fltVal val="0"/>
                                          </p:val>
                                        </p:tav>
                                        <p:tav tm="100000">
                                          <p:val>
                                            <p:strVal val="#ppt_h"/>
                                          </p:val>
                                        </p:tav>
                                      </p:tavLst>
                                    </p:anim>
                                  </p:childTnLst>
                                </p:cTn>
                              </p:par>
                              <p:par>
                                <p:cTn fill="hold" grpId="0" id="55" nodeType="withEffect" presetClass="entr" presetID="23" presetSubtype="16">
                                  <p:stCondLst>
                                    <p:cond delay="0"/>
                                  </p:stCondLst>
                                  <p:childTnLst>
                                    <p:set>
                                      <p:cBhvr>
                                        <p:cTn dur="1" fill="hold" id="56">
                                          <p:stCondLst>
                                            <p:cond delay="0"/>
                                          </p:stCondLst>
                                        </p:cTn>
                                        <p:tgtEl>
                                          <p:spTgt spid="10322"/>
                                        </p:tgtEl>
                                        <p:attrNameLst>
                                          <p:attrName>style.visibility</p:attrName>
                                        </p:attrNameLst>
                                      </p:cBhvr>
                                      <p:to>
                                        <p:strVal val="visible"/>
                                      </p:to>
                                    </p:set>
                                    <p:anim calcmode="lin" valueType="num">
                                      <p:cBhvr>
                                        <p:cTn dur="500" fill="hold" id="57"/>
                                        <p:tgtEl>
                                          <p:spTgt spid="10322"/>
                                        </p:tgtEl>
                                        <p:attrNameLst>
                                          <p:attrName>ppt_w</p:attrName>
                                        </p:attrNameLst>
                                      </p:cBhvr>
                                      <p:tavLst>
                                        <p:tav tm="0">
                                          <p:val>
                                            <p:fltVal val="0"/>
                                          </p:val>
                                        </p:tav>
                                        <p:tav tm="100000">
                                          <p:val>
                                            <p:strVal val="#ppt_w"/>
                                          </p:val>
                                        </p:tav>
                                      </p:tavLst>
                                    </p:anim>
                                    <p:anim calcmode="lin" valueType="num">
                                      <p:cBhvr>
                                        <p:cTn dur="500" fill="hold" id="58"/>
                                        <p:tgtEl>
                                          <p:spTgt spid="10322"/>
                                        </p:tgtEl>
                                        <p:attrNameLst>
                                          <p:attrName>ppt_h</p:attrName>
                                        </p:attrNameLst>
                                      </p:cBhvr>
                                      <p:tavLst>
                                        <p:tav tm="0">
                                          <p:val>
                                            <p:fltVal val="0"/>
                                          </p:val>
                                        </p:tav>
                                        <p:tav tm="100000">
                                          <p:val>
                                            <p:strVal val="#ppt_h"/>
                                          </p:val>
                                        </p:tav>
                                      </p:tavLst>
                                    </p:anim>
                                  </p:childTnLst>
                                </p:cTn>
                              </p:par>
                            </p:childTnLst>
                          </p:cTn>
                        </p:par>
                        <p:par>
                          <p:cTn fill="hold" id="59" nodeType="afterGroup">
                            <p:stCondLst>
                              <p:cond delay="1500"/>
                            </p:stCondLst>
                            <p:childTnLst>
                              <p:par>
                                <p:cTn fill="hold" grpId="0" id="60" nodeType="afterEffect" presetClass="entr" presetID="22" presetSubtype="8">
                                  <p:stCondLst>
                                    <p:cond delay="0"/>
                                  </p:stCondLst>
                                  <p:childTnLst>
                                    <p:set>
                                      <p:cBhvr>
                                        <p:cTn dur="1" fill="hold" id="61">
                                          <p:stCondLst>
                                            <p:cond delay="0"/>
                                          </p:stCondLst>
                                        </p:cTn>
                                        <p:tgtEl>
                                          <p:spTgt spid="10254"/>
                                        </p:tgtEl>
                                        <p:attrNameLst>
                                          <p:attrName>style.visibility</p:attrName>
                                        </p:attrNameLst>
                                      </p:cBhvr>
                                      <p:to>
                                        <p:strVal val="visible"/>
                                      </p:to>
                                    </p:set>
                                    <p:animEffect filter="wipe(left)" transition="in">
                                      <p:cBhvr>
                                        <p:cTn dur="750" id="62"/>
                                        <p:tgtEl>
                                          <p:spTgt spid="1025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10300"/>
                                        </p:tgtEl>
                                        <p:attrNameLst>
                                          <p:attrName>style.visibility</p:attrName>
                                        </p:attrNameLst>
                                      </p:cBhvr>
                                      <p:to>
                                        <p:strVal val="visible"/>
                                      </p:to>
                                    </p:set>
                                    <p:animEffect filter="wipe(left)" transition="in">
                                      <p:cBhvr>
                                        <p:cTn dur="750" id="65"/>
                                        <p:tgtEl>
                                          <p:spTgt spid="10300"/>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0277"/>
                                        </p:tgtEl>
                                        <p:attrNameLst>
                                          <p:attrName>style.visibility</p:attrName>
                                        </p:attrNameLst>
                                      </p:cBhvr>
                                      <p:to>
                                        <p:strVal val="visible"/>
                                      </p:to>
                                    </p:set>
                                    <p:animEffect filter="wipe(left)" transition="in">
                                      <p:cBhvr>
                                        <p:cTn dur="750" id="68"/>
                                        <p:tgtEl>
                                          <p:spTgt spid="10277"/>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0323"/>
                                        </p:tgtEl>
                                        <p:attrNameLst>
                                          <p:attrName>style.visibility</p:attrName>
                                        </p:attrNameLst>
                                      </p:cBhvr>
                                      <p:to>
                                        <p:strVal val="visible"/>
                                      </p:to>
                                    </p:set>
                                    <p:animEffect filter="wipe(left)" transition="in">
                                      <p:cBhvr>
                                        <p:cTn dur="750" id="71"/>
                                        <p:tgtEl>
                                          <p:spTgt spid="10323"/>
                                        </p:tgtEl>
                                      </p:cBhvr>
                                    </p:animEffect>
                                  </p:childTnLst>
                                </p:cTn>
                              </p:par>
                            </p:childTnLst>
                          </p:cTn>
                        </p:par>
                        <p:par>
                          <p:cTn fill="hold" id="72" nodeType="afterGroup">
                            <p:stCondLst>
                              <p:cond delay="2250"/>
                            </p:stCondLst>
                            <p:childTnLst>
                              <p:par>
                                <p:cTn fill="hold" id="73" nodeType="afterEffect" presetClass="entr" presetID="12" presetSubtype="2">
                                  <p:stCondLst>
                                    <p:cond delay="0"/>
                                  </p:stCondLst>
                                  <p:childTnLst>
                                    <p:set>
                                      <p:cBhvr>
                                        <p:cTn dur="1" fill="hold" id="74">
                                          <p:stCondLst>
                                            <p:cond delay="0"/>
                                          </p:stCondLst>
                                        </p:cTn>
                                        <p:tgtEl>
                                          <p:spTgt spid="10255"/>
                                        </p:tgtEl>
                                        <p:attrNameLst>
                                          <p:attrName>style.visibility</p:attrName>
                                        </p:attrNameLst>
                                      </p:cBhvr>
                                      <p:to>
                                        <p:strVal val="visible"/>
                                      </p:to>
                                    </p:set>
                                    <p:anim calcmode="lin" valueType="num">
                                      <p:cBhvr additive="base">
                                        <p:cTn dur="500" id="75"/>
                                        <p:tgtEl>
                                          <p:spTgt spid="10255"/>
                                        </p:tgtEl>
                                        <p:attrNameLst>
                                          <p:attrName>ppt_x</p:attrName>
                                        </p:attrNameLst>
                                      </p:cBhvr>
                                      <p:tavLst>
                                        <p:tav tm="0">
                                          <p:val>
                                            <p:strVal val="#ppt_x+#ppt_w*1.125000"/>
                                          </p:val>
                                        </p:tav>
                                        <p:tav tm="100000">
                                          <p:val>
                                            <p:strVal val="#ppt_x"/>
                                          </p:val>
                                        </p:tav>
                                      </p:tavLst>
                                    </p:anim>
                                    <p:animEffect filter="wipe(left)" transition="in">
                                      <p:cBhvr>
                                        <p:cTn dur="500" id="76"/>
                                        <p:tgtEl>
                                          <p:spTgt spid="10255"/>
                                        </p:tgtEl>
                                      </p:cBhvr>
                                    </p:animEffect>
                                  </p:childTnLst>
                                </p:cTn>
                              </p:par>
                              <p:par>
                                <p:cTn fill="hold" id="77" nodeType="withEffect" presetClass="entr" presetID="12" presetSubtype="2">
                                  <p:stCondLst>
                                    <p:cond delay="0"/>
                                  </p:stCondLst>
                                  <p:childTnLst>
                                    <p:set>
                                      <p:cBhvr>
                                        <p:cTn dur="1" fill="hold" id="78">
                                          <p:stCondLst>
                                            <p:cond delay="0"/>
                                          </p:stCondLst>
                                        </p:cTn>
                                        <p:tgtEl>
                                          <p:spTgt spid="10301"/>
                                        </p:tgtEl>
                                        <p:attrNameLst>
                                          <p:attrName>style.visibility</p:attrName>
                                        </p:attrNameLst>
                                      </p:cBhvr>
                                      <p:to>
                                        <p:strVal val="visible"/>
                                      </p:to>
                                    </p:set>
                                    <p:anim calcmode="lin" valueType="num">
                                      <p:cBhvr additive="base">
                                        <p:cTn dur="500" id="79"/>
                                        <p:tgtEl>
                                          <p:spTgt spid="10301"/>
                                        </p:tgtEl>
                                        <p:attrNameLst>
                                          <p:attrName>ppt_x</p:attrName>
                                        </p:attrNameLst>
                                      </p:cBhvr>
                                      <p:tavLst>
                                        <p:tav tm="0">
                                          <p:val>
                                            <p:strVal val="#ppt_x+#ppt_w*1.125000"/>
                                          </p:val>
                                        </p:tav>
                                        <p:tav tm="100000">
                                          <p:val>
                                            <p:strVal val="#ppt_x"/>
                                          </p:val>
                                        </p:tav>
                                      </p:tavLst>
                                    </p:anim>
                                    <p:animEffect filter="wipe(left)" transition="in">
                                      <p:cBhvr>
                                        <p:cTn dur="500" id="80"/>
                                        <p:tgtEl>
                                          <p:spTgt spid="10301"/>
                                        </p:tgtEl>
                                      </p:cBhvr>
                                    </p:animEffect>
                                  </p:childTnLst>
                                </p:cTn>
                              </p:par>
                              <p:par>
                                <p:cTn fill="hold" id="81" nodeType="withEffect" presetClass="entr" presetID="12" presetSubtype="2">
                                  <p:stCondLst>
                                    <p:cond delay="0"/>
                                  </p:stCondLst>
                                  <p:childTnLst>
                                    <p:set>
                                      <p:cBhvr>
                                        <p:cTn dur="1" fill="hold" id="82">
                                          <p:stCondLst>
                                            <p:cond delay="0"/>
                                          </p:stCondLst>
                                        </p:cTn>
                                        <p:tgtEl>
                                          <p:spTgt spid="10278"/>
                                        </p:tgtEl>
                                        <p:attrNameLst>
                                          <p:attrName>style.visibility</p:attrName>
                                        </p:attrNameLst>
                                      </p:cBhvr>
                                      <p:to>
                                        <p:strVal val="visible"/>
                                      </p:to>
                                    </p:set>
                                    <p:anim calcmode="lin" valueType="num">
                                      <p:cBhvr additive="base">
                                        <p:cTn dur="500" id="83"/>
                                        <p:tgtEl>
                                          <p:spTgt spid="10278"/>
                                        </p:tgtEl>
                                        <p:attrNameLst>
                                          <p:attrName>ppt_x</p:attrName>
                                        </p:attrNameLst>
                                      </p:cBhvr>
                                      <p:tavLst>
                                        <p:tav tm="0">
                                          <p:val>
                                            <p:strVal val="#ppt_x+#ppt_w*1.125000"/>
                                          </p:val>
                                        </p:tav>
                                        <p:tav tm="100000">
                                          <p:val>
                                            <p:strVal val="#ppt_x"/>
                                          </p:val>
                                        </p:tav>
                                      </p:tavLst>
                                    </p:anim>
                                    <p:animEffect filter="wipe(left)" transition="in">
                                      <p:cBhvr>
                                        <p:cTn dur="500" id="84"/>
                                        <p:tgtEl>
                                          <p:spTgt spid="10278"/>
                                        </p:tgtEl>
                                      </p:cBhvr>
                                    </p:animEffect>
                                  </p:childTnLst>
                                </p:cTn>
                              </p:par>
                              <p:par>
                                <p:cTn fill="hold" id="85" nodeType="withEffect" presetClass="entr" presetID="12" presetSubtype="2">
                                  <p:stCondLst>
                                    <p:cond delay="0"/>
                                  </p:stCondLst>
                                  <p:childTnLst>
                                    <p:set>
                                      <p:cBhvr>
                                        <p:cTn dur="1" fill="hold" id="86">
                                          <p:stCondLst>
                                            <p:cond delay="0"/>
                                          </p:stCondLst>
                                        </p:cTn>
                                        <p:tgtEl>
                                          <p:spTgt spid="10324"/>
                                        </p:tgtEl>
                                        <p:attrNameLst>
                                          <p:attrName>style.visibility</p:attrName>
                                        </p:attrNameLst>
                                      </p:cBhvr>
                                      <p:to>
                                        <p:strVal val="visible"/>
                                      </p:to>
                                    </p:set>
                                    <p:anim calcmode="lin" valueType="num">
                                      <p:cBhvr additive="base">
                                        <p:cTn dur="500" id="87"/>
                                        <p:tgtEl>
                                          <p:spTgt spid="10324"/>
                                        </p:tgtEl>
                                        <p:attrNameLst>
                                          <p:attrName>ppt_x</p:attrName>
                                        </p:attrNameLst>
                                      </p:cBhvr>
                                      <p:tavLst>
                                        <p:tav tm="0">
                                          <p:val>
                                            <p:strVal val="#ppt_x+#ppt_w*1.125000"/>
                                          </p:val>
                                        </p:tav>
                                        <p:tav tm="100000">
                                          <p:val>
                                            <p:strVal val="#ppt_x"/>
                                          </p:val>
                                        </p:tav>
                                      </p:tavLst>
                                    </p:anim>
                                    <p:animEffect filter="wipe(left)" transition="in">
                                      <p:cBhvr>
                                        <p:cTn dur="500" id="88"/>
                                        <p:tgtEl>
                                          <p:spTgt spid="10324"/>
                                        </p:tgtEl>
                                      </p:cBhvr>
                                    </p:animEffect>
                                  </p:childTnLst>
                                </p:cTn>
                              </p:par>
                            </p:childTnLst>
                          </p:cTn>
                        </p:par>
                        <p:par>
                          <p:cTn fill="hold" id="89" nodeType="afterGroup">
                            <p:stCondLst>
                              <p:cond delay="2750"/>
                            </p:stCondLst>
                            <p:childTnLst>
                              <p:par>
                                <p:cTn fill="hold" id="90" nodeType="afterEffect" presetClass="entr" presetID="22" presetSubtype="8">
                                  <p:stCondLst>
                                    <p:cond delay="0"/>
                                  </p:stCondLst>
                                  <p:childTnLst>
                                    <p:set>
                                      <p:cBhvr>
                                        <p:cTn dur="1" fill="hold" id="91">
                                          <p:stCondLst>
                                            <p:cond delay="0"/>
                                          </p:stCondLst>
                                        </p:cTn>
                                        <p:tgtEl>
                                          <p:spTgt spid="10265"/>
                                        </p:tgtEl>
                                        <p:attrNameLst>
                                          <p:attrName>style.visibility</p:attrName>
                                        </p:attrNameLst>
                                      </p:cBhvr>
                                      <p:to>
                                        <p:strVal val="visible"/>
                                      </p:to>
                                    </p:set>
                                    <p:animEffect filter="wipe(left)" transition="in">
                                      <p:cBhvr>
                                        <p:cTn dur="750" id="92"/>
                                        <p:tgtEl>
                                          <p:spTgt spid="10265"/>
                                        </p:tgtEl>
                                      </p:cBhvr>
                                    </p:animEffect>
                                  </p:childTnLst>
                                </p:cTn>
                              </p:par>
                              <p:par>
                                <p:cTn fill="hold" id="93" nodeType="withEffect" presetClass="entr" presetID="22" presetSubtype="8">
                                  <p:stCondLst>
                                    <p:cond delay="0"/>
                                  </p:stCondLst>
                                  <p:childTnLst>
                                    <p:set>
                                      <p:cBhvr>
                                        <p:cTn dur="1" fill="hold" id="94">
                                          <p:stCondLst>
                                            <p:cond delay="0"/>
                                          </p:stCondLst>
                                        </p:cTn>
                                        <p:tgtEl>
                                          <p:spTgt spid="10311"/>
                                        </p:tgtEl>
                                        <p:attrNameLst>
                                          <p:attrName>style.visibility</p:attrName>
                                        </p:attrNameLst>
                                      </p:cBhvr>
                                      <p:to>
                                        <p:strVal val="visible"/>
                                      </p:to>
                                    </p:set>
                                    <p:animEffect filter="wipe(left)" transition="in">
                                      <p:cBhvr>
                                        <p:cTn dur="750" id="95"/>
                                        <p:tgtEl>
                                          <p:spTgt spid="10311"/>
                                        </p:tgtEl>
                                      </p:cBhvr>
                                    </p:animEffect>
                                  </p:childTnLst>
                                </p:cTn>
                              </p:par>
                              <p:par>
                                <p:cTn fill="hold" id="96" nodeType="withEffect" presetClass="entr" presetID="22" presetSubtype="8">
                                  <p:stCondLst>
                                    <p:cond delay="0"/>
                                  </p:stCondLst>
                                  <p:childTnLst>
                                    <p:set>
                                      <p:cBhvr>
                                        <p:cTn dur="1" fill="hold" id="97">
                                          <p:stCondLst>
                                            <p:cond delay="0"/>
                                          </p:stCondLst>
                                        </p:cTn>
                                        <p:tgtEl>
                                          <p:spTgt spid="10288"/>
                                        </p:tgtEl>
                                        <p:attrNameLst>
                                          <p:attrName>style.visibility</p:attrName>
                                        </p:attrNameLst>
                                      </p:cBhvr>
                                      <p:to>
                                        <p:strVal val="visible"/>
                                      </p:to>
                                    </p:set>
                                    <p:animEffect filter="wipe(left)" transition="in">
                                      <p:cBhvr>
                                        <p:cTn dur="750" id="98"/>
                                        <p:tgtEl>
                                          <p:spTgt spid="10288"/>
                                        </p:tgtEl>
                                      </p:cBhvr>
                                    </p:animEffect>
                                  </p:childTnLst>
                                </p:cTn>
                              </p:par>
                              <p:par>
                                <p:cTn fill="hold" id="99" nodeType="withEffect" presetClass="entr" presetID="22" presetSubtype="8">
                                  <p:stCondLst>
                                    <p:cond delay="0"/>
                                  </p:stCondLst>
                                  <p:childTnLst>
                                    <p:set>
                                      <p:cBhvr>
                                        <p:cTn dur="1" fill="hold" id="100">
                                          <p:stCondLst>
                                            <p:cond delay="0"/>
                                          </p:stCondLst>
                                        </p:cTn>
                                        <p:tgtEl>
                                          <p:spTgt spid="10334"/>
                                        </p:tgtEl>
                                        <p:attrNameLst>
                                          <p:attrName>style.visibility</p:attrName>
                                        </p:attrNameLst>
                                      </p:cBhvr>
                                      <p:to>
                                        <p:strVal val="visible"/>
                                      </p:to>
                                    </p:set>
                                    <p:animEffect filter="wipe(left)" transition="in">
                                      <p:cBhvr>
                                        <p:cTn dur="750" id="101"/>
                                        <p:tgtEl>
                                          <p:spTgt spid="103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8"/>
      <p:bldP grpId="0" spid="10249"/>
      <p:bldP grpId="0" spid="10250"/>
      <p:bldP grpId="0" spid="10251"/>
      <p:bldP grpId="0" spid="10252"/>
      <p:bldP grpId="0" spid="10253"/>
      <p:bldP grpId="0" spid="10254"/>
      <p:bldP grpId="0" spid="10275"/>
      <p:bldP grpId="0" spid="10276"/>
      <p:bldP grpId="0" spid="10277"/>
      <p:bldP grpId="0" spid="10298"/>
      <p:bldP grpId="0" spid="10299"/>
      <p:bldP grpId="0" spid="10300"/>
      <p:bldP grpId="0" spid="10321"/>
      <p:bldP grpId="0" spid="10322"/>
      <p:bldP grpId="0" spid="103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grpSp>
        <p:nvGrpSpPr>
          <p:cNvPr id="11266" name="组合 40"/>
          <p:cNvGrpSpPr/>
          <p:nvPr/>
        </p:nvGrpSpPr>
        <p:grpSpPr>
          <a:xfrm>
            <a:off x="-136525" y="474663"/>
            <a:ext cx="12411075" cy="5784850"/>
            <a:chExt cx="12410868" cy="5784745"/>
          </a:xfrm>
        </p:grpSpPr>
        <p:sp>
          <p:nvSpPr>
            <p:cNvPr id="11267" name="等腰三角形 33"/>
            <p:cNvSpPr>
              <a:spLocks noChangeArrowheads="1"/>
            </p:cNvSpPr>
            <p:nvPr/>
          </p:nvSpPr>
          <p:spPr bwMode="auto">
            <a:xfrm rot="1831200">
              <a:off x="11606019" y="731824"/>
              <a:ext cx="804849" cy="274633"/>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1268" name="等腰三角形 34"/>
            <p:cNvSpPr>
              <a:spLocks noChangeArrowheads="1"/>
            </p:cNvSpPr>
            <p:nvPr/>
          </p:nvSpPr>
          <p:spPr bwMode="auto">
            <a:xfrm rot="18237800">
              <a:off x="10656709" y="3382899"/>
              <a:ext cx="306381" cy="163510"/>
            </a:xfrm>
            <a:prstGeom prst="triangle">
              <a:avLst>
                <a:gd fmla="val 89630"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1269" name="等腰三角形 35"/>
            <p:cNvSpPr>
              <a:spLocks noChangeArrowheads="1"/>
            </p:cNvSpPr>
            <p:nvPr/>
          </p:nvSpPr>
          <p:spPr bwMode="auto">
            <a:xfrm rot="19833912">
              <a:off x="10036008" y="1762093"/>
              <a:ext cx="246059" cy="196846"/>
            </a:xfrm>
            <a:prstGeom prst="triangle">
              <a:avLst>
                <a:gd fmla="val 89630"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1270" name="图片 36"/>
            <p:cNvPicPr>
              <a:picLocks noChangeArrowheads="1" noChangeAspect="1"/>
            </p:cNvPicPr>
            <p:nvPr/>
          </p:nvPicPr>
          <p:blipFill>
            <a:blip r:embed="rId2">
              <a:extLst>
                <a:ext uri="{28A0092B-C50C-407E-A947-70E740481C1C}">
                  <a14:useLocalDpi/>
                </a:ext>
              </a:extLst>
            </a:blip>
            <a:stretch>
              <a:fillRect/>
            </a:stretch>
          </p:blipFill>
          <p:spPr bwMode="auto">
            <a:xfrm>
              <a:off x="3812380" y="51278"/>
              <a:ext cx="835224" cy="518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71" name="等腰三角形 37"/>
            <p:cNvSpPr>
              <a:spLocks noChangeArrowheads="1"/>
            </p:cNvSpPr>
            <p:nvPr/>
          </p:nvSpPr>
          <p:spPr bwMode="auto">
            <a:xfrm rot="18848016">
              <a:off x="268282" y="5257703"/>
              <a:ext cx="785799" cy="268284"/>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1272" name="等腰三角形 38"/>
            <p:cNvSpPr>
              <a:spLocks noChangeArrowheads="1"/>
            </p:cNvSpPr>
            <p:nvPr/>
          </p:nvSpPr>
          <p:spPr bwMode="auto">
            <a:xfrm rot="10359249">
              <a:off x="2101815" y="2806649"/>
              <a:ext cx="339719" cy="446079"/>
            </a:xfrm>
            <a:prstGeom prst="triangle">
              <a:avLst>
                <a:gd fmla="val 83981" name="adj"/>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1273" name="等腰三角形 39"/>
            <p:cNvSpPr>
              <a:spLocks noChangeArrowheads="1"/>
            </p:cNvSpPr>
            <p:nvPr/>
          </p:nvSpPr>
          <p:spPr bwMode="auto">
            <a:xfrm rot="1831200">
              <a:off x="0" y="0"/>
              <a:ext cx="584190" cy="200021"/>
            </a:xfrm>
            <a:prstGeom prst="triangle">
              <a:avLst>
                <a:gd fmla="val 65787" name="adj"/>
              </a:avLst>
            </a:prstGeom>
            <a:solidFill>
              <a:schemeClr val="bg1">
                <a:alpha val="70000"/>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11274" name="矩形 19"/>
          <p:cNvSpPr>
            <a:spLocks noChangeArrowheads="1"/>
          </p:cNvSpPr>
          <p:nvPr/>
        </p:nvSpPr>
        <p:spPr bwMode="auto">
          <a:xfrm>
            <a:off x="0" y="2066925"/>
            <a:ext cx="12192000" cy="2949575"/>
          </a:xfrm>
          <a:prstGeom prst="rect">
            <a:avLst/>
          </a:prstGeom>
          <a:blipFill dpi="0" rotWithShape="1">
            <a:blip r:embed="rId3">
              <a:extLst>
                <a:ext uri="{28A0092B-C50C-407E-A947-70E740481C1C}">
                  <a14:useLocalDpi/>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1275" name="矩形 21"/>
          <p:cNvSpPr>
            <a:spLocks noChangeArrowheads="1"/>
          </p:cNvSpPr>
          <p:nvPr/>
        </p:nvSpPr>
        <p:spPr bwMode="auto">
          <a:xfrm>
            <a:off x="0" y="2066925"/>
            <a:ext cx="12192000" cy="2949575"/>
          </a:xfrm>
          <a:prstGeom prst="rect">
            <a:avLst/>
          </a:prstGeom>
          <a:solidFill>
            <a:schemeClr val="bg1">
              <a:alpha val="14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1276" name="文本框 22"/>
          <p:cNvPicPr>
            <a:picLocks noChangeArrowheads="1"/>
          </p:cNvPicPr>
          <p:nvPr/>
        </p:nvPicPr>
        <p:blipFill>
          <a:blip r:embed="rId4">
            <a:extLst>
              <a:ext uri="{28A0092B-C50C-407E-A947-70E740481C1C}">
                <a14:useLocalDpi/>
              </a:ext>
            </a:extLst>
          </a:blip>
          <a:stretch>
            <a:fillRect/>
          </a:stretch>
        </p:blipFill>
        <p:spPr bwMode="auto">
          <a:xfrm>
            <a:off x="30163" y="622300"/>
            <a:ext cx="1779587" cy="10731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11277" name="文本框 23"/>
          <p:cNvPicPr>
            <a:picLocks noChangeArrowheads="1"/>
          </p:cNvPicPr>
          <p:nvPr/>
        </p:nvPicPr>
        <p:blipFill>
          <a:blip r:embed="rId5">
            <a:extLst>
              <a:ext uri="{28A0092B-C50C-407E-A947-70E740481C1C}">
                <a14:useLocalDpi/>
              </a:ext>
            </a:extLst>
          </a:blip>
          <a:stretch>
            <a:fillRect/>
          </a:stretch>
        </p:blipFill>
        <p:spPr bwMode="auto">
          <a:xfrm>
            <a:off x="255588" y="1481138"/>
            <a:ext cx="1792287" cy="54292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cxnSp>
        <p:nvCxnSpPr>
          <p:cNvPr id="11278" name="直接连接符 25"/>
          <p:cNvCxnSpPr>
            <a:cxnSpLocks noChangeShapeType="1"/>
          </p:cNvCxnSpPr>
          <p:nvPr/>
        </p:nvCxnSpPr>
        <p:spPr bwMode="auto">
          <a:xfrm>
            <a:off x="407988" y="1485900"/>
            <a:ext cx="1473200" cy="0"/>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1279" name="矩形 26"/>
          <p:cNvSpPr>
            <a:spLocks noChangeArrowheads="1"/>
          </p:cNvSpPr>
          <p:nvPr/>
        </p:nvSpPr>
        <p:spPr bwMode="auto">
          <a:xfrm>
            <a:off x="7361239" y="5214938"/>
            <a:ext cx="4510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lang="en-US" sz="1200">
                <a:solidFill>
                  <a:srgbClr val="FFFFFF"/>
                </a:solidFill>
                <a:latin charset="0" pitchFamily="34" typeface="Arial"/>
                <a:cs charset="0" pitchFamily="34" typeface="Arial"/>
              </a:rPr>
              <a:t>Your life can be enhanced, and your happiness enriched, when you choose to change your perspective. </a:t>
            </a:r>
          </a:p>
        </p:txBody>
      </p:sp>
      <p:cxnSp>
        <p:nvCxnSpPr>
          <p:cNvPr id="11280" name="直接连接符 30"/>
          <p:cNvCxnSpPr>
            <a:cxnSpLocks noChangeShapeType="1"/>
          </p:cNvCxnSpPr>
          <p:nvPr/>
        </p:nvCxnSpPr>
        <p:spPr bwMode="auto">
          <a:xfrm>
            <a:off x="0" y="2066925"/>
            <a:ext cx="12192000" cy="0"/>
          </a:xfrm>
          <a:prstGeom prst="line">
            <a:avLst/>
          </a:prstGeom>
          <a:noFill/>
          <a:ln cmpd="sng" w="6350">
            <a:solidFill>
              <a:schemeClr val="bg1">
                <a:alpha val="50000"/>
              </a:schemeClr>
            </a:solidFill>
            <a:round/>
          </a:ln>
          <a:extLst>
            <a:ext uri="{909E8E84-426E-40DD-AFC4-6F175D3DCCD1}">
              <a14:hiddenFill>
                <a:noFill/>
              </a14:hiddenFill>
            </a:ext>
          </a:extLst>
        </p:spPr>
      </p:cxnSp>
      <p:cxnSp>
        <p:nvCxnSpPr>
          <p:cNvPr id="11281" name="直接连接符 31"/>
          <p:cNvCxnSpPr>
            <a:cxnSpLocks noChangeShapeType="1"/>
          </p:cNvCxnSpPr>
          <p:nvPr/>
        </p:nvCxnSpPr>
        <p:spPr bwMode="auto">
          <a:xfrm>
            <a:off x="0" y="5016500"/>
            <a:ext cx="12192000" cy="0"/>
          </a:xfrm>
          <a:prstGeom prst="line">
            <a:avLst/>
          </a:prstGeom>
          <a:noFill/>
          <a:ln cmpd="sng" w="6350">
            <a:solidFill>
              <a:schemeClr val="bg1">
                <a:alpha val="50000"/>
              </a:schemeClr>
            </a:solidFill>
            <a:round/>
          </a:ln>
          <a:extLst>
            <a:ext uri="{909E8E84-426E-40DD-AFC4-6F175D3DCCD1}">
              <a14:hiddenFill>
                <a:noFill/>
              </a14:hiddenFill>
            </a:ext>
          </a:extLst>
        </p:spPr>
      </p:cxnSp>
      <p:grpSp>
        <p:nvGrpSpPr>
          <p:cNvPr id="11282" name="组合 5"/>
          <p:cNvGrpSpPr/>
          <p:nvPr/>
        </p:nvGrpSpPr>
        <p:grpSpPr>
          <a:xfrm>
            <a:off x="0" y="2414588"/>
            <a:ext cx="12192000" cy="1479550"/>
            <a:chExt cx="12192000" cy="1480457"/>
          </a:xfrm>
        </p:grpSpPr>
        <p:sp>
          <p:nvSpPr>
            <p:cNvPr id="11283" name="弧形 44"/>
            <p:cNvSpPr/>
            <p:nvPr/>
          </p:nvSpPr>
          <p:spPr bwMode="auto">
            <a:xfrm>
              <a:off x="5356225" y="0"/>
              <a:ext cx="1479550" cy="1480457"/>
            </a:xfrm>
            <a:custGeom>
              <a:gdLst>
                <a:gd fmla="*/ 0 w 1479550" name="T0"/>
                <a:gd fmla="*/ 740228 h 1480457" name="T1"/>
                <a:gd fmla="*/ 739775 w 1479550" name="T2"/>
                <a:gd fmla="*/ 0 h 1480457" name="T3"/>
                <a:gd fmla="*/ 1479550 w 1479550" name="T4"/>
                <a:gd fmla="*/ 740229 h 1480457" name="T5"/>
                <a:gd fmla="*/ 739775 w 1479550" name="T6"/>
                <a:gd fmla="*/ 740229 h 1480457" name="T7"/>
                <a:gd fmla="*/ 0 w 1479550" name="T8"/>
                <a:gd fmla="*/ 740228 h 1480457" name="T9"/>
                <a:gd fmla="*/ 0 w 1479550" name="T10"/>
                <a:gd fmla="*/ 740228 h 1480457" name="T11"/>
                <a:gd fmla="*/ 739775 w 1479550" name="T12"/>
                <a:gd fmla="*/ 0 h 1480457" name="T13"/>
                <a:gd fmla="*/ 1479550 w 1479550" name="T14"/>
                <a:gd fmla="*/ 740229 h 14804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80457" stroke="0" w="1479550">
                  <a:moveTo>
                    <a:pt x="0" y="740228"/>
                  </a:moveTo>
                  <a:cubicBezTo>
                    <a:pt x="0" y="331411"/>
                    <a:pt x="331209" y="0"/>
                    <a:pt x="739775" y="0"/>
                  </a:cubicBezTo>
                  <a:cubicBezTo>
                    <a:pt x="1148341" y="0"/>
                    <a:pt x="1479550" y="331412"/>
                    <a:pt x="1479550" y="740229"/>
                  </a:cubicBezTo>
                  <a:lnTo>
                    <a:pt x="739775" y="740229"/>
                  </a:lnTo>
                  <a:lnTo>
                    <a:pt x="0" y="740228"/>
                  </a:lnTo>
                  <a:close/>
                </a:path>
                <a:path fill="none" h="1480457" w="1479550">
                  <a:moveTo>
                    <a:pt x="0" y="740228"/>
                  </a:moveTo>
                  <a:cubicBezTo>
                    <a:pt x="0" y="331411"/>
                    <a:pt x="331209" y="0"/>
                    <a:pt x="739775" y="0"/>
                  </a:cubicBezTo>
                  <a:cubicBezTo>
                    <a:pt x="1148341" y="0"/>
                    <a:pt x="1479550" y="331412"/>
                    <a:pt x="1479550" y="740229"/>
                  </a:cubicBezTo>
                </a:path>
              </a:pathLst>
            </a:custGeom>
            <a:noFill/>
            <a:ln cap="flat" cmpd="sng" w="12700">
              <a:solidFill>
                <a:schemeClr val="bg1">
                  <a:alpha val="70000"/>
                </a:schemeClr>
              </a:solidFill>
              <a:round/>
            </a:ln>
            <a:extLst>
              <a:ext uri="{909E8E84-426E-40DD-AFC4-6F175D3DCCD1}">
                <a14:hiddenFill>
                  <a:solidFill>
                    <a:srgbClr val="FFFFFF"/>
                  </a:solidFill>
                </a14:hiddenFill>
              </a:ext>
            </a:extLst>
          </p:spPr>
          <p:txBody>
            <a:bodyPr anchor="ctr"/>
            <a:lstStyle/>
            <a:p>
              <a:endParaRPr altLang="en-US" lang="zh-CN"/>
            </a:p>
          </p:txBody>
        </p:sp>
        <p:cxnSp>
          <p:nvCxnSpPr>
            <p:cNvPr id="11284" name="直接连接符 48"/>
            <p:cNvCxnSpPr>
              <a:cxnSpLocks noChangeShapeType="1"/>
            </p:cNvCxnSpPr>
            <p:nvPr/>
          </p:nvCxnSpPr>
          <p:spPr bwMode="auto">
            <a:xfrm>
              <a:off x="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cxnSp>
          <p:nvCxnSpPr>
            <p:cNvPr id="11285" name="直接连接符 49"/>
            <p:cNvCxnSpPr>
              <a:cxnSpLocks noChangeShapeType="1"/>
            </p:cNvCxnSpPr>
            <p:nvPr/>
          </p:nvCxnSpPr>
          <p:spPr bwMode="auto">
            <a:xfrm>
              <a:off x="6838950" y="733875"/>
              <a:ext cx="5353050" cy="0"/>
            </a:xfrm>
            <a:prstGeom prst="line">
              <a:avLst/>
            </a:prstGeom>
            <a:noFill/>
            <a:ln cmpd="sng" w="12700">
              <a:solidFill>
                <a:schemeClr val="bg1">
                  <a:alpha val="70000"/>
                </a:schemeClr>
              </a:solidFill>
              <a:round/>
            </a:ln>
            <a:extLst>
              <a:ext uri="{909E8E84-426E-40DD-AFC4-6F175D3DCCD1}">
                <a14:hiddenFill>
                  <a:noFill/>
                </a14:hiddenFill>
              </a:ext>
            </a:extLst>
          </p:spPr>
        </p:cxnSp>
      </p:grpSp>
      <p:grpSp>
        <p:nvGrpSpPr>
          <p:cNvPr id="11286" name="组合 74"/>
          <p:cNvGrpSpPr/>
          <p:nvPr/>
        </p:nvGrpSpPr>
        <p:grpSpPr>
          <a:xfrm>
            <a:off x="5475288" y="2524125"/>
            <a:ext cx="1247775" cy="1249363"/>
            <a:chExt cx="1248318" cy="1248318"/>
          </a:xfrm>
        </p:grpSpPr>
        <p:sp>
          <p:nvSpPr>
            <p:cNvPr id="1128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1288" name="文本框 61"/>
            <p:cNvSpPr txBox="1">
              <a:spLocks noChangeArrowheads="1"/>
            </p:cNvSpPr>
            <p:nvPr/>
          </p:nvSpPr>
          <p:spPr bwMode="auto">
            <a:xfrm>
              <a:off x="169699" y="207807"/>
              <a:ext cx="924400" cy="82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4800">
                  <a:solidFill>
                    <a:srgbClr val="1E6991"/>
                  </a:solidFill>
                  <a:latin charset="-122" pitchFamily="2" typeface="华文细黑"/>
                  <a:ea charset="-122" pitchFamily="2" typeface="华文细黑"/>
                </a:rPr>
                <a:t>02</a:t>
              </a:r>
            </a:p>
          </p:txBody>
        </p:sp>
      </p:grpSp>
      <p:grpSp>
        <p:nvGrpSpPr>
          <p:cNvPr id="11289" name="组合 4"/>
          <p:cNvGrpSpPr/>
          <p:nvPr/>
        </p:nvGrpSpPr>
        <p:grpSpPr>
          <a:xfrm>
            <a:off x="4976813" y="3844925"/>
            <a:ext cx="2260600" cy="887413"/>
            <a:chExt cx="2261776" cy="887718"/>
          </a:xfrm>
        </p:grpSpPr>
        <p:sp>
          <p:nvSpPr>
            <p:cNvPr id="11290" name="文本框 66"/>
            <p:cNvSpPr txBox="1">
              <a:spLocks noChangeArrowheads="1"/>
            </p:cNvSpPr>
            <p:nvPr/>
          </p:nvSpPr>
          <p:spPr bwMode="auto">
            <a:xfrm>
              <a:off x="0" y="0"/>
              <a:ext cx="2261776" cy="335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1600">
                  <a:solidFill>
                    <a:srgbClr val="FFFFFF"/>
                  </a:solidFill>
                  <a:latin charset="0" pitchFamily="34" typeface="Arial"/>
                  <a:cs charset="0" pitchFamily="34" typeface="Arial"/>
                </a:rPr>
                <a:t>ADD YOUR TITLE</a:t>
              </a:r>
            </a:p>
          </p:txBody>
        </p:sp>
        <p:sp>
          <p:nvSpPr>
            <p:cNvPr id="11291" name="矩形 70"/>
            <p:cNvSpPr>
              <a:spLocks noChangeArrowheads="1"/>
            </p:cNvSpPr>
            <p:nvPr/>
          </p:nvSpPr>
          <p:spPr bwMode="auto">
            <a:xfrm>
              <a:off x="3892" y="333720"/>
              <a:ext cx="2242954" cy="54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r>
                <a:rPr lang="en-US" sz="1000">
                  <a:solidFill>
                    <a:srgbClr val="FFFFFF"/>
                  </a:solidFill>
                  <a:latin charset="0" pitchFamily="34" typeface="Arial"/>
                </a:rPr>
                <a:t>Nothing we can do will change it. The future is before us and dynamic. Everything we do will affect it.</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1286"/>
                                        </p:tgtEl>
                                        <p:attrNameLst>
                                          <p:attrName>style.visibility</p:attrName>
                                        </p:attrNameLst>
                                      </p:cBhvr>
                                      <p:to>
                                        <p:strVal val="visible"/>
                                      </p:to>
                                    </p:set>
                                    <p:anim calcmode="lin" valueType="num">
                                      <p:cBhvr>
                                        <p:cTn dur="500" fill="hold" id="7"/>
                                        <p:tgtEl>
                                          <p:spTgt spid="11286"/>
                                        </p:tgtEl>
                                        <p:attrNameLst>
                                          <p:attrName>ppt_w</p:attrName>
                                        </p:attrNameLst>
                                      </p:cBhvr>
                                      <p:tavLst>
                                        <p:tav tm="0">
                                          <p:val>
                                            <p:fltVal val="0"/>
                                          </p:val>
                                        </p:tav>
                                        <p:tav tm="100000">
                                          <p:val>
                                            <p:strVal val="#ppt_w"/>
                                          </p:val>
                                        </p:tav>
                                      </p:tavLst>
                                    </p:anim>
                                    <p:anim calcmode="lin" valueType="num">
                                      <p:cBhvr>
                                        <p:cTn dur="500" fill="hold" id="8"/>
                                        <p:tgtEl>
                                          <p:spTgt spid="11286"/>
                                        </p:tgtEl>
                                        <p:attrNameLst>
                                          <p:attrName>ppt_h</p:attrName>
                                        </p:attrNameLst>
                                      </p:cBhvr>
                                      <p:tavLst>
                                        <p:tav tm="0">
                                          <p:val>
                                            <p:fltVal val="0"/>
                                          </p:val>
                                        </p:tav>
                                        <p:tav tm="100000">
                                          <p:val>
                                            <p:strVal val="#ppt_h"/>
                                          </p:val>
                                        </p:tav>
                                      </p:tavLst>
                                    </p:anim>
                                  </p:childTnLst>
                                </p:cTn>
                              </p:par>
                              <p:par>
                                <p:cTn fill="hold" id="9" nodeType="withEffect" presetClass="entr" presetID="12" presetSubtype="1">
                                  <p:stCondLst>
                                    <p:cond delay="0"/>
                                  </p:stCondLst>
                                  <p:childTnLst>
                                    <p:set>
                                      <p:cBhvr>
                                        <p:cTn dur="1" fill="hold" id="10">
                                          <p:stCondLst>
                                            <p:cond delay="0"/>
                                          </p:stCondLst>
                                        </p:cTn>
                                        <p:tgtEl>
                                          <p:spTgt spid="11289"/>
                                        </p:tgtEl>
                                        <p:attrNameLst>
                                          <p:attrName>style.visibility</p:attrName>
                                        </p:attrNameLst>
                                      </p:cBhvr>
                                      <p:to>
                                        <p:strVal val="visible"/>
                                      </p:to>
                                    </p:set>
                                    <p:anim calcmode="lin" valueType="num">
                                      <p:cBhvr additive="base">
                                        <p:cTn dur="500" id="11"/>
                                        <p:tgtEl>
                                          <p:spTgt spid="11289"/>
                                        </p:tgtEl>
                                        <p:attrNameLst>
                                          <p:attrName>ppt_y</p:attrName>
                                        </p:attrNameLst>
                                      </p:cBhvr>
                                      <p:tavLst>
                                        <p:tav tm="0">
                                          <p:val>
                                            <p:strVal val="#ppt_y-#ppt_h*1.125000"/>
                                          </p:val>
                                        </p:tav>
                                        <p:tav tm="100000">
                                          <p:val>
                                            <p:strVal val="#ppt_y"/>
                                          </p:val>
                                        </p:tav>
                                      </p:tavLst>
                                    </p:anim>
                                    <p:animEffect filter="wipe(down)" transition="in">
                                      <p:cBhvr>
                                        <p:cTn dur="500" id="12"/>
                                        <p:tgtEl>
                                          <p:spTgt spid="11289"/>
                                        </p:tgtEl>
                                      </p:cBhvr>
                                    </p:animEffect>
                                  </p:childTnLst>
                                </p:cTn>
                              </p:par>
                            </p:childTnLst>
                          </p:cTn>
                        </p:par>
                        <p:par>
                          <p:cTn fill="hold" id="13" nodeType="afterGroup">
                            <p:stCondLst>
                              <p:cond delay="500"/>
                            </p:stCondLst>
                            <p:childTnLst>
                              <p:par>
                                <p:cTn fill="hold" id="14" nodeType="afterEffect" presetClass="entr" presetID="16" presetSubtype="37">
                                  <p:stCondLst>
                                    <p:cond delay="0"/>
                                  </p:stCondLst>
                                  <p:childTnLst>
                                    <p:set>
                                      <p:cBhvr>
                                        <p:cTn dur="1" fill="hold" id="15">
                                          <p:stCondLst>
                                            <p:cond delay="0"/>
                                          </p:stCondLst>
                                        </p:cTn>
                                        <p:tgtEl>
                                          <p:spTgt spid="11282"/>
                                        </p:tgtEl>
                                        <p:attrNameLst>
                                          <p:attrName>style.visibility</p:attrName>
                                        </p:attrNameLst>
                                      </p:cBhvr>
                                      <p:to>
                                        <p:strVal val="visible"/>
                                      </p:to>
                                    </p:set>
                                    <p:animEffect filter="barn(outVertical)" transition="in">
                                      <p:cBhvr>
                                        <p:cTn dur="500" id="16"/>
                                        <p:tgtEl>
                                          <p:spTgt spid="112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1">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2290" name="文本框 6"/>
          <p:cNvPicPr>
            <a:picLocks noChangeArrowheads="1"/>
          </p:cNvPicPr>
          <p:nvPr/>
        </p:nvPicPr>
        <p:blipFill>
          <a:blip r:embed="rId2">
            <a:extLst>
              <a:ext uri="{28A0092B-C50C-407E-A947-70E740481C1C}">
                <a14:useLocalDpi/>
              </a:ext>
            </a:extLst>
          </a:blip>
          <a:stretch>
            <a:fillRect/>
          </a:stretch>
        </p:blipFill>
        <p:spPr bwMode="auto">
          <a:xfrm>
            <a:off x="944563" y="407988"/>
            <a:ext cx="3262312" cy="64611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2291" name="任意多边形 9"/>
          <p:cNvSpPr/>
          <p:nvPr/>
        </p:nvSpPr>
        <p:spPr bwMode="auto">
          <a:xfrm>
            <a:off x="407988" y="163513"/>
            <a:ext cx="619125" cy="630237"/>
          </a:xfrm>
          <a:custGeom>
            <a:gdLst>
              <a:gd fmla="*/ 318220 w 619265" name="T0"/>
              <a:gd fmla="*/ 0 h 630260" name="T1"/>
              <a:gd fmla="*/ 611433 w 619265" name="T2"/>
              <a:gd fmla="*/ 194354 h 630260" name="T3"/>
              <a:gd fmla="*/ 619265 w 619265" name="T4"/>
              <a:gd fmla="*/ 219585 h 630260" name="T5"/>
              <a:gd fmla="*/ 256918 w 619265" name="T6"/>
              <a:gd fmla="*/ 630260 h 630260" name="T7"/>
              <a:gd fmla="*/ 254088 w 619265" name="T8"/>
              <a:gd fmla="*/ 629975 h 630260" name="T9"/>
              <a:gd fmla="*/ 0 w 619265" name="T10"/>
              <a:gd fmla="*/ 318220 h 630260" name="T11"/>
              <a:gd fmla="*/ 318220 w 619265" name="T12"/>
              <a:gd fmla="*/ 0 h 630260" name="T13"/>
            </a:gdLst>
            <a:cxnLst>
              <a:cxn ang="0">
                <a:pos x="T0" y="T1"/>
              </a:cxn>
              <a:cxn ang="0">
                <a:pos x="T2" y="T3"/>
              </a:cxn>
              <a:cxn ang="0">
                <a:pos x="T4" y="T5"/>
              </a:cxn>
              <a:cxn ang="0">
                <a:pos x="T6" y="T7"/>
              </a:cxn>
              <a:cxn ang="0">
                <a:pos x="T8" y="T9"/>
              </a:cxn>
              <a:cxn ang="0">
                <a:pos x="T10" y="T11"/>
              </a:cxn>
              <a:cxn ang="0">
                <a:pos x="T12" y="T13"/>
              </a:cxn>
            </a:cxnLst>
            <a:rect b="b" l="0" r="r" t="0"/>
            <a:pathLst>
              <a:path h="630260" w="619265">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cxnSp>
        <p:nvCxnSpPr>
          <p:cNvPr id="12292" name="直接连接符 11"/>
          <p:cNvCxnSpPr>
            <a:cxnSpLocks noChangeShapeType="1"/>
          </p:cNvCxnSpPr>
          <p:nvPr/>
        </p:nvCxnSpPr>
        <p:spPr bwMode="auto">
          <a:xfrm flipH="1">
            <a:off x="819150" y="404813"/>
            <a:ext cx="338138" cy="395287"/>
          </a:xfrm>
          <a:prstGeom prst="line">
            <a:avLst/>
          </a:prstGeom>
          <a:noFill/>
          <a:ln cmpd="sng" w="6350">
            <a:solidFill>
              <a:schemeClr val="bg1">
                <a:alpha val="50000"/>
              </a:schemeClr>
            </a:solidFill>
            <a:round/>
          </a:ln>
          <a:extLst>
            <a:ext uri="{909E8E84-426E-40DD-AFC4-6F175D3DCCD1}">
              <a14:hiddenFill>
                <a:noFill/>
              </a14:hiddenFill>
            </a:ext>
          </a:extLst>
        </p:spPr>
      </p:cxnSp>
      <p:sp>
        <p:nvSpPr>
          <p:cNvPr id="12293" name="文本框 12"/>
          <p:cNvSpPr txBox="1">
            <a:spLocks noChangeArrowheads="1"/>
          </p:cNvSpPr>
          <p:nvPr/>
        </p:nvSpPr>
        <p:spPr bwMode="auto">
          <a:xfrm>
            <a:off x="368300" y="247650"/>
            <a:ext cx="5889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b="1" lang="en-US" sz="2400">
                <a:solidFill>
                  <a:srgbClr val="132F55"/>
                </a:solidFill>
                <a:latin charset="-122" pitchFamily="2" typeface="华文细黑"/>
                <a:ea charset="-122" pitchFamily="2" typeface="华文细黑"/>
              </a:rPr>
              <a:t>02</a:t>
            </a:r>
          </a:p>
        </p:txBody>
      </p:sp>
      <p:cxnSp>
        <p:nvCxnSpPr>
          <p:cNvPr id="12294" name="直接连接符 14"/>
          <p:cNvCxnSpPr>
            <a:cxnSpLocks noChangeShapeType="1"/>
          </p:cNvCxnSpPr>
          <p:nvPr/>
        </p:nvCxnSpPr>
        <p:spPr bwMode="auto">
          <a:xfrm>
            <a:off x="398463" y="873125"/>
            <a:ext cx="11385550" cy="0"/>
          </a:xfrm>
          <a:prstGeom prst="line">
            <a:avLst/>
          </a:prstGeom>
          <a:noFill/>
          <a:ln cmpd="sng" w="6350">
            <a:solidFill>
              <a:schemeClr val="bg1">
                <a:alpha val="50000"/>
              </a:schemeClr>
            </a:solidFill>
            <a:round/>
          </a:ln>
          <a:extLst>
            <a:ext uri="{909E8E84-426E-40DD-AFC4-6F175D3DCCD1}">
              <a14:hiddenFill>
                <a:noFill/>
              </a14:hiddenFill>
            </a:ext>
          </a:extLst>
        </p:spPr>
      </p:cxnSp>
      <p:pic>
        <p:nvPicPr>
          <p:cNvPr id="12295" name="文本框 15"/>
          <p:cNvPicPr>
            <a:picLocks noChangeArrowheads="1"/>
          </p:cNvPicPr>
          <p:nvPr/>
        </p:nvPicPr>
        <p:blipFill>
          <a:blip r:embed="rId3">
            <a:extLst>
              <a:ext uri="{28A0092B-C50C-407E-A947-70E740481C1C}">
                <a14:useLocalDpi/>
              </a:ext>
            </a:extLst>
          </a:blip>
          <a:stretch>
            <a:fillRect/>
          </a:stretch>
        </p:blipFill>
        <p:spPr bwMode="auto">
          <a:xfrm>
            <a:off x="10479088" y="603250"/>
            <a:ext cx="1389062" cy="3048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12296" name="组合 7"/>
          <p:cNvGrpSpPr/>
          <p:nvPr/>
        </p:nvGrpSpPr>
        <p:grpSpPr>
          <a:xfrm>
            <a:off x="295275" y="1677988"/>
            <a:ext cx="6291263" cy="3527425"/>
            <a:chExt cx="6292255" cy="3527955"/>
          </a:xfrm>
        </p:grpSpPr>
        <p:cxnSp>
          <p:nvCxnSpPr>
            <p:cNvPr id="12297" name="直接连接符 8"/>
            <p:cNvCxnSpPr>
              <a:cxnSpLocks noChangeShapeType="1"/>
            </p:cNvCxnSpPr>
            <p:nvPr/>
          </p:nvCxnSpPr>
          <p:spPr bwMode="auto">
            <a:xfrm>
              <a:off x="639864" y="3327900"/>
              <a:ext cx="5652391" cy="0"/>
            </a:xfrm>
            <a:prstGeom prst="line">
              <a:avLst/>
            </a:prstGeom>
            <a:noFill/>
            <a:ln cmpd="sng" w="12700">
              <a:solidFill>
                <a:schemeClr val="bg1"/>
              </a:solidFill>
              <a:prstDash val="dash"/>
              <a:round/>
            </a:ln>
            <a:extLst>
              <a:ext uri="{909E8E84-426E-40DD-AFC4-6F175D3DCCD1}">
                <a14:hiddenFill>
                  <a:noFill/>
                </a14:hiddenFill>
              </a:ext>
            </a:extLst>
          </p:spPr>
        </p:cxnSp>
        <p:cxnSp>
          <p:nvCxnSpPr>
            <p:cNvPr id="12298" name="直接连接符 10"/>
            <p:cNvCxnSpPr>
              <a:cxnSpLocks noChangeShapeType="1"/>
            </p:cNvCxnSpPr>
            <p:nvPr/>
          </p:nvCxnSpPr>
          <p:spPr bwMode="auto">
            <a:xfrm>
              <a:off x="639864" y="2689629"/>
              <a:ext cx="5652391" cy="0"/>
            </a:xfrm>
            <a:prstGeom prst="line">
              <a:avLst/>
            </a:prstGeom>
            <a:noFill/>
            <a:ln cmpd="sng" w="12700">
              <a:solidFill>
                <a:schemeClr val="bg1"/>
              </a:solidFill>
              <a:prstDash val="dash"/>
              <a:round/>
            </a:ln>
            <a:extLst>
              <a:ext uri="{909E8E84-426E-40DD-AFC4-6F175D3DCCD1}">
                <a14:hiddenFill>
                  <a:noFill/>
                </a14:hiddenFill>
              </a:ext>
            </a:extLst>
          </p:spPr>
        </p:cxnSp>
        <p:cxnSp>
          <p:nvCxnSpPr>
            <p:cNvPr id="12299" name="直接连接符 13"/>
            <p:cNvCxnSpPr>
              <a:cxnSpLocks noChangeShapeType="1"/>
            </p:cNvCxnSpPr>
            <p:nvPr/>
          </p:nvCxnSpPr>
          <p:spPr bwMode="auto">
            <a:xfrm>
              <a:off x="639864" y="2049770"/>
              <a:ext cx="5652391" cy="0"/>
            </a:xfrm>
            <a:prstGeom prst="line">
              <a:avLst/>
            </a:prstGeom>
            <a:noFill/>
            <a:ln cmpd="sng" w="12700">
              <a:solidFill>
                <a:schemeClr val="bg1"/>
              </a:solidFill>
              <a:prstDash val="dash"/>
              <a:round/>
            </a:ln>
            <a:extLst>
              <a:ext uri="{909E8E84-426E-40DD-AFC4-6F175D3DCCD1}">
                <a14:hiddenFill>
                  <a:noFill/>
                </a14:hiddenFill>
              </a:ext>
            </a:extLst>
          </p:spPr>
        </p:cxnSp>
        <p:cxnSp>
          <p:nvCxnSpPr>
            <p:cNvPr id="12300" name="直接连接符 16"/>
            <p:cNvCxnSpPr>
              <a:cxnSpLocks noChangeShapeType="1"/>
            </p:cNvCxnSpPr>
            <p:nvPr/>
          </p:nvCxnSpPr>
          <p:spPr bwMode="auto">
            <a:xfrm>
              <a:off x="639864" y="773228"/>
              <a:ext cx="5652391" cy="0"/>
            </a:xfrm>
            <a:prstGeom prst="line">
              <a:avLst/>
            </a:prstGeom>
            <a:noFill/>
            <a:ln cmpd="sng" w="12700">
              <a:solidFill>
                <a:schemeClr val="bg1"/>
              </a:solidFill>
              <a:prstDash val="dash"/>
              <a:round/>
            </a:ln>
            <a:extLst>
              <a:ext uri="{909E8E84-426E-40DD-AFC4-6F175D3DCCD1}">
                <a14:hiddenFill>
                  <a:noFill/>
                </a14:hiddenFill>
              </a:ext>
            </a:extLst>
          </p:spPr>
        </p:cxnSp>
        <p:cxnSp>
          <p:nvCxnSpPr>
            <p:cNvPr id="12301" name="直接连接符 17"/>
            <p:cNvCxnSpPr>
              <a:cxnSpLocks noChangeShapeType="1"/>
            </p:cNvCxnSpPr>
            <p:nvPr/>
          </p:nvCxnSpPr>
          <p:spPr bwMode="auto">
            <a:xfrm>
              <a:off x="639864" y="134957"/>
              <a:ext cx="5652391" cy="0"/>
            </a:xfrm>
            <a:prstGeom prst="line">
              <a:avLst/>
            </a:prstGeom>
            <a:noFill/>
            <a:ln cmpd="sng" w="12700">
              <a:solidFill>
                <a:schemeClr val="bg1"/>
              </a:solidFill>
              <a:prstDash val="dash"/>
              <a:round/>
            </a:ln>
            <a:extLst>
              <a:ext uri="{909E8E84-426E-40DD-AFC4-6F175D3DCCD1}">
                <a14:hiddenFill>
                  <a:noFill/>
                </a14:hiddenFill>
              </a:ext>
            </a:extLst>
          </p:spPr>
        </p:cxnSp>
        <p:cxnSp>
          <p:nvCxnSpPr>
            <p:cNvPr id="12302" name="直接连接符 18"/>
            <p:cNvCxnSpPr>
              <a:cxnSpLocks noChangeShapeType="1"/>
            </p:cNvCxnSpPr>
            <p:nvPr/>
          </p:nvCxnSpPr>
          <p:spPr bwMode="auto">
            <a:xfrm>
              <a:off x="639864" y="1411499"/>
              <a:ext cx="5652391" cy="0"/>
            </a:xfrm>
            <a:prstGeom prst="line">
              <a:avLst/>
            </a:prstGeom>
            <a:noFill/>
            <a:ln cmpd="sng" w="12700">
              <a:solidFill>
                <a:schemeClr val="bg1"/>
              </a:solidFill>
              <a:prstDash val="dash"/>
              <a:round/>
            </a:ln>
            <a:extLst>
              <a:ext uri="{909E8E84-426E-40DD-AFC4-6F175D3DCCD1}">
                <a14:hiddenFill>
                  <a:noFill/>
                </a14:hiddenFill>
              </a:ext>
            </a:extLst>
          </p:spPr>
        </p:cxnSp>
        <p:sp>
          <p:nvSpPr>
            <p:cNvPr id="12303" name="文本框 19"/>
            <p:cNvSpPr txBox="1">
              <a:spLocks noChangeArrowheads="1"/>
            </p:cNvSpPr>
            <p:nvPr/>
          </p:nvSpPr>
          <p:spPr bwMode="auto">
            <a:xfrm>
              <a:off x="174297" y="3220178"/>
              <a:ext cx="469770"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0%</a:t>
              </a:r>
            </a:p>
          </p:txBody>
        </p:sp>
        <p:sp>
          <p:nvSpPr>
            <p:cNvPr id="12304" name="文本框 20"/>
            <p:cNvSpPr txBox="1">
              <a:spLocks noChangeArrowheads="1"/>
            </p:cNvSpPr>
            <p:nvPr/>
          </p:nvSpPr>
          <p:spPr bwMode="auto">
            <a:xfrm>
              <a:off x="76080" y="2576144"/>
              <a:ext cx="567987"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20%</a:t>
              </a:r>
            </a:p>
          </p:txBody>
        </p:sp>
        <p:sp>
          <p:nvSpPr>
            <p:cNvPr id="12305" name="文本框 21"/>
            <p:cNvSpPr txBox="1">
              <a:spLocks noChangeArrowheads="1"/>
            </p:cNvSpPr>
            <p:nvPr/>
          </p:nvSpPr>
          <p:spPr bwMode="auto">
            <a:xfrm>
              <a:off x="76080" y="1932108"/>
              <a:ext cx="567987"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40%</a:t>
              </a:r>
            </a:p>
          </p:txBody>
        </p:sp>
        <p:sp>
          <p:nvSpPr>
            <p:cNvPr id="12306" name="文本框 22"/>
            <p:cNvSpPr txBox="1">
              <a:spLocks noChangeArrowheads="1"/>
            </p:cNvSpPr>
            <p:nvPr/>
          </p:nvSpPr>
          <p:spPr bwMode="auto">
            <a:xfrm>
              <a:off x="76080" y="1288072"/>
              <a:ext cx="567987"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60%</a:t>
              </a:r>
            </a:p>
          </p:txBody>
        </p:sp>
        <p:sp>
          <p:nvSpPr>
            <p:cNvPr id="12307" name="文本框 23"/>
            <p:cNvSpPr txBox="1">
              <a:spLocks noChangeArrowheads="1"/>
            </p:cNvSpPr>
            <p:nvPr/>
          </p:nvSpPr>
          <p:spPr bwMode="auto">
            <a:xfrm>
              <a:off x="76080" y="644036"/>
              <a:ext cx="567987"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80%</a:t>
              </a:r>
            </a:p>
          </p:txBody>
        </p:sp>
        <p:sp>
          <p:nvSpPr>
            <p:cNvPr id="12308" name="文本框 24"/>
            <p:cNvSpPr txBox="1">
              <a:spLocks noChangeArrowheads="1"/>
            </p:cNvSpPr>
            <p:nvPr/>
          </p:nvSpPr>
          <p:spPr bwMode="auto">
            <a:xfrm>
              <a:off x="0" y="0"/>
              <a:ext cx="644067" cy="304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r" eaLnBrk="1" hangingPunct="1"/>
              <a:r>
                <a:rPr lang="en-US" sz="1400">
                  <a:solidFill>
                    <a:schemeClr val="bg1"/>
                  </a:solidFill>
                  <a:latin charset="0" pitchFamily="34" typeface="Arial"/>
                  <a:cs charset="0" pitchFamily="34" typeface="Arial"/>
                </a:rPr>
                <a:t>100%</a:t>
              </a:r>
            </a:p>
          </p:txBody>
        </p:sp>
      </p:grpSp>
      <p:sp>
        <p:nvSpPr>
          <p:cNvPr id="12309" name="任意多边形 89"/>
          <p:cNvSpPr/>
          <p:nvPr/>
        </p:nvSpPr>
        <p:spPr bwMode="auto">
          <a:xfrm>
            <a:off x="960438" y="1624013"/>
            <a:ext cx="993775" cy="4548187"/>
          </a:xfrm>
          <a:custGeom>
            <a:gdLst>
              <a:gd fmla="*/ 497243 w 994488" name="T0"/>
              <a:gd fmla="*/ 0 h 4547732" name="T1"/>
              <a:gd fmla="*/ 713243 w 994488" name="T2"/>
              <a:gd fmla="*/ 216000 h 4547732" name="T3"/>
              <a:gd fmla="*/ 713243 w 994488" name="T4"/>
              <a:gd fmla="*/ 3604505 h 4547732" name="T5"/>
              <a:gd fmla="*/ 775258 w 994488" name="T6"/>
              <a:gd fmla="*/ 3638166 h 4547732" name="T7"/>
              <a:gd fmla="*/ 994488 w 994488" name="T8"/>
              <a:gd fmla="*/ 4050488 h 4547732" name="T9"/>
              <a:gd fmla="*/ 497244 w 994488" name="T10"/>
              <a:gd fmla="*/ 4547732 h 4547732" name="T11"/>
              <a:gd fmla="*/ 0 w 994488" name="T12"/>
              <a:gd fmla="*/ 4050488 h 4547732" name="T13"/>
              <a:gd fmla="*/ 219230 w 994488" name="T14"/>
              <a:gd fmla="*/ 3638166 h 4547732" name="T15"/>
              <a:gd fmla="*/ 281243 w 994488" name="T16"/>
              <a:gd fmla="*/ 3604506 h 4547732" name="T17"/>
              <a:gd fmla="*/ 281243 w 994488" name="T18"/>
              <a:gd fmla="*/ 216000 h 4547732" name="T19"/>
              <a:gd fmla="*/ 497243 w 994488" name="T20"/>
              <a:gd fmla="*/ 0 h 45477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47732" w="994488">
                <a:moveTo>
                  <a:pt x="497243" y="0"/>
                </a:moveTo>
                <a:cubicBezTo>
                  <a:pt x="616537" y="0"/>
                  <a:pt x="713243" y="96706"/>
                  <a:pt x="713243" y="216000"/>
                </a:cubicBezTo>
                <a:lnTo>
                  <a:pt x="713243" y="3604505"/>
                </a:lnTo>
                <a:lnTo>
                  <a:pt x="775258" y="3638166"/>
                </a:lnTo>
                <a:cubicBezTo>
                  <a:pt x="907526" y="3727524"/>
                  <a:pt x="994488" y="3878851"/>
                  <a:pt x="994488" y="4050488"/>
                </a:cubicBezTo>
                <a:cubicBezTo>
                  <a:pt x="994488" y="4325108"/>
                  <a:pt x="771864" y="4547732"/>
                  <a:pt x="497244" y="4547732"/>
                </a:cubicBezTo>
                <a:cubicBezTo>
                  <a:pt x="222624" y="4547732"/>
                  <a:pt x="0" y="4325108"/>
                  <a:pt x="0" y="4050488"/>
                </a:cubicBezTo>
                <a:cubicBezTo>
                  <a:pt x="0" y="3878851"/>
                  <a:pt x="86963" y="3727524"/>
                  <a:pt x="219230" y="3638166"/>
                </a:cubicBezTo>
                <a:lnTo>
                  <a:pt x="281243" y="3604506"/>
                </a:lnTo>
                <a:lnTo>
                  <a:pt x="281243" y="216000"/>
                </a:lnTo>
                <a:cubicBezTo>
                  <a:pt x="281243" y="96706"/>
                  <a:pt x="377949" y="0"/>
                  <a:pt x="497243" y="0"/>
                </a:cubicBezTo>
                <a:close/>
              </a:path>
            </a:pathLst>
          </a:cu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2310" name="组合 29"/>
          <p:cNvPicPr>
            <a:picLocks noChangeArrowheads="1"/>
          </p:cNvPicPr>
          <p:nvPr/>
        </p:nvPicPr>
        <p:blipFill>
          <a:blip r:embed="rId4">
            <a:extLst>
              <a:ext uri="{28A0092B-C50C-407E-A947-70E740481C1C}">
                <a14:useLocalDpi/>
              </a:ext>
            </a:extLst>
          </a:blip>
          <a:stretch>
            <a:fillRect/>
          </a:stretch>
        </p:blipFill>
        <p:spPr bwMode="auto">
          <a:xfrm>
            <a:off x="1047750" y="2517775"/>
            <a:ext cx="873125" cy="361473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2311" name="文本框 27"/>
          <p:cNvSpPr txBox="1">
            <a:spLocks noChangeArrowheads="1"/>
          </p:cNvSpPr>
          <p:nvPr/>
        </p:nvSpPr>
        <p:spPr bwMode="auto">
          <a:xfrm>
            <a:off x="1147763" y="5518150"/>
            <a:ext cx="5921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0" pitchFamily="34" typeface="Arial"/>
                <a:cs charset="0" pitchFamily="34" typeface="Arial"/>
              </a:rPr>
              <a:t>78%</a:t>
            </a:r>
          </a:p>
        </p:txBody>
      </p:sp>
      <p:sp>
        <p:nvSpPr>
          <p:cNvPr id="12312" name="任意多边形 88"/>
          <p:cNvSpPr/>
          <p:nvPr/>
        </p:nvSpPr>
        <p:spPr bwMode="auto">
          <a:xfrm>
            <a:off x="2413000" y="1624013"/>
            <a:ext cx="995363" cy="4548187"/>
          </a:xfrm>
          <a:custGeom>
            <a:gdLst>
              <a:gd fmla="*/ 497243 w 994488" name="T0"/>
              <a:gd fmla="*/ 0 h 4547732" name="T1"/>
              <a:gd fmla="*/ 713243 w 994488" name="T2"/>
              <a:gd fmla="*/ 216000 h 4547732" name="T3"/>
              <a:gd fmla="*/ 713243 w 994488" name="T4"/>
              <a:gd fmla="*/ 3604505 h 4547732" name="T5"/>
              <a:gd fmla="*/ 775258 w 994488" name="T6"/>
              <a:gd fmla="*/ 3638166 h 4547732" name="T7"/>
              <a:gd fmla="*/ 994488 w 994488" name="T8"/>
              <a:gd fmla="*/ 4050488 h 4547732" name="T9"/>
              <a:gd fmla="*/ 497244 w 994488" name="T10"/>
              <a:gd fmla="*/ 4547732 h 4547732" name="T11"/>
              <a:gd fmla="*/ 0 w 994488" name="T12"/>
              <a:gd fmla="*/ 4050488 h 4547732" name="T13"/>
              <a:gd fmla="*/ 219230 w 994488" name="T14"/>
              <a:gd fmla="*/ 3638166 h 4547732" name="T15"/>
              <a:gd fmla="*/ 281243 w 994488" name="T16"/>
              <a:gd fmla="*/ 3604506 h 4547732" name="T17"/>
              <a:gd fmla="*/ 281243 w 994488" name="T18"/>
              <a:gd fmla="*/ 216000 h 4547732" name="T19"/>
              <a:gd fmla="*/ 497243 w 994488" name="T20"/>
              <a:gd fmla="*/ 0 h 45477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47732" w="994488">
                <a:moveTo>
                  <a:pt x="497243" y="0"/>
                </a:moveTo>
                <a:cubicBezTo>
                  <a:pt x="616537" y="0"/>
                  <a:pt x="713243" y="96706"/>
                  <a:pt x="713243" y="216000"/>
                </a:cubicBezTo>
                <a:lnTo>
                  <a:pt x="713243" y="3604505"/>
                </a:lnTo>
                <a:lnTo>
                  <a:pt x="775258" y="3638166"/>
                </a:lnTo>
                <a:cubicBezTo>
                  <a:pt x="907526" y="3727524"/>
                  <a:pt x="994488" y="3878851"/>
                  <a:pt x="994488" y="4050488"/>
                </a:cubicBezTo>
                <a:cubicBezTo>
                  <a:pt x="994488" y="4325108"/>
                  <a:pt x="771864" y="4547732"/>
                  <a:pt x="497244" y="4547732"/>
                </a:cubicBezTo>
                <a:cubicBezTo>
                  <a:pt x="222624" y="4547732"/>
                  <a:pt x="0" y="4325108"/>
                  <a:pt x="0" y="4050488"/>
                </a:cubicBezTo>
                <a:cubicBezTo>
                  <a:pt x="0" y="3878851"/>
                  <a:pt x="86963" y="3727524"/>
                  <a:pt x="219230" y="3638166"/>
                </a:cubicBezTo>
                <a:lnTo>
                  <a:pt x="281243" y="3604506"/>
                </a:lnTo>
                <a:lnTo>
                  <a:pt x="281243" y="216000"/>
                </a:lnTo>
                <a:cubicBezTo>
                  <a:pt x="281243" y="96706"/>
                  <a:pt x="377949" y="0"/>
                  <a:pt x="497243" y="0"/>
                </a:cubicBezTo>
                <a:close/>
              </a:path>
            </a:pathLst>
          </a:cu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2313" name="组合 38"/>
          <p:cNvPicPr>
            <a:picLocks noChangeArrowheads="1"/>
          </p:cNvPicPr>
          <p:nvPr/>
        </p:nvPicPr>
        <p:blipFill>
          <a:blip r:embed="rId5">
            <a:extLst>
              <a:ext uri="{28A0092B-C50C-407E-A947-70E740481C1C}">
                <a14:useLocalDpi/>
              </a:ext>
            </a:extLst>
          </a:blip>
          <a:stretch>
            <a:fillRect/>
          </a:stretch>
        </p:blipFill>
        <p:spPr bwMode="auto">
          <a:xfrm>
            <a:off x="2498725" y="3219450"/>
            <a:ext cx="873125" cy="291306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2314" name="文本框 36"/>
          <p:cNvSpPr txBox="1">
            <a:spLocks noChangeArrowheads="1"/>
          </p:cNvSpPr>
          <p:nvPr/>
        </p:nvSpPr>
        <p:spPr bwMode="auto">
          <a:xfrm>
            <a:off x="2609850" y="5518150"/>
            <a:ext cx="5921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chemeClr val="bg1"/>
                </a:solidFill>
                <a:latin charset="0" pitchFamily="34" typeface="Arial"/>
                <a:cs charset="0" pitchFamily="34" typeface="Arial"/>
              </a:rPr>
              <a:t>57%</a:t>
            </a:r>
          </a:p>
        </p:txBody>
      </p:sp>
      <p:sp>
        <p:nvSpPr>
          <p:cNvPr id="12315" name="任意多边形 87"/>
          <p:cNvSpPr/>
          <p:nvPr/>
        </p:nvSpPr>
        <p:spPr bwMode="auto">
          <a:xfrm>
            <a:off x="3867150" y="1624013"/>
            <a:ext cx="993775" cy="4548187"/>
          </a:xfrm>
          <a:custGeom>
            <a:gdLst>
              <a:gd fmla="*/ 497243 w 994488" name="T0"/>
              <a:gd fmla="*/ 0 h 4547732" name="T1"/>
              <a:gd fmla="*/ 713243 w 994488" name="T2"/>
              <a:gd fmla="*/ 216000 h 4547732" name="T3"/>
              <a:gd fmla="*/ 713243 w 994488" name="T4"/>
              <a:gd fmla="*/ 3604505 h 4547732" name="T5"/>
              <a:gd fmla="*/ 775258 w 994488" name="T6"/>
              <a:gd fmla="*/ 3638166 h 4547732" name="T7"/>
              <a:gd fmla="*/ 994488 w 994488" name="T8"/>
              <a:gd fmla="*/ 4050488 h 4547732" name="T9"/>
              <a:gd fmla="*/ 497244 w 994488" name="T10"/>
              <a:gd fmla="*/ 4547732 h 4547732" name="T11"/>
              <a:gd fmla="*/ 0 w 994488" name="T12"/>
              <a:gd fmla="*/ 4050488 h 4547732" name="T13"/>
              <a:gd fmla="*/ 219230 w 994488" name="T14"/>
              <a:gd fmla="*/ 3638166 h 4547732" name="T15"/>
              <a:gd fmla="*/ 281243 w 994488" name="T16"/>
              <a:gd fmla="*/ 3604506 h 4547732" name="T17"/>
              <a:gd fmla="*/ 281243 w 994488" name="T18"/>
              <a:gd fmla="*/ 216000 h 4547732" name="T19"/>
              <a:gd fmla="*/ 497243 w 994488" name="T20"/>
              <a:gd fmla="*/ 0 h 45477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47732" w="994488">
                <a:moveTo>
                  <a:pt x="497243" y="0"/>
                </a:moveTo>
                <a:cubicBezTo>
                  <a:pt x="616537" y="0"/>
                  <a:pt x="713243" y="96706"/>
                  <a:pt x="713243" y="216000"/>
                </a:cubicBezTo>
                <a:lnTo>
                  <a:pt x="713243" y="3604505"/>
                </a:lnTo>
                <a:lnTo>
                  <a:pt x="775258" y="3638166"/>
                </a:lnTo>
                <a:cubicBezTo>
                  <a:pt x="907526" y="3727524"/>
                  <a:pt x="994488" y="3878851"/>
                  <a:pt x="994488" y="4050488"/>
                </a:cubicBezTo>
                <a:cubicBezTo>
                  <a:pt x="994488" y="4325108"/>
                  <a:pt x="771864" y="4547732"/>
                  <a:pt x="497244" y="4547732"/>
                </a:cubicBezTo>
                <a:cubicBezTo>
                  <a:pt x="222624" y="4547732"/>
                  <a:pt x="0" y="4325108"/>
                  <a:pt x="0" y="4050488"/>
                </a:cubicBezTo>
                <a:cubicBezTo>
                  <a:pt x="0" y="3878851"/>
                  <a:pt x="86963" y="3727524"/>
                  <a:pt x="219230" y="3638166"/>
                </a:cubicBezTo>
                <a:lnTo>
                  <a:pt x="281243" y="3604506"/>
                </a:lnTo>
                <a:lnTo>
                  <a:pt x="281243" y="216000"/>
                </a:lnTo>
                <a:cubicBezTo>
                  <a:pt x="281243" y="96706"/>
                  <a:pt x="377949" y="0"/>
                  <a:pt x="497243" y="0"/>
                </a:cubicBezTo>
                <a:close/>
              </a:path>
            </a:pathLst>
          </a:cu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2316" name="组合 47"/>
          <p:cNvPicPr>
            <a:picLocks noChangeArrowheads="1"/>
          </p:cNvPicPr>
          <p:nvPr/>
        </p:nvPicPr>
        <p:blipFill>
          <a:blip r:embed="rId6">
            <a:extLst>
              <a:ext uri="{28A0092B-C50C-407E-A947-70E740481C1C}">
                <a14:useLocalDpi/>
              </a:ext>
            </a:extLst>
          </a:blip>
          <a:stretch>
            <a:fillRect/>
          </a:stretch>
        </p:blipFill>
        <p:spPr bwMode="auto">
          <a:xfrm>
            <a:off x="3956050" y="2755900"/>
            <a:ext cx="871538" cy="337661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2317" name="文本框 45"/>
          <p:cNvSpPr txBox="1">
            <a:spLocks noChangeArrowheads="1"/>
          </p:cNvSpPr>
          <p:nvPr/>
        </p:nvSpPr>
        <p:spPr bwMode="auto">
          <a:xfrm>
            <a:off x="4054475" y="5518150"/>
            <a:ext cx="5921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rgbClr val="1E6991"/>
                </a:solidFill>
                <a:latin charset="0" pitchFamily="34" typeface="Arial"/>
                <a:cs charset="0" pitchFamily="34" typeface="Arial"/>
              </a:rPr>
              <a:t>68%</a:t>
            </a:r>
          </a:p>
        </p:txBody>
      </p:sp>
      <p:sp>
        <p:nvSpPr>
          <p:cNvPr id="12318" name="任意多边形 86"/>
          <p:cNvSpPr/>
          <p:nvPr/>
        </p:nvSpPr>
        <p:spPr bwMode="auto">
          <a:xfrm>
            <a:off x="5319713" y="1624013"/>
            <a:ext cx="993775" cy="4548187"/>
          </a:xfrm>
          <a:custGeom>
            <a:gdLst>
              <a:gd fmla="*/ 497243 w 994488" name="T0"/>
              <a:gd fmla="*/ 0 h 4547732" name="T1"/>
              <a:gd fmla="*/ 713243 w 994488" name="T2"/>
              <a:gd fmla="*/ 216000 h 4547732" name="T3"/>
              <a:gd fmla="*/ 713243 w 994488" name="T4"/>
              <a:gd fmla="*/ 3604505 h 4547732" name="T5"/>
              <a:gd fmla="*/ 775258 w 994488" name="T6"/>
              <a:gd fmla="*/ 3638166 h 4547732" name="T7"/>
              <a:gd fmla="*/ 994488 w 994488" name="T8"/>
              <a:gd fmla="*/ 4050488 h 4547732" name="T9"/>
              <a:gd fmla="*/ 497244 w 994488" name="T10"/>
              <a:gd fmla="*/ 4547732 h 4547732" name="T11"/>
              <a:gd fmla="*/ 0 w 994488" name="T12"/>
              <a:gd fmla="*/ 4050488 h 4547732" name="T13"/>
              <a:gd fmla="*/ 219231 w 994488" name="T14"/>
              <a:gd fmla="*/ 3638166 h 4547732" name="T15"/>
              <a:gd fmla="*/ 281243 w 994488" name="T16"/>
              <a:gd fmla="*/ 3604506 h 4547732" name="T17"/>
              <a:gd fmla="*/ 281243 w 994488" name="T18"/>
              <a:gd fmla="*/ 216000 h 4547732" name="T19"/>
              <a:gd fmla="*/ 497243 w 994488" name="T20"/>
              <a:gd fmla="*/ 0 h 45477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47732" w="994488">
                <a:moveTo>
                  <a:pt x="497243" y="0"/>
                </a:moveTo>
                <a:cubicBezTo>
                  <a:pt x="616537" y="0"/>
                  <a:pt x="713243" y="96706"/>
                  <a:pt x="713243" y="216000"/>
                </a:cubicBezTo>
                <a:lnTo>
                  <a:pt x="713243" y="3604505"/>
                </a:lnTo>
                <a:lnTo>
                  <a:pt x="775258" y="3638166"/>
                </a:lnTo>
                <a:cubicBezTo>
                  <a:pt x="907526" y="3727524"/>
                  <a:pt x="994488" y="3878851"/>
                  <a:pt x="994488" y="4050488"/>
                </a:cubicBezTo>
                <a:cubicBezTo>
                  <a:pt x="994488" y="4325108"/>
                  <a:pt x="771864" y="4547732"/>
                  <a:pt x="497244" y="4547732"/>
                </a:cubicBezTo>
                <a:cubicBezTo>
                  <a:pt x="222624" y="4547732"/>
                  <a:pt x="0" y="4325108"/>
                  <a:pt x="0" y="4050488"/>
                </a:cubicBezTo>
                <a:cubicBezTo>
                  <a:pt x="0" y="3878851"/>
                  <a:pt x="86963" y="3727524"/>
                  <a:pt x="219231" y="3638166"/>
                </a:cubicBezTo>
                <a:lnTo>
                  <a:pt x="281243" y="3604506"/>
                </a:lnTo>
                <a:lnTo>
                  <a:pt x="281243" y="216000"/>
                </a:lnTo>
                <a:cubicBezTo>
                  <a:pt x="281243" y="96706"/>
                  <a:pt x="377949" y="0"/>
                  <a:pt x="497243" y="0"/>
                </a:cubicBezTo>
                <a:close/>
              </a:path>
            </a:pathLst>
          </a:cu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12319" name="组合 56"/>
          <p:cNvPicPr>
            <a:picLocks noChangeArrowheads="1"/>
          </p:cNvPicPr>
          <p:nvPr/>
        </p:nvPicPr>
        <p:blipFill>
          <a:blip r:embed="rId7">
            <a:extLst>
              <a:ext uri="{28A0092B-C50C-407E-A947-70E740481C1C}">
                <a14:useLocalDpi/>
              </a:ext>
            </a:extLst>
          </a:blip>
          <a:stretch>
            <a:fillRect/>
          </a:stretch>
        </p:blipFill>
        <p:spPr bwMode="auto">
          <a:xfrm>
            <a:off x="5407025" y="3590925"/>
            <a:ext cx="871538" cy="254158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12320" name="文本框 54"/>
          <p:cNvSpPr txBox="1">
            <a:spLocks noChangeArrowheads="1"/>
          </p:cNvSpPr>
          <p:nvPr/>
        </p:nvSpPr>
        <p:spPr bwMode="auto">
          <a:xfrm>
            <a:off x="5535613" y="5518150"/>
            <a:ext cx="5921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algn="ctr" eaLnBrk="1" hangingPunct="1"/>
            <a:r>
              <a:rPr lang="en-US" sz="1600">
                <a:solidFill>
                  <a:schemeClr val="bg1"/>
                </a:solidFill>
                <a:latin charset="0" pitchFamily="34" typeface="Arial"/>
                <a:cs charset="0" pitchFamily="34" typeface="Arial"/>
              </a:rPr>
              <a:t>43%</a:t>
            </a:r>
          </a:p>
        </p:txBody>
      </p:sp>
      <p:cxnSp>
        <p:nvCxnSpPr>
          <p:cNvPr id="12321" name="直接连接符 61"/>
          <p:cNvCxnSpPr>
            <a:cxnSpLocks noChangeShapeType="1"/>
          </p:cNvCxnSpPr>
          <p:nvPr/>
        </p:nvCxnSpPr>
        <p:spPr bwMode="auto">
          <a:xfrm flipH="1">
            <a:off x="6754813" y="1624013"/>
            <a:ext cx="0" cy="4548187"/>
          </a:xfrm>
          <a:prstGeom prst="line">
            <a:avLst/>
          </a:prstGeom>
          <a:noFill/>
          <a:ln cmpd="sng" w="12700">
            <a:solidFill>
              <a:schemeClr val="bg1">
                <a:alpha val="50000"/>
              </a:schemeClr>
            </a:solidFill>
            <a:round/>
          </a:ln>
          <a:extLst>
            <a:ext uri="{909E8E84-426E-40DD-AFC4-6F175D3DCCD1}">
              <a14:hiddenFill>
                <a:noFill/>
              </a14:hiddenFill>
            </a:ext>
          </a:extLst>
        </p:spPr>
      </p:cxnSp>
      <p:grpSp>
        <p:nvGrpSpPr>
          <p:cNvPr id="12322" name="组合 74"/>
          <p:cNvGrpSpPr/>
          <p:nvPr/>
        </p:nvGrpSpPr>
        <p:grpSpPr>
          <a:xfrm>
            <a:off x="7929563" y="1539875"/>
            <a:ext cx="3854450" cy="868363"/>
            <a:chExt cx="3854899" cy="868006"/>
          </a:xfrm>
        </p:grpSpPr>
        <p:sp>
          <p:nvSpPr>
            <p:cNvPr id="12323" name="矩形 75"/>
            <p:cNvSpPr>
              <a:spLocks noChangeArrowheads="1"/>
            </p:cNvSpPr>
            <p:nvPr/>
          </p:nvSpPr>
          <p:spPr bwMode="auto">
            <a:xfrm flipH="1">
              <a:off x="1" y="267842"/>
              <a:ext cx="3854899" cy="594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cs charset="0" pitchFamily="34" typeface="Arial"/>
                </a:rPr>
                <a:t>Just for today I will be unafraid. Especially I will not be afraid to enjoy what is beautiful, and to believe that as I give to the world, so the world will give to me.</a:t>
              </a:r>
            </a:p>
          </p:txBody>
        </p:sp>
        <p:sp>
          <p:nvSpPr>
            <p:cNvPr id="12324" name="文本框 76"/>
            <p:cNvSpPr txBox="1">
              <a:spLocks noChangeArrowheads="1"/>
            </p:cNvSpPr>
            <p:nvPr/>
          </p:nvSpPr>
          <p:spPr bwMode="auto">
            <a:xfrm flipH="1">
              <a:off x="4" y="0"/>
              <a:ext cx="2567644" cy="335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1600">
                  <a:solidFill>
                    <a:schemeClr val="bg1"/>
                  </a:solidFill>
                  <a:latin charset="0" pitchFamily="34" typeface="Arial"/>
                  <a:cs charset="0" pitchFamily="34" typeface="Arial"/>
                </a:rPr>
                <a:t>ADD YOUR TITLE</a:t>
              </a:r>
            </a:p>
          </p:txBody>
        </p:sp>
      </p:grpSp>
      <p:grpSp>
        <p:nvGrpSpPr>
          <p:cNvPr id="12325" name="组合 77"/>
          <p:cNvGrpSpPr/>
          <p:nvPr/>
        </p:nvGrpSpPr>
        <p:grpSpPr>
          <a:xfrm>
            <a:off x="7929563" y="2579688"/>
            <a:ext cx="3854450" cy="868362"/>
            <a:chExt cx="3854899" cy="868006"/>
          </a:xfrm>
        </p:grpSpPr>
        <p:sp>
          <p:nvSpPr>
            <p:cNvPr id="12326" name="矩形 78"/>
            <p:cNvSpPr>
              <a:spLocks noChangeArrowheads="1"/>
            </p:cNvSpPr>
            <p:nvPr/>
          </p:nvSpPr>
          <p:spPr bwMode="auto">
            <a:xfrm flipH="1">
              <a:off x="1" y="267842"/>
              <a:ext cx="3854899" cy="594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cs charset="0" pitchFamily="34" typeface="Arial"/>
                </a:rPr>
                <a:t>Just for today I will be unafraid. Especially I will not be afraid to enjoy what is beautiful, and to believe that as I give to the world, so the world will give to me.</a:t>
              </a:r>
            </a:p>
          </p:txBody>
        </p:sp>
        <p:sp>
          <p:nvSpPr>
            <p:cNvPr id="12327" name="文本框 79"/>
            <p:cNvSpPr txBox="1">
              <a:spLocks noChangeArrowheads="1"/>
            </p:cNvSpPr>
            <p:nvPr/>
          </p:nvSpPr>
          <p:spPr bwMode="auto">
            <a:xfrm flipH="1">
              <a:off x="4" y="0"/>
              <a:ext cx="2567644" cy="3351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1600">
                  <a:solidFill>
                    <a:schemeClr val="bg1"/>
                  </a:solidFill>
                  <a:latin charset="0" pitchFamily="34" typeface="Arial"/>
                  <a:cs charset="0" pitchFamily="34" typeface="Arial"/>
                </a:rPr>
                <a:t>ADD YOUR TITLE</a:t>
              </a:r>
            </a:p>
          </p:txBody>
        </p:sp>
      </p:grpSp>
      <p:grpSp>
        <p:nvGrpSpPr>
          <p:cNvPr id="12328" name="组合 80"/>
          <p:cNvGrpSpPr/>
          <p:nvPr/>
        </p:nvGrpSpPr>
        <p:grpSpPr>
          <a:xfrm>
            <a:off x="7929563" y="3619500"/>
            <a:ext cx="3854450" cy="868363"/>
            <a:chExt cx="3854899" cy="868006"/>
          </a:xfrm>
        </p:grpSpPr>
        <p:sp>
          <p:nvSpPr>
            <p:cNvPr id="12329" name="矩形 81"/>
            <p:cNvSpPr>
              <a:spLocks noChangeArrowheads="1"/>
            </p:cNvSpPr>
            <p:nvPr/>
          </p:nvSpPr>
          <p:spPr bwMode="auto">
            <a:xfrm flipH="1">
              <a:off x="1" y="267842"/>
              <a:ext cx="3854899" cy="594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cs charset="0" pitchFamily="34" typeface="Arial"/>
                </a:rPr>
                <a:t>Just for today I will be unafraid. Especially I will not be afraid to enjoy what is beautiful, and to believe that as I give to the world, so the world will give to me.</a:t>
              </a:r>
            </a:p>
          </p:txBody>
        </p:sp>
        <p:sp>
          <p:nvSpPr>
            <p:cNvPr id="12330" name="文本框 82"/>
            <p:cNvSpPr txBox="1">
              <a:spLocks noChangeArrowheads="1"/>
            </p:cNvSpPr>
            <p:nvPr/>
          </p:nvSpPr>
          <p:spPr bwMode="auto">
            <a:xfrm flipH="1">
              <a:off x="4" y="0"/>
              <a:ext cx="2567644" cy="335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1600">
                  <a:solidFill>
                    <a:schemeClr val="bg1"/>
                  </a:solidFill>
                  <a:latin charset="0" pitchFamily="34" typeface="Arial"/>
                  <a:cs charset="0" pitchFamily="34" typeface="Arial"/>
                </a:rPr>
                <a:t>ADD YOUR TITLE</a:t>
              </a:r>
            </a:p>
          </p:txBody>
        </p:sp>
      </p:grpSp>
      <p:grpSp>
        <p:nvGrpSpPr>
          <p:cNvPr id="12331" name="组合 83"/>
          <p:cNvGrpSpPr/>
          <p:nvPr/>
        </p:nvGrpSpPr>
        <p:grpSpPr>
          <a:xfrm>
            <a:off x="7929563" y="4659313"/>
            <a:ext cx="3854450" cy="866775"/>
            <a:chExt cx="3854900" cy="868006"/>
          </a:xfrm>
        </p:grpSpPr>
        <p:sp>
          <p:nvSpPr>
            <p:cNvPr id="12332" name="矩形 84"/>
            <p:cNvSpPr>
              <a:spLocks noChangeArrowheads="1"/>
            </p:cNvSpPr>
            <p:nvPr/>
          </p:nvSpPr>
          <p:spPr bwMode="auto">
            <a:xfrm flipH="1">
              <a:off x="1" y="267842"/>
              <a:ext cx="3854900" cy="595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r>
                <a:rPr lang="en-US" sz="1100">
                  <a:solidFill>
                    <a:schemeClr val="bg1"/>
                  </a:solidFill>
                  <a:latin charset="0" pitchFamily="34" typeface="Arial"/>
                  <a:cs charset="0" pitchFamily="34" typeface="Arial"/>
                </a:rPr>
                <a:t>Just for today I will be unafraid. Especially I will not be afraid to enjoy what is beautiful, and to believe that as I give to the world, so the world will give to me.</a:t>
              </a:r>
            </a:p>
          </p:txBody>
        </p:sp>
        <p:sp>
          <p:nvSpPr>
            <p:cNvPr id="12333" name="文本框 85"/>
            <p:cNvSpPr txBox="1">
              <a:spLocks noChangeArrowheads="1"/>
            </p:cNvSpPr>
            <p:nvPr/>
          </p:nvSpPr>
          <p:spPr bwMode="auto">
            <a:xfrm flipH="1">
              <a:off x="3" y="1"/>
              <a:ext cx="2567644" cy="33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2pPr indent="-285750" marL="742950"/>
            </a:lstStyle>
            <a:p>
              <a:pPr eaLnBrk="1" hangingPunct="1"/>
              <a:r>
                <a:rPr b="1" lang="en-US" sz="1600">
                  <a:solidFill>
                    <a:schemeClr val="bg1"/>
                  </a:solidFill>
                  <a:latin charset="0" pitchFamily="34" typeface="Arial"/>
                  <a:cs charset="0" pitchFamily="34" typeface="Arial"/>
                </a:rPr>
                <a:t>ADD YOUR TITLE</a:t>
              </a:r>
            </a:p>
          </p:txBody>
        </p:sp>
      </p:grpSp>
      <p:grpSp>
        <p:nvGrpSpPr>
          <p:cNvPr id="12334" name="组合 2"/>
          <p:cNvGrpSpPr/>
          <p:nvPr/>
        </p:nvGrpSpPr>
        <p:grpSpPr>
          <a:xfrm>
            <a:off x="7031038" y="2659063"/>
            <a:ext cx="781050" cy="781050"/>
            <a:chExt cx="781050" cy="781050"/>
          </a:xfrm>
        </p:grpSpPr>
        <p:sp>
          <p:nvSpPr>
            <p:cNvPr id="12335" name="圆角矩形 72"/>
            <p:cNvSpPr>
              <a:spLocks noChangeArrowheads="1"/>
            </p:cNvSpPr>
            <p:nvPr/>
          </p:nvSpPr>
          <p:spPr bwMode="auto">
            <a:xfrm>
              <a:off x="0" y="0"/>
              <a:ext cx="781050" cy="781050"/>
            </a:xfrm>
            <a:prstGeom prst="roundRect">
              <a:avLst>
                <a:gd fmla="val 16667" name="adj"/>
              </a:avLst>
            </a:pr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2336" name="Freeform 11"/>
            <p:cNvSpPr>
              <a:spLocks noEditPoints="1"/>
            </p:cNvSpPr>
            <p:nvPr/>
          </p:nvSpPr>
          <p:spPr bwMode="auto">
            <a:xfrm>
              <a:off x="100196" y="111632"/>
              <a:ext cx="557968" cy="601731"/>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rgbClr val="1E699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337" name="组合 1"/>
          <p:cNvGrpSpPr/>
          <p:nvPr/>
        </p:nvGrpSpPr>
        <p:grpSpPr>
          <a:xfrm>
            <a:off x="7031038" y="1624013"/>
            <a:ext cx="781050" cy="781050"/>
            <a:chExt cx="781050" cy="781050"/>
          </a:xfrm>
        </p:grpSpPr>
        <p:sp>
          <p:nvSpPr>
            <p:cNvPr id="12338" name="圆角矩形 63"/>
            <p:cNvSpPr>
              <a:spLocks noChangeArrowheads="1"/>
            </p:cNvSpPr>
            <p:nvPr/>
          </p:nvSpPr>
          <p:spPr bwMode="auto">
            <a:xfrm>
              <a:off x="0" y="0"/>
              <a:ext cx="781050" cy="781050"/>
            </a:xfrm>
            <a:prstGeom prst="roundRect">
              <a:avLst>
                <a:gd fmla="val 16667" name="adj"/>
              </a:avLst>
            </a:pr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2339" name="组合 91"/>
            <p:cNvPicPr>
              <a:picLocks noChangeArrowheads="1"/>
            </p:cNvPicPr>
            <p:nvPr/>
          </p:nvPicPr>
          <p:blipFill>
            <a:blip r:embed="rId8">
              <a:extLst>
                <a:ext uri="{28A0092B-C50C-407E-A947-70E740481C1C}">
                  <a14:useLocalDpi/>
                </a:ext>
              </a:extLst>
            </a:blip>
            <a:stretch>
              <a:fillRect/>
            </a:stretch>
          </p:blipFill>
          <p:spPr bwMode="auto">
            <a:xfrm>
              <a:off x="101282" y="76771"/>
              <a:ext cx="585216" cy="56083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2340" name="组合 3"/>
          <p:cNvGrpSpPr/>
          <p:nvPr/>
        </p:nvGrpSpPr>
        <p:grpSpPr>
          <a:xfrm>
            <a:off x="7031038" y="3694113"/>
            <a:ext cx="781050" cy="781050"/>
            <a:chExt cx="781050" cy="781050"/>
          </a:xfrm>
        </p:grpSpPr>
        <p:sp>
          <p:nvSpPr>
            <p:cNvPr id="12341" name="圆角矩形 66"/>
            <p:cNvSpPr>
              <a:spLocks noChangeArrowheads="1"/>
            </p:cNvSpPr>
            <p:nvPr/>
          </p:nvSpPr>
          <p:spPr bwMode="auto">
            <a:xfrm>
              <a:off x="0" y="0"/>
              <a:ext cx="781050" cy="781050"/>
            </a:xfrm>
            <a:prstGeom prst="roundRect">
              <a:avLst>
                <a:gd fmla="val 16667" name="adj"/>
              </a:avLst>
            </a:pr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2342" name="组合 96"/>
            <p:cNvPicPr>
              <a:picLocks noChangeArrowheads="1"/>
            </p:cNvPicPr>
            <p:nvPr/>
          </p:nvPicPr>
          <p:blipFill>
            <a:blip r:embed="rId9">
              <a:extLst>
                <a:ext uri="{28A0092B-C50C-407E-A947-70E740481C1C}">
                  <a14:useLocalDpi/>
                </a:ext>
              </a:extLst>
            </a:blip>
            <a:stretch>
              <a:fillRect/>
            </a:stretch>
          </p:blipFill>
          <p:spPr bwMode="auto">
            <a:xfrm>
              <a:off x="143954" y="128079"/>
              <a:ext cx="505968" cy="49987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2343" name="组合 4"/>
          <p:cNvGrpSpPr/>
          <p:nvPr/>
        </p:nvGrpSpPr>
        <p:grpSpPr>
          <a:xfrm>
            <a:off x="7031038" y="4729163"/>
            <a:ext cx="781050" cy="781050"/>
            <a:chExt cx="781050" cy="781050"/>
          </a:xfrm>
        </p:grpSpPr>
        <p:sp>
          <p:nvSpPr>
            <p:cNvPr id="12344" name="圆角矩形 69"/>
            <p:cNvSpPr>
              <a:spLocks noChangeArrowheads="1"/>
            </p:cNvSpPr>
            <p:nvPr/>
          </p:nvSpPr>
          <p:spPr bwMode="auto">
            <a:xfrm>
              <a:off x="0" y="0"/>
              <a:ext cx="781050" cy="781050"/>
            </a:xfrm>
            <a:prstGeom prst="roundRect">
              <a:avLst>
                <a:gd fmla="val 16667" name="adj"/>
              </a:avLst>
            </a:prstGeom>
            <a:solidFill>
              <a:schemeClr val="bg1">
                <a:alpha val="5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2345" name="组合 101"/>
            <p:cNvPicPr>
              <a:picLocks noChangeArrowheads="1"/>
            </p:cNvPicPr>
            <p:nvPr/>
          </p:nvPicPr>
          <p:blipFill>
            <a:blip r:embed="rId10">
              <a:extLst>
                <a:ext uri="{28A0092B-C50C-407E-A947-70E740481C1C}">
                  <a14:useLocalDpi/>
                </a:ext>
              </a:extLst>
            </a:blip>
            <a:stretch>
              <a:fillRect/>
            </a:stretch>
          </p:blipFill>
          <p:spPr bwMode="auto">
            <a:xfrm>
              <a:off x="82994" y="159829"/>
              <a:ext cx="573024" cy="4572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296"/>
                                        </p:tgtEl>
                                        <p:attrNameLst>
                                          <p:attrName>style.visibility</p:attrName>
                                        </p:attrNameLst>
                                      </p:cBhvr>
                                      <p:to>
                                        <p:strVal val="visible"/>
                                      </p:to>
                                    </p:set>
                                    <p:animEffect filter="wipe(left)" transition="in">
                                      <p:cBhvr>
                                        <p:cTn dur="500" id="7"/>
                                        <p:tgtEl>
                                          <p:spTgt spid="12296"/>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2309"/>
                                        </p:tgtEl>
                                        <p:attrNameLst>
                                          <p:attrName>style.visibility</p:attrName>
                                        </p:attrNameLst>
                                      </p:cBhvr>
                                      <p:to>
                                        <p:strVal val="visible"/>
                                      </p:to>
                                    </p:set>
                                    <p:animEffect filter="wipe(down)" transition="in">
                                      <p:cBhvr>
                                        <p:cTn dur="500" id="11"/>
                                        <p:tgtEl>
                                          <p:spTgt spid="12309"/>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12312"/>
                                        </p:tgtEl>
                                        <p:attrNameLst>
                                          <p:attrName>style.visibility</p:attrName>
                                        </p:attrNameLst>
                                      </p:cBhvr>
                                      <p:to>
                                        <p:strVal val="visible"/>
                                      </p:to>
                                    </p:set>
                                    <p:animEffect filter="wipe(down)" transition="in">
                                      <p:cBhvr>
                                        <p:cTn dur="500" id="14"/>
                                        <p:tgtEl>
                                          <p:spTgt spid="12312"/>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12315"/>
                                        </p:tgtEl>
                                        <p:attrNameLst>
                                          <p:attrName>style.visibility</p:attrName>
                                        </p:attrNameLst>
                                      </p:cBhvr>
                                      <p:to>
                                        <p:strVal val="visible"/>
                                      </p:to>
                                    </p:set>
                                    <p:animEffect filter="wipe(down)" transition="in">
                                      <p:cBhvr>
                                        <p:cTn dur="500" id="17"/>
                                        <p:tgtEl>
                                          <p:spTgt spid="12315"/>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12318"/>
                                        </p:tgtEl>
                                        <p:attrNameLst>
                                          <p:attrName>style.visibility</p:attrName>
                                        </p:attrNameLst>
                                      </p:cBhvr>
                                      <p:to>
                                        <p:strVal val="visible"/>
                                      </p:to>
                                    </p:set>
                                    <p:animEffect filter="wipe(down)" transition="in">
                                      <p:cBhvr>
                                        <p:cTn dur="500" id="20"/>
                                        <p:tgtEl>
                                          <p:spTgt spid="12318"/>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12310"/>
                                        </p:tgtEl>
                                        <p:attrNameLst>
                                          <p:attrName>style.visibility</p:attrName>
                                        </p:attrNameLst>
                                      </p:cBhvr>
                                      <p:to>
                                        <p:strVal val="visible"/>
                                      </p:to>
                                    </p:set>
                                    <p:animEffect filter="wipe(down)" transition="in">
                                      <p:cBhvr>
                                        <p:cTn dur="500" id="24"/>
                                        <p:tgtEl>
                                          <p:spTgt spid="12310"/>
                                        </p:tgtEl>
                                      </p:cBhvr>
                                    </p:animEffect>
                                  </p:childTnLst>
                                </p:cTn>
                              </p:par>
                              <p:par>
                                <p:cTn fill="hold" id="25" nodeType="withEffect" presetClass="entr" presetID="22" presetSubtype="4">
                                  <p:stCondLst>
                                    <p:cond delay="0"/>
                                  </p:stCondLst>
                                  <p:childTnLst>
                                    <p:set>
                                      <p:cBhvr>
                                        <p:cTn dur="1" fill="hold" id="26">
                                          <p:stCondLst>
                                            <p:cond delay="0"/>
                                          </p:stCondLst>
                                        </p:cTn>
                                        <p:tgtEl>
                                          <p:spTgt spid="12313"/>
                                        </p:tgtEl>
                                        <p:attrNameLst>
                                          <p:attrName>style.visibility</p:attrName>
                                        </p:attrNameLst>
                                      </p:cBhvr>
                                      <p:to>
                                        <p:strVal val="visible"/>
                                      </p:to>
                                    </p:set>
                                    <p:animEffect filter="wipe(down)" transition="in">
                                      <p:cBhvr>
                                        <p:cTn dur="500" id="27"/>
                                        <p:tgtEl>
                                          <p:spTgt spid="12313"/>
                                        </p:tgtEl>
                                      </p:cBhvr>
                                    </p:animEffect>
                                  </p:childTnLst>
                                </p:cTn>
                              </p:par>
                              <p:par>
                                <p:cTn fill="hold" id="28" nodeType="withEffect" presetClass="entr" presetID="22" presetSubtype="4">
                                  <p:stCondLst>
                                    <p:cond delay="0"/>
                                  </p:stCondLst>
                                  <p:childTnLst>
                                    <p:set>
                                      <p:cBhvr>
                                        <p:cTn dur="1" fill="hold" id="29">
                                          <p:stCondLst>
                                            <p:cond delay="0"/>
                                          </p:stCondLst>
                                        </p:cTn>
                                        <p:tgtEl>
                                          <p:spTgt spid="12316"/>
                                        </p:tgtEl>
                                        <p:attrNameLst>
                                          <p:attrName>style.visibility</p:attrName>
                                        </p:attrNameLst>
                                      </p:cBhvr>
                                      <p:to>
                                        <p:strVal val="visible"/>
                                      </p:to>
                                    </p:set>
                                    <p:animEffect filter="wipe(down)" transition="in">
                                      <p:cBhvr>
                                        <p:cTn dur="500" id="30"/>
                                        <p:tgtEl>
                                          <p:spTgt spid="12316"/>
                                        </p:tgtEl>
                                      </p:cBhvr>
                                    </p:animEffect>
                                  </p:childTnLst>
                                </p:cTn>
                              </p:par>
                              <p:par>
                                <p:cTn fill="hold" id="31" nodeType="withEffect" presetClass="entr" presetID="22" presetSubtype="4">
                                  <p:stCondLst>
                                    <p:cond delay="0"/>
                                  </p:stCondLst>
                                  <p:childTnLst>
                                    <p:set>
                                      <p:cBhvr>
                                        <p:cTn dur="1" fill="hold" id="32">
                                          <p:stCondLst>
                                            <p:cond delay="0"/>
                                          </p:stCondLst>
                                        </p:cTn>
                                        <p:tgtEl>
                                          <p:spTgt spid="12319"/>
                                        </p:tgtEl>
                                        <p:attrNameLst>
                                          <p:attrName>style.visibility</p:attrName>
                                        </p:attrNameLst>
                                      </p:cBhvr>
                                      <p:to>
                                        <p:strVal val="visible"/>
                                      </p:to>
                                    </p:set>
                                    <p:animEffect filter="wipe(down)" transition="in">
                                      <p:cBhvr>
                                        <p:cTn dur="500" id="33"/>
                                        <p:tgtEl>
                                          <p:spTgt spid="12319"/>
                                        </p:tgtEl>
                                      </p:cBhvr>
                                    </p:animEffect>
                                  </p:childTnLst>
                                </p:cTn>
                              </p:par>
                            </p:childTnLst>
                          </p:cTn>
                        </p:par>
                        <p:par>
                          <p:cTn fill="hold" id="34" nodeType="afterGroup">
                            <p:stCondLst>
                              <p:cond delay="1500"/>
                            </p:stCondLst>
                            <p:childTnLst>
                              <p:par>
                                <p:cTn fill="hold" grpId="0" id="35" nodeType="afterEffect" presetClass="entr" presetID="10" presetSubtype="0">
                                  <p:stCondLst>
                                    <p:cond delay="0"/>
                                  </p:stCondLst>
                                  <p:childTnLst>
                                    <p:set>
                                      <p:cBhvr>
                                        <p:cTn dur="1" fill="hold" id="36">
                                          <p:stCondLst>
                                            <p:cond delay="0"/>
                                          </p:stCondLst>
                                        </p:cTn>
                                        <p:tgtEl>
                                          <p:spTgt spid="12311"/>
                                        </p:tgtEl>
                                        <p:attrNameLst>
                                          <p:attrName>style.visibility</p:attrName>
                                        </p:attrNameLst>
                                      </p:cBhvr>
                                      <p:to>
                                        <p:strVal val="visible"/>
                                      </p:to>
                                    </p:set>
                                    <p:animEffect filter="fade" transition="in">
                                      <p:cBhvr>
                                        <p:cTn dur="500" id="37"/>
                                        <p:tgtEl>
                                          <p:spTgt spid="1231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2314"/>
                                        </p:tgtEl>
                                        <p:attrNameLst>
                                          <p:attrName>style.visibility</p:attrName>
                                        </p:attrNameLst>
                                      </p:cBhvr>
                                      <p:to>
                                        <p:strVal val="visible"/>
                                      </p:to>
                                    </p:set>
                                    <p:animEffect filter="fade" transition="in">
                                      <p:cBhvr>
                                        <p:cTn dur="500" id="40"/>
                                        <p:tgtEl>
                                          <p:spTgt spid="12314"/>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2317"/>
                                        </p:tgtEl>
                                        <p:attrNameLst>
                                          <p:attrName>style.visibility</p:attrName>
                                        </p:attrNameLst>
                                      </p:cBhvr>
                                      <p:to>
                                        <p:strVal val="visible"/>
                                      </p:to>
                                    </p:set>
                                    <p:animEffect filter="fade" transition="in">
                                      <p:cBhvr>
                                        <p:cTn dur="500" id="43"/>
                                        <p:tgtEl>
                                          <p:spTgt spid="1231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2320"/>
                                        </p:tgtEl>
                                        <p:attrNameLst>
                                          <p:attrName>style.visibility</p:attrName>
                                        </p:attrNameLst>
                                      </p:cBhvr>
                                      <p:to>
                                        <p:strVal val="visible"/>
                                      </p:to>
                                    </p:set>
                                    <p:animEffect filter="fade" transition="in">
                                      <p:cBhvr>
                                        <p:cTn dur="500" id="46"/>
                                        <p:tgtEl>
                                          <p:spTgt spid="12320"/>
                                        </p:tgtEl>
                                      </p:cBhvr>
                                    </p:animEffect>
                                  </p:childTnLst>
                                </p:cTn>
                              </p:par>
                            </p:childTnLst>
                          </p:cTn>
                        </p:par>
                        <p:par>
                          <p:cTn fill="hold" id="47" nodeType="afterGroup">
                            <p:stCondLst>
                              <p:cond delay="2000"/>
                            </p:stCondLst>
                            <p:childTnLst>
                              <p:par>
                                <p:cTn fill="hold" id="48" nodeType="afterEffect" presetClass="entr" presetID="22" presetSubtype="1">
                                  <p:stCondLst>
                                    <p:cond delay="0"/>
                                  </p:stCondLst>
                                  <p:childTnLst>
                                    <p:set>
                                      <p:cBhvr>
                                        <p:cTn dur="1" fill="hold" id="49">
                                          <p:stCondLst>
                                            <p:cond delay="0"/>
                                          </p:stCondLst>
                                        </p:cTn>
                                        <p:tgtEl>
                                          <p:spTgt spid="12321"/>
                                        </p:tgtEl>
                                        <p:attrNameLst>
                                          <p:attrName>style.visibility</p:attrName>
                                        </p:attrNameLst>
                                      </p:cBhvr>
                                      <p:to>
                                        <p:strVal val="visible"/>
                                      </p:to>
                                    </p:set>
                                    <p:animEffect filter="wipe(up)" transition="in">
                                      <p:cBhvr>
                                        <p:cTn dur="500" id="50"/>
                                        <p:tgtEl>
                                          <p:spTgt spid="12321"/>
                                        </p:tgtEl>
                                      </p:cBhvr>
                                    </p:animEffect>
                                  </p:childTnLst>
                                </p:cTn>
                              </p:par>
                            </p:childTnLst>
                          </p:cTn>
                        </p:par>
                        <p:par>
                          <p:cTn fill="hold" id="51" nodeType="afterGroup">
                            <p:stCondLst>
                              <p:cond delay="2500"/>
                            </p:stCondLst>
                            <p:childTnLst>
                              <p:par>
                                <p:cTn fill="hold" id="52" nodeType="afterEffect" presetClass="entr" presetID="12" presetSubtype="2">
                                  <p:stCondLst>
                                    <p:cond delay="0"/>
                                  </p:stCondLst>
                                  <p:childTnLst>
                                    <p:set>
                                      <p:cBhvr>
                                        <p:cTn dur="1" fill="hold" id="53">
                                          <p:stCondLst>
                                            <p:cond delay="0"/>
                                          </p:stCondLst>
                                        </p:cTn>
                                        <p:tgtEl>
                                          <p:spTgt spid="12337"/>
                                        </p:tgtEl>
                                        <p:attrNameLst>
                                          <p:attrName>style.visibility</p:attrName>
                                        </p:attrNameLst>
                                      </p:cBhvr>
                                      <p:to>
                                        <p:strVal val="visible"/>
                                      </p:to>
                                    </p:set>
                                    <p:anim calcmode="lin" valueType="num">
                                      <p:cBhvr additive="base">
                                        <p:cTn dur="500" id="54"/>
                                        <p:tgtEl>
                                          <p:spTgt spid="12337"/>
                                        </p:tgtEl>
                                        <p:attrNameLst>
                                          <p:attrName>ppt_x</p:attrName>
                                        </p:attrNameLst>
                                      </p:cBhvr>
                                      <p:tavLst>
                                        <p:tav tm="0">
                                          <p:val>
                                            <p:strVal val="#ppt_x+#ppt_w*1.125000"/>
                                          </p:val>
                                        </p:tav>
                                        <p:tav tm="100000">
                                          <p:val>
                                            <p:strVal val="#ppt_x"/>
                                          </p:val>
                                        </p:tav>
                                      </p:tavLst>
                                    </p:anim>
                                    <p:animEffect filter="wipe(left)" transition="in">
                                      <p:cBhvr>
                                        <p:cTn dur="500" id="55"/>
                                        <p:tgtEl>
                                          <p:spTgt spid="12337"/>
                                        </p:tgtEl>
                                      </p:cBhvr>
                                    </p:animEffect>
                                  </p:childTnLst>
                                </p:cTn>
                              </p:par>
                            </p:childTnLst>
                          </p:cTn>
                        </p:par>
                        <p:par>
                          <p:cTn fill="hold" id="56" nodeType="afterGroup">
                            <p:stCondLst>
                              <p:cond delay="3000"/>
                            </p:stCondLst>
                            <p:childTnLst>
                              <p:par>
                                <p:cTn fill="hold" id="57" nodeType="afterEffect" presetClass="entr" presetID="22" presetSubtype="8">
                                  <p:stCondLst>
                                    <p:cond delay="0"/>
                                  </p:stCondLst>
                                  <p:childTnLst>
                                    <p:set>
                                      <p:cBhvr>
                                        <p:cTn dur="1" fill="hold" id="58">
                                          <p:stCondLst>
                                            <p:cond delay="0"/>
                                          </p:stCondLst>
                                        </p:cTn>
                                        <p:tgtEl>
                                          <p:spTgt spid="12322"/>
                                        </p:tgtEl>
                                        <p:attrNameLst>
                                          <p:attrName>style.visibility</p:attrName>
                                        </p:attrNameLst>
                                      </p:cBhvr>
                                      <p:to>
                                        <p:strVal val="visible"/>
                                      </p:to>
                                    </p:set>
                                    <p:animEffect filter="wipe(left)" transition="in">
                                      <p:cBhvr>
                                        <p:cTn dur="750" id="59"/>
                                        <p:tgtEl>
                                          <p:spTgt spid="12322"/>
                                        </p:tgtEl>
                                      </p:cBhvr>
                                    </p:animEffect>
                                  </p:childTnLst>
                                </p:cTn>
                              </p:par>
                            </p:childTnLst>
                          </p:cTn>
                        </p:par>
                        <p:par>
                          <p:cTn fill="hold" id="60" nodeType="afterGroup">
                            <p:stCondLst>
                              <p:cond delay="3750"/>
                            </p:stCondLst>
                            <p:childTnLst>
                              <p:par>
                                <p:cTn fill="hold" id="61" nodeType="afterEffect" presetClass="entr" presetID="12" presetSubtype="2">
                                  <p:stCondLst>
                                    <p:cond delay="0"/>
                                  </p:stCondLst>
                                  <p:childTnLst>
                                    <p:set>
                                      <p:cBhvr>
                                        <p:cTn dur="1" fill="hold" id="62">
                                          <p:stCondLst>
                                            <p:cond delay="0"/>
                                          </p:stCondLst>
                                        </p:cTn>
                                        <p:tgtEl>
                                          <p:spTgt spid="12334"/>
                                        </p:tgtEl>
                                        <p:attrNameLst>
                                          <p:attrName>style.visibility</p:attrName>
                                        </p:attrNameLst>
                                      </p:cBhvr>
                                      <p:to>
                                        <p:strVal val="visible"/>
                                      </p:to>
                                    </p:set>
                                    <p:anim calcmode="lin" valueType="num">
                                      <p:cBhvr additive="base">
                                        <p:cTn dur="500" id="63"/>
                                        <p:tgtEl>
                                          <p:spTgt spid="12334"/>
                                        </p:tgtEl>
                                        <p:attrNameLst>
                                          <p:attrName>ppt_x</p:attrName>
                                        </p:attrNameLst>
                                      </p:cBhvr>
                                      <p:tavLst>
                                        <p:tav tm="0">
                                          <p:val>
                                            <p:strVal val="#ppt_x+#ppt_w*1.125000"/>
                                          </p:val>
                                        </p:tav>
                                        <p:tav tm="100000">
                                          <p:val>
                                            <p:strVal val="#ppt_x"/>
                                          </p:val>
                                        </p:tav>
                                      </p:tavLst>
                                    </p:anim>
                                    <p:animEffect filter="wipe(left)" transition="in">
                                      <p:cBhvr>
                                        <p:cTn dur="500" id="64"/>
                                        <p:tgtEl>
                                          <p:spTgt spid="12334"/>
                                        </p:tgtEl>
                                      </p:cBhvr>
                                    </p:animEffect>
                                  </p:childTnLst>
                                </p:cTn>
                              </p:par>
                            </p:childTnLst>
                          </p:cTn>
                        </p:par>
                        <p:par>
                          <p:cTn fill="hold" id="65" nodeType="afterGroup">
                            <p:stCondLst>
                              <p:cond delay="4250"/>
                            </p:stCondLst>
                            <p:childTnLst>
                              <p:par>
                                <p:cTn fill="hold" id="66" nodeType="afterEffect" presetClass="entr" presetID="22" presetSubtype="8">
                                  <p:stCondLst>
                                    <p:cond delay="0"/>
                                  </p:stCondLst>
                                  <p:childTnLst>
                                    <p:set>
                                      <p:cBhvr>
                                        <p:cTn dur="1" fill="hold" id="67">
                                          <p:stCondLst>
                                            <p:cond delay="0"/>
                                          </p:stCondLst>
                                        </p:cTn>
                                        <p:tgtEl>
                                          <p:spTgt spid="12325"/>
                                        </p:tgtEl>
                                        <p:attrNameLst>
                                          <p:attrName>style.visibility</p:attrName>
                                        </p:attrNameLst>
                                      </p:cBhvr>
                                      <p:to>
                                        <p:strVal val="visible"/>
                                      </p:to>
                                    </p:set>
                                    <p:animEffect filter="wipe(left)" transition="in">
                                      <p:cBhvr>
                                        <p:cTn dur="750" id="68"/>
                                        <p:tgtEl>
                                          <p:spTgt spid="12325"/>
                                        </p:tgtEl>
                                      </p:cBhvr>
                                    </p:animEffect>
                                  </p:childTnLst>
                                </p:cTn>
                              </p:par>
                            </p:childTnLst>
                          </p:cTn>
                        </p:par>
                        <p:par>
                          <p:cTn fill="hold" id="69" nodeType="afterGroup">
                            <p:stCondLst>
                              <p:cond delay="5000"/>
                            </p:stCondLst>
                            <p:childTnLst>
                              <p:par>
                                <p:cTn fill="hold" id="70" nodeType="afterEffect" presetClass="entr" presetID="12" presetSubtype="2">
                                  <p:stCondLst>
                                    <p:cond delay="0"/>
                                  </p:stCondLst>
                                  <p:childTnLst>
                                    <p:set>
                                      <p:cBhvr>
                                        <p:cTn dur="1" fill="hold" id="71">
                                          <p:stCondLst>
                                            <p:cond delay="0"/>
                                          </p:stCondLst>
                                        </p:cTn>
                                        <p:tgtEl>
                                          <p:spTgt spid="12340"/>
                                        </p:tgtEl>
                                        <p:attrNameLst>
                                          <p:attrName>style.visibility</p:attrName>
                                        </p:attrNameLst>
                                      </p:cBhvr>
                                      <p:to>
                                        <p:strVal val="visible"/>
                                      </p:to>
                                    </p:set>
                                    <p:anim calcmode="lin" valueType="num">
                                      <p:cBhvr additive="base">
                                        <p:cTn dur="500" id="72"/>
                                        <p:tgtEl>
                                          <p:spTgt spid="12340"/>
                                        </p:tgtEl>
                                        <p:attrNameLst>
                                          <p:attrName>ppt_x</p:attrName>
                                        </p:attrNameLst>
                                      </p:cBhvr>
                                      <p:tavLst>
                                        <p:tav tm="0">
                                          <p:val>
                                            <p:strVal val="#ppt_x+#ppt_w*1.125000"/>
                                          </p:val>
                                        </p:tav>
                                        <p:tav tm="100000">
                                          <p:val>
                                            <p:strVal val="#ppt_x"/>
                                          </p:val>
                                        </p:tav>
                                      </p:tavLst>
                                    </p:anim>
                                    <p:animEffect filter="wipe(left)" transition="in">
                                      <p:cBhvr>
                                        <p:cTn dur="500" id="73"/>
                                        <p:tgtEl>
                                          <p:spTgt spid="12340"/>
                                        </p:tgtEl>
                                      </p:cBhvr>
                                    </p:animEffect>
                                  </p:childTnLst>
                                </p:cTn>
                              </p:par>
                            </p:childTnLst>
                          </p:cTn>
                        </p:par>
                        <p:par>
                          <p:cTn fill="hold" id="74" nodeType="afterGroup">
                            <p:stCondLst>
                              <p:cond delay="5500"/>
                            </p:stCondLst>
                            <p:childTnLst>
                              <p:par>
                                <p:cTn fill="hold" id="75" nodeType="afterEffect" presetClass="entr" presetID="22" presetSubtype="8">
                                  <p:stCondLst>
                                    <p:cond delay="0"/>
                                  </p:stCondLst>
                                  <p:childTnLst>
                                    <p:set>
                                      <p:cBhvr>
                                        <p:cTn dur="1" fill="hold" id="76">
                                          <p:stCondLst>
                                            <p:cond delay="0"/>
                                          </p:stCondLst>
                                        </p:cTn>
                                        <p:tgtEl>
                                          <p:spTgt spid="12328"/>
                                        </p:tgtEl>
                                        <p:attrNameLst>
                                          <p:attrName>style.visibility</p:attrName>
                                        </p:attrNameLst>
                                      </p:cBhvr>
                                      <p:to>
                                        <p:strVal val="visible"/>
                                      </p:to>
                                    </p:set>
                                    <p:animEffect filter="wipe(left)" transition="in">
                                      <p:cBhvr>
                                        <p:cTn dur="750" id="77"/>
                                        <p:tgtEl>
                                          <p:spTgt spid="12328"/>
                                        </p:tgtEl>
                                      </p:cBhvr>
                                    </p:animEffect>
                                  </p:childTnLst>
                                </p:cTn>
                              </p:par>
                            </p:childTnLst>
                          </p:cTn>
                        </p:par>
                        <p:par>
                          <p:cTn fill="hold" id="78" nodeType="afterGroup">
                            <p:stCondLst>
                              <p:cond delay="6250"/>
                            </p:stCondLst>
                            <p:childTnLst>
                              <p:par>
                                <p:cTn fill="hold" id="79" nodeType="afterEffect" presetClass="entr" presetID="12" presetSubtype="2">
                                  <p:stCondLst>
                                    <p:cond delay="0"/>
                                  </p:stCondLst>
                                  <p:childTnLst>
                                    <p:set>
                                      <p:cBhvr>
                                        <p:cTn dur="1" fill="hold" id="80">
                                          <p:stCondLst>
                                            <p:cond delay="0"/>
                                          </p:stCondLst>
                                        </p:cTn>
                                        <p:tgtEl>
                                          <p:spTgt spid="12343"/>
                                        </p:tgtEl>
                                        <p:attrNameLst>
                                          <p:attrName>style.visibility</p:attrName>
                                        </p:attrNameLst>
                                      </p:cBhvr>
                                      <p:to>
                                        <p:strVal val="visible"/>
                                      </p:to>
                                    </p:set>
                                    <p:anim calcmode="lin" valueType="num">
                                      <p:cBhvr additive="base">
                                        <p:cTn dur="500" id="81"/>
                                        <p:tgtEl>
                                          <p:spTgt spid="12343"/>
                                        </p:tgtEl>
                                        <p:attrNameLst>
                                          <p:attrName>ppt_x</p:attrName>
                                        </p:attrNameLst>
                                      </p:cBhvr>
                                      <p:tavLst>
                                        <p:tav tm="0">
                                          <p:val>
                                            <p:strVal val="#ppt_x+#ppt_w*1.125000"/>
                                          </p:val>
                                        </p:tav>
                                        <p:tav tm="100000">
                                          <p:val>
                                            <p:strVal val="#ppt_x"/>
                                          </p:val>
                                        </p:tav>
                                      </p:tavLst>
                                    </p:anim>
                                    <p:animEffect filter="wipe(left)" transition="in">
                                      <p:cBhvr>
                                        <p:cTn dur="500" id="82"/>
                                        <p:tgtEl>
                                          <p:spTgt spid="12343"/>
                                        </p:tgtEl>
                                      </p:cBhvr>
                                    </p:animEffect>
                                  </p:childTnLst>
                                </p:cTn>
                              </p:par>
                            </p:childTnLst>
                          </p:cTn>
                        </p:par>
                        <p:par>
                          <p:cTn fill="hold" id="83" nodeType="afterGroup">
                            <p:stCondLst>
                              <p:cond delay="6750"/>
                            </p:stCondLst>
                            <p:childTnLst>
                              <p:par>
                                <p:cTn fill="hold" id="84" nodeType="afterEffect" presetClass="entr" presetID="22" presetSubtype="8">
                                  <p:stCondLst>
                                    <p:cond delay="0"/>
                                  </p:stCondLst>
                                  <p:childTnLst>
                                    <p:set>
                                      <p:cBhvr>
                                        <p:cTn dur="1" fill="hold" id="85">
                                          <p:stCondLst>
                                            <p:cond delay="0"/>
                                          </p:stCondLst>
                                        </p:cTn>
                                        <p:tgtEl>
                                          <p:spTgt spid="12331"/>
                                        </p:tgtEl>
                                        <p:attrNameLst>
                                          <p:attrName>style.visibility</p:attrName>
                                        </p:attrNameLst>
                                      </p:cBhvr>
                                      <p:to>
                                        <p:strVal val="visible"/>
                                      </p:to>
                                    </p:set>
                                    <p:animEffect filter="wipe(left)" transition="in">
                                      <p:cBhvr>
                                        <p:cTn dur="750" id="86"/>
                                        <p:tgtEl>
                                          <p:spTgt spid="123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09"/>
      <p:bldP grpId="0" spid="12311"/>
      <p:bldP grpId="0" spid="12312"/>
      <p:bldP grpId="0" spid="12314"/>
      <p:bldP grpId="0" spid="12315"/>
      <p:bldP grpId="0" spid="12317"/>
      <p:bldP grpId="0" spid="12318"/>
      <p:bldP grpId="0" spid="123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189</Paragraphs>
  <Slides>22</Slides>
  <Notes>0</Notes>
  <TotalTime>12</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22</vt:i4>
      </vt:variant>
    </vt:vector>
  </HeadingPairs>
  <TitlesOfParts>
    <vt:vector baseType="lpstr" size="29">
      <vt:lpstr>Arial</vt:lpstr>
      <vt:lpstr>Calibri Light</vt:lpstr>
      <vt:lpstr>宋体</vt:lpstr>
      <vt:lpstr>Calibri</vt:lpstr>
      <vt:lpstr>微软雅黑</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2015-05-08T01:08:20Z</dcterms:created>
  <cp:lastModifiedBy>Administrator</cp:lastModifiedBy>
  <dcterms:modified xsi:type="dcterms:W3CDTF">2021-08-20T10:50:04Z</dcterms:modified>
  <cp:revision>40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2052-9.1.0.5184</vt:lpwstr>
  </property>
</Properties>
</file>