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2" r:id="rId2"/>
  </p:sldMasterIdLst>
  <p:notesMasterIdLst>
    <p:notesMasterId r:id="rId3"/>
  </p:notesMasterIdLst>
  <p:sldIdLst>
    <p:sldId id="256" r:id="rId4"/>
    <p:sldId id="257" r:id="rId5"/>
    <p:sldId id="258" r:id="rId6"/>
    <p:sldId id="278" r:id="rId7"/>
    <p:sldId id="263" r:id="rId8"/>
    <p:sldId id="271" r:id="rId9"/>
    <p:sldId id="266" r:id="rId10"/>
    <p:sldId id="262" r:id="rId11"/>
    <p:sldId id="264" r:id="rId12"/>
    <p:sldId id="279" r:id="rId13"/>
    <p:sldId id="259" r:id="rId14"/>
    <p:sldId id="272" r:id="rId15"/>
    <p:sldId id="273" r:id="rId16"/>
    <p:sldId id="277" r:id="rId17"/>
    <p:sldId id="283" r:id="rId18"/>
    <p:sldId id="269" r:id="rId19"/>
    <p:sldId id="260" r:id="rId20"/>
    <p:sldId id="267" r:id="rId21"/>
    <p:sldId id="275" r:id="rId22"/>
    <p:sldId id="281" r:id="rId23"/>
    <p:sldId id="286" r:id="rId24"/>
    <p:sldId id="284" r:id="rId25"/>
    <p:sldId id="265" r:id="rId26"/>
    <p:sldId id="261" r:id="rId27"/>
    <p:sldId id="268" r:id="rId28"/>
    <p:sldId id="270" r:id="rId29"/>
    <p:sldId id="274" r:id="rId30"/>
    <p:sldId id="276" r:id="rId31"/>
    <p:sldId id="280" r:id="rId32"/>
    <p:sldId id="287" r:id="rId33"/>
    <p:sldId id="288"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5" autoAdjust="0"/>
    <p:restoredTop sz="96314" autoAdjust="0"/>
  </p:normalViewPr>
  <p:slideViewPr>
    <p:cSldViewPr snapToGrid="0">
      <p:cViewPr varScale="1">
        <p:scale>
          <a:sx n="108" d="100"/>
          <a:sy n="108" d="100"/>
        </p:scale>
        <p:origin x="648" y="114"/>
      </p:cViewPr>
      <p:guideLst>
        <p:guide orient="horz" pos="2183"/>
        <p:guide pos="3840"/>
      </p:guideLst>
    </p:cSldViewPr>
  </p:slideViewPr>
  <p:notesTextViewPr>
    <p:cViewPr>
      <p:scale>
        <a:sx n="1" d="1"/>
        <a:sy n="1" d="1"/>
      </p:scale>
      <p:origin x="0" y="0"/>
    </p:cViewPr>
  </p:notesTextViewPr>
  <p:sorterViewPr>
    <p:cViewPr>
      <p:scale>
        <a:sx n="138" d="100"/>
        <a:sy n="138"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2.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3.xml" Type="http://schemas.openxmlformats.org/officeDocument/2006/relationships/themeOverrid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theme/themeOverride4.xml" Type="http://schemas.openxmlformats.org/officeDocument/2006/relationships/themeOverride"/><Relationship Id="rId3" Target="colors1.xml" Type="http://schemas.microsoft.com/office/2011/relationships/chartColorStyle"/><Relationship Id="rId4"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90500" dist="63500" dir="2700000" algn="tl" rotWithShape="0">
                <a:prstClr val="black">
                  <a:alpha val="30000"/>
                </a:prstClr>
              </a:outerShdw>
            </a:effectLst>
          </c:spPr>
          <c:dPt>
            <c:idx val="0"/>
            <c:invertIfNegative val="1"/>
            <c:spPr>
              <a:gradFill>
                <a:gsLst>
                  <a:gs pos="100000">
                    <a:srgbClr val="18478F"/>
                  </a:gs>
                  <a:gs pos="0">
                    <a:srgbClr val="238DED"/>
                  </a:gs>
                </a:gsLst>
              </a:gra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1-35D0-405A-A926-C3064F369A28}"/>
              </c:ext>
            </c:extLst>
          </c:dPt>
          <c:dPt>
            <c:idx val="1"/>
            <c:invertIfNegative val="1"/>
            <c:spPr>
              <a:gradFill>
                <a:gsLst>
                  <a:gs pos="0">
                    <a:sysClr val="window" lastClr="FFFFFF"/>
                  </a:gs>
                  <a:gs pos="100000">
                    <a:sysClr val="window" lastClr="FFFFFF">
                      <a:lumMod val="95000"/>
                    </a:sysClr>
                  </a:gs>
                </a:gsLst>
              </a:gradFill>
              <a:effectLst>
                <a:outerShdw blurRad="190500" dist="63500" dir="2700000" algn="tl" rotWithShape="0">
                  <a:prstClr val="black">
                    <a:alpha val="30000"/>
                  </a:prstClr>
                </a:outerShdw>
              </a:effectLst>
            </c:spPr>
            <c:extLst>
              <c:ext xmlns:c16="http://schemas.microsoft.com/office/drawing/2014/chart" uri="{C3380CC4-5D6E-409C-BE32-E72D297353CC}">
                <c16:uniqueId val="{00000003-35D0-405A-A926-C3064F369A28}"/>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82</c:v>
                </c:pt>
                <c:pt idx="1">
                  <c:v>18</c:v>
                </c:pt>
              </c:numCache>
            </c:numRef>
          </c:val>
          <c:extLst>
            <c:ext xmlns:c16="http://schemas.microsoft.com/office/drawing/2014/chart" uri="{C3380CC4-5D6E-409C-BE32-E72D297353CC}">
              <c16:uniqueId val="{00000004-35D0-405A-A926-C3064F369A28}"/>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90500" dist="63500" dir="2700000" algn="tl" rotWithShape="0">
                <a:prstClr val="black">
                  <a:alpha val="30000"/>
                </a:prstClr>
              </a:outerShdw>
            </a:effectLst>
          </c:spPr>
          <c:dPt>
            <c:idx val="0"/>
            <c:invertIfNegative val="1"/>
            <c:spPr>
              <a:gradFill>
                <a:gsLst>
                  <a:gs pos="100000">
                    <a:srgbClr val="18478F"/>
                  </a:gs>
                  <a:gs pos="0">
                    <a:srgbClr val="238DED"/>
                  </a:gs>
                </a:gsLst>
              </a:gra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1-D5AF-4F1A-852E-4AC7E231EDA0}"/>
              </c:ext>
            </c:extLst>
          </c:dPt>
          <c:dPt>
            <c:idx val="1"/>
            <c:invertIfNegative val="1"/>
            <c:spPr>
              <a:gradFill>
                <a:gsLst>
                  <a:gs pos="0">
                    <a:sysClr val="window" lastClr="FFFFFF"/>
                  </a:gs>
                  <a:gs pos="100000">
                    <a:sysClr val="window" lastClr="FFFFFF">
                      <a:lumMod val="95000"/>
                    </a:sysClr>
                  </a:gs>
                </a:gsLst>
              </a:gradFill>
              <a:effectLst>
                <a:outerShdw blurRad="190500" dist="63500" dir="2700000" algn="tl" rotWithShape="0">
                  <a:prstClr val="black">
                    <a:alpha val="30000"/>
                  </a:prstClr>
                </a:outerShdw>
              </a:effectLst>
            </c:spPr>
            <c:extLst>
              <c:ext xmlns:c16="http://schemas.microsoft.com/office/drawing/2014/chart" uri="{C3380CC4-5D6E-409C-BE32-E72D297353CC}">
                <c16:uniqueId val="{00000003-D5AF-4F1A-852E-4AC7E231EDA0}"/>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D5AF-4F1A-852E-4AC7E231EDA0}"/>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百分比</c:v>
                </c:pt>
              </c:strCache>
            </c:strRef>
          </c:tx>
          <c:spPr>
            <a:effectLst>
              <a:outerShdw blurRad="190500" dist="63500" dir="2700000" algn="tl" rotWithShape="0">
                <a:prstClr val="black">
                  <a:alpha val="30000"/>
                </a:prstClr>
              </a:outerShdw>
            </a:effectLst>
          </c:spPr>
          <c:dPt>
            <c:idx val="0"/>
            <c:invertIfNegative val="1"/>
            <c:spPr>
              <a:gradFill>
                <a:gsLst>
                  <a:gs pos="100000">
                    <a:srgbClr val="18478F"/>
                  </a:gs>
                  <a:gs pos="0">
                    <a:srgbClr val="238DED"/>
                  </a:gs>
                </a:gsLst>
              </a:gra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1-D3E5-419E-A8C7-152DB7EB231B}"/>
              </c:ext>
            </c:extLst>
          </c:dPt>
          <c:dPt>
            <c:idx val="1"/>
            <c:invertIfNegative val="1"/>
            <c:spPr>
              <a:gradFill>
                <a:gsLst>
                  <a:gs pos="0">
                    <a:sysClr val="window" lastClr="FFFFFF"/>
                  </a:gs>
                  <a:gs pos="100000">
                    <a:sysClr val="window" lastClr="FFFFFF">
                      <a:lumMod val="95000"/>
                    </a:sysClr>
                  </a:gs>
                </a:gsLst>
              </a:gradFill>
              <a:effectLst>
                <a:outerShdw blurRad="190500" dist="63500" dir="2700000" algn="tl" rotWithShape="0">
                  <a:prstClr val="black">
                    <a:alpha val="30000"/>
                  </a:prstClr>
                </a:outerShdw>
              </a:effectLst>
            </c:spPr>
            <c:extLst>
              <c:ext xmlns:c16="http://schemas.microsoft.com/office/drawing/2014/chart" uri="{C3380CC4-5D6E-409C-BE32-E72D297353CC}">
                <c16:uniqueId val="{00000003-D3E5-419E-A8C7-152DB7EB231B}"/>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D3E5-419E-A8C7-152DB7EB231B}"/>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百分比</c:v>
                </c:pt>
              </c:strCache>
            </c:strRef>
          </c:tx>
          <c:spPr>
            <a:effectLst>
              <a:outerShdw blurRad="190500" dist="63500" dir="2700000" algn="tl" rotWithShape="0">
                <a:prstClr val="black">
                  <a:alpha val="30000"/>
                </a:prstClr>
              </a:outerShdw>
            </a:effectLst>
          </c:spPr>
          <c:dPt>
            <c:idx val="0"/>
            <c:invertIfNegative val="1"/>
            <c:spPr>
              <a:gradFill>
                <a:gsLst>
                  <a:gs pos="100000">
                    <a:srgbClr val="18478F"/>
                  </a:gs>
                  <a:gs pos="0">
                    <a:srgbClr val="238DED"/>
                  </a:gs>
                </a:gsLst>
                <a:lin ang="7200000" scaled="0"/>
              </a:gradFill>
              <a:ln>
                <a:noFill/>
              </a:ln>
              <a:effectLst>
                <a:outerShdw blurRad="190500" dist="63500" dir="2700000" algn="tl" rotWithShape="0">
                  <a:prstClr val="black">
                    <a:alpha val="30000"/>
                  </a:prstClr>
                </a:outerShdw>
              </a:effectLst>
            </c:spPr>
            <c:extLst>
              <c:ext xmlns:c16="http://schemas.microsoft.com/office/drawing/2014/chart" uri="{C3380CC4-5D6E-409C-BE32-E72D297353CC}">
                <c16:uniqueId val="{00000001-EA86-4287-882A-8BAD2A518E1D}"/>
              </c:ext>
            </c:extLst>
          </c:dPt>
          <c:dPt>
            <c:idx val="1"/>
            <c:invertIfNegative val="1"/>
            <c:spPr>
              <a:gradFill>
                <a:gsLst>
                  <a:gs pos="0">
                    <a:schemeClr val="bg1"/>
                  </a:gs>
                  <a:gs pos="100000">
                    <a:schemeClr val="bg1">
                      <a:lumMod val="95000"/>
                    </a:schemeClr>
                  </a:gs>
                </a:gsLst>
                <a:lin ang="7200000" scaled="0"/>
              </a:gradFill>
              <a:effectLst>
                <a:outerShdw blurRad="190500" dist="63500" dir="2700000" algn="tl" rotWithShape="0">
                  <a:prstClr val="black">
                    <a:alpha val="30000"/>
                  </a:prstClr>
                </a:outerShdw>
              </a:effectLst>
            </c:spPr>
            <c:extLst>
              <c:ext xmlns:c16="http://schemas.microsoft.com/office/drawing/2014/chart" uri="{C3380CC4-5D6E-409C-BE32-E72D297353CC}">
                <c16:uniqueId val="{00000003-EA86-4287-882A-8BAD2A518E1D}"/>
              </c:ext>
            </c:extLst>
          </c:dPt>
          <c:dLbls>
            <c:delete val="1"/>
            <c:extLst>
              <c:ext xmlns:c15="http://schemas.microsoft.com/office/drawing/2012/chart" uri="{CE6537A1-D6FC-4f65-9D91-7224C49458BB}">
                <c15:showLeaderLines val="1"/>
              </c:ext>
            </c:extLst>
          </c:dLbls>
          <c:cat>
            <c:numRef>
              <c:f>Sheet1!$A$2:$A$3</c:f>
              <c:numCache>
                <c:formatCode>General</c:formatCode>
                <c:ptCount val="0"/>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EA86-4287-882A-8BAD2A518E1D}"/>
            </c:ext>
          </c:extLst>
        </c:ser>
        <c:dLbls>
          <c:showLegendKey val="0"/>
          <c:showVal val="0"/>
          <c:showCatName val="0"/>
          <c:showSerName val="0"/>
          <c:showPercent val="0"/>
          <c:showBubbleSize val="0"/>
          <c:showLeaderLines val="0"/>
        </c:dLbls>
        <c:firstSliceAng/>
        <c:holeSize val="84"/>
      </c:doughnutChart>
    </c:plotArea>
    <c:plotVisOnly val="1"/>
    <c:dispBlanksAs val="gap"/>
    <c:showDLblsOverMax val="0"/>
  </c:chart>
  <c:txPr>
    <a:bodyPr/>
    <a:p>
      <a:pPr>
        <a:defRPr sz="1800" smtId="4294967295">
          <a:latin typeface="Bebas" pitchFamily="2" charset="0"/>
          <a:ea typeface="微软雅黑" panose="020b0503020204020204" pitchFamily="34" charset="-122"/>
          <a:sym typeface="Bebas" pitchFamily="2" charset="0"/>
        </a:defRPr>
      </a:pPr>
      <a:endParaRPr sz="1800" smtId="4294967295">
        <a:latin typeface="Bebas" pitchFamily="2" charset="0"/>
        <a:ea typeface="微软雅黑" panose="020b0503020204020204" pitchFamily="34" charset="-122"/>
        <a:sym typeface="Bebas" pitchFamily="2" charset="0"/>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Sales</c:v>
                </c:pt>
              </c:strCache>
            </c:strRef>
          </c:tx>
          <c:spPr>
            <a:ln>
              <a:noFill/>
            </a:ln>
            <a:effectLst>
              <a:outerShdw blurRad="190500" dist="63500" dir="2700000" algn="tl" rotWithShape="0">
                <a:prstClr val="black">
                  <a:alpha val="30000"/>
                </a:prstClr>
              </a:outerShdw>
            </a:effectLst>
          </c:spPr>
          <c:explosion val="4"/>
          <c:dPt>
            <c:idx val="0"/>
            <c:invertIfNegative val="1"/>
            <c:spPr>
              <a:gradFill>
                <a:gsLst>
                  <a:gs pos="0">
                    <a:sysClr val="window" lastClr="FFFFFF"/>
                  </a:gs>
                  <a:gs pos="100000">
                    <a:sysClr val="window" lastClr="FFFFFF">
                      <a:lumMod val="95000"/>
                    </a:sysClr>
                  </a:gs>
                  <a:gs pos="100000">
                    <a:sysClr val="window" lastClr="FFFFFF">
                      <a:lumMod val="75000"/>
                    </a:sysClr>
                  </a:gs>
                </a:gsLst>
                <a:lin ang="2700000" scaled="1"/>
              </a:gradFill>
              <a:ln w="19050">
                <a:noFill/>
              </a:ln>
              <a:effectLst>
                <a:outerShdw blurRad="190500" dist="63500" dir="2700000" algn="tl" rotWithShape="0">
                  <a:prstClr val="black">
                    <a:alpha val="30000"/>
                  </a:prstClr>
                </a:outerShdw>
              </a:effectLst>
            </c:spPr>
          </c:dPt>
          <c:dPt>
            <c:idx val="1"/>
            <c:invertIfNegative val="1"/>
            <c:spPr>
              <a:gradFill>
                <a:gsLst>
                  <a:gs pos="0">
                    <a:srgbClr val="238DED"/>
                  </a:gs>
                  <a:gs pos="100000">
                    <a:srgbClr val="18478F"/>
                  </a:gs>
                </a:gsLst>
                <a:lin ang="2700000" scaled="0"/>
              </a:gradFill>
              <a:ln w="19050">
                <a:noFill/>
              </a:ln>
              <a:effectLst>
                <a:outerShdw blurRad="190500" dist="63500" dir="2700000" algn="tl" rotWithShape="0">
                  <a:prstClr val="black">
                    <a:alpha val="30000"/>
                  </a:prstClr>
                </a:outerShdw>
              </a:effectLst>
            </c:spPr>
          </c:dPt>
          <c:dPt>
            <c:idx val="2"/>
            <c:invertIfNegative val="1"/>
            <c:spPr>
              <a:solidFill>
                <a:sysClr val="windowText" lastClr="000000">
                  <a:lumMod val="65000"/>
                  <a:lumOff val="35000"/>
                </a:sysClr>
              </a:solidFill>
              <a:ln w="19050">
                <a:noFill/>
              </a:ln>
              <a:effectLst>
                <a:outerShdw blurRad="190500" dist="63500" dir="2700000" algn="tl" rotWithShape="0">
                  <a:prstClr val="black">
                    <a:alpha val="30000"/>
                  </a:prstClr>
                </a:outerShdw>
              </a:effectLst>
            </c:spPr>
          </c:dPt>
          <c:dPt>
            <c:idx val="3"/>
            <c:invertIfNegative val="1"/>
            <c:spPr>
              <a:solidFill>
                <a:sysClr val="window" lastClr="FFFFFF">
                  <a:lumMod val="75000"/>
                </a:sysClr>
              </a:solidFill>
              <a:ln w="19050">
                <a:noFill/>
              </a:ln>
              <a:effectLst>
                <a:outerShdw blurRad="190500" dist="63500" dir="2700000" algn="tl" rotWithShape="0">
                  <a:prstClr val="black">
                    <a:alpha val="30000"/>
                  </a:prstClr>
                </a:outerShdw>
              </a:effectLst>
            </c:spPr>
          </c:dPt>
          <c:dLbls>
            <c:delete val="1"/>
            <c:extLst>
              <c:ext xmlns:c15="http://schemas.microsoft.com/office/drawing/2012/chart" uri="{CE6537A1-D6FC-4f65-9D91-7224C49458BB}">
                <c15:showLeaderLines val="1"/>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700</c:v>
                </c:pt>
                <c:pt idx="1">
                  <c:v>400</c:v>
                </c:pt>
                <c:pt idx="2">
                  <c:v>200</c:v>
                </c:pt>
                <c:pt idx="3">
                  <c:v>100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legend>
      <c:legendPos val="b"/>
      <c:layout>
        <c:manualLayout>
          <c:xMode val="edge"/>
          <c:yMode val="edge"/>
          <c:x val="0.047317713499069214"/>
          <c:y val="0.95045334100723267"/>
          <c:w val="0.89999991655349731"/>
          <c:h val="0.04954664409160614"/>
        </c:manualLayout>
      </c:layout>
      <c:overlay val="0"/>
      <c:spPr>
        <a:noFill/>
        <a:ln>
          <a:noFill/>
        </a:ln>
        <a:effectLst/>
      </c:spPr>
      <c:txPr>
        <a:bodyPr rot="0" spcFirstLastPara="1" vertOverflow="ellipsis" vert="horz" wrap="square" anchor="ctr" anchorCtr="1"/>
        <a:p>
          <a:pPr>
            <a:defRPr sz="1100" b="0" i="0" u="none" strike="noStrike" kern="1200" baseline="0" smtId="4294967295">
              <a:solidFill>
                <a:schemeClr val="tx1">
                  <a:lumMod val="75000"/>
                  <a:lumOff val="25000"/>
                </a:schemeClr>
              </a:solidFill>
              <a:latin typeface="+mn-lt"/>
              <a:ea typeface="+mn-ea"/>
              <a:cs typeface="+mn-ea"/>
              <a:sym typeface="+mn-lt"/>
            </a:defRPr>
          </a:pPr>
          <a:endParaRPr sz="1100" b="0" i="0" u="none" strike="noStrike" kern="1200" baseline="0" smtId="4294967295">
            <a:solidFill>
              <a:schemeClr val="tx1">
                <a:lumMod val="75000"/>
                <a:lumOff val="25000"/>
              </a:schemeClr>
            </a:solidFill>
            <a:latin typeface="+mn-lt"/>
            <a:ea typeface="+mn-ea"/>
            <a:cs typeface="+mn-ea"/>
            <a:sym typeface="+mn-lt"/>
          </a:endParaRPr>
        </a:p>
      </c:txPr>
    </c:legend>
    <c:plotVisOnly val="1"/>
    <c:dispBlanksAs val="gap"/>
    <c:showDLblsOverMax val="0"/>
  </c:chart>
  <c:spPr>
    <a:noFill/>
    <a:ln>
      <a:noFill/>
    </a:ln>
    <a:effectLst/>
  </c:spPr>
  <c:txPr>
    <a:bodyPr/>
    <a:p>
      <a:pPr>
        <a:lnSpc>
          <a:spcPct val="130000"/>
        </a:lnSpc>
        <a:spcBef>
          <a:spcPct val="0"/>
        </a:spcBef>
        <a:spcAft>
          <a:spcPct val="0"/>
        </a:spcAft>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4EDEE6A-9D62-4247-8CF9-7784EA346A54}" type="datetimeFigureOut">
              <a:rPr lang="zh-CN" altLang="en-US" smtClean="0"/>
              <a:t>2020/7/23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045634E-706A-4B84-AA1C-111029EEACCE}" type="slidenum">
              <a:rPr lang="zh-CN" altLang="en-US" smtClean="0"/>
              <a:t>‹#›</a:t>
            </a:fld>
            <a:endParaRPr lang="zh-CN" altLang="en-US"/>
          </a:p>
        </p:txBody>
      </p:sp>
    </p:spTree>
    <p:extLst>
      <p:ext uri="{BB962C8B-B14F-4D97-AF65-F5344CB8AC3E}">
        <p14:creationId val="406867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160353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00596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094504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039248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240857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619580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208366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747006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055177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04415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494783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097422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356669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847768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089258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131818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380813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329779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700431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509128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383956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124531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565427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228931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33638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6313717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502378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074337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621755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22605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1592946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46579006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769979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270266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292965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705549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17498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16" name="弧形 15"/>
          <p:cNvSpPr/>
          <p:nvPr userDrawn="1"/>
        </p:nvSpPr>
        <p:spPr>
          <a:xfrm rot="10800000">
            <a:off x="-969717" y="-2545081"/>
            <a:ext cx="14154634" cy="3338047"/>
          </a:xfrm>
          <a:prstGeom prst="arc">
            <a:avLst>
              <a:gd name="adj1" fmla="val 11282205"/>
              <a:gd name="adj2" fmla="val 21132520"/>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sp>
        <p:nvSpPr>
          <p:cNvPr id="17" name="矩形 16"/>
          <p:cNvSpPr/>
          <p:nvPr userDrawn="1"/>
        </p:nvSpPr>
        <p:spPr>
          <a:xfrm>
            <a:off x="3131640" y="1038761"/>
            <a:ext cx="5925034" cy="237181"/>
          </a:xfrm>
          <a:prstGeom prst="rect">
            <a:avLst/>
          </a:prstGeom>
          <a:ln>
            <a:noFill/>
          </a:ln>
        </p:spPr>
        <p:txBody>
          <a:bodyPr wrap="square">
            <a:spAutoFit/>
          </a:bodyPr>
          <a:lstStyle/>
          <a:p>
            <a:pPr algn="ctr">
              <a:lnSpc>
                <a:spcPct val="130000"/>
              </a:lnSpc>
            </a:pPr>
            <a:r>
              <a:rPr lang="en-US" altLang="zh-CN" sz="800" smtClean="0">
                <a:solidFill>
                  <a:schemeClr val="bg1">
                    <a:lumMod val="65000"/>
                  </a:schemeClr>
                </a:solidFill>
                <a:latin typeface="方正黑体简体" panose="02010601030101010101" pitchFamily="2" charset="-122"/>
                <a:ea typeface="方正黑体简体" panose="02010601030101010101" pitchFamily="2" charset="-122"/>
                <a:cs typeface="Open Sans" panose="020b0606030504020204" pitchFamily="34" charset="0"/>
              </a:rPr>
              <a:t>Summary and report of atmospheric simple creative work ppt template of microsomal Business ReportSummary and report</a:t>
            </a:r>
            <a:endParaRPr lang="pt-BR" altLang="zh-CN" sz="800">
              <a:solidFill>
                <a:schemeClr val="bg1">
                  <a:lumMod val="65000"/>
                </a:schemeClr>
              </a:solidFill>
              <a:latin typeface="方正黑体简体" panose="02010601030101010101" pitchFamily="2" charset="-122"/>
              <a:ea typeface="方正黑体简体" panose="02010601030101010101" pitchFamily="2" charset="-122"/>
              <a:cs typeface="Open Sans" panose="020b0606030504020204" pitchFamily="34" charset="0"/>
            </a:endParaRPr>
          </a:p>
        </p:txBody>
      </p:sp>
      <p:sp>
        <p:nvSpPr>
          <p:cNvPr id="18" name="弧形 17"/>
          <p:cNvSpPr/>
          <p:nvPr userDrawn="1"/>
        </p:nvSpPr>
        <p:spPr>
          <a:xfrm rot="10800000">
            <a:off x="-969717" y="-6379029"/>
            <a:ext cx="14154634" cy="7111231"/>
          </a:xfrm>
          <a:prstGeom prst="arc">
            <a:avLst>
              <a:gd name="adj1" fmla="val 12701879"/>
              <a:gd name="adj2" fmla="val 19669255"/>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a typeface="微软雅黑" panose="020b0503020204020204" pitchFamily="34" charset="-122"/>
            </a:endParaRPr>
          </a:p>
        </p:txBody>
      </p:sp>
      <p:cxnSp>
        <p:nvCxnSpPr>
          <p:cNvPr id="23" name="直接连接符 22"/>
          <p:cNvCxnSpPr/>
          <p:nvPr userDrawn="1"/>
        </p:nvCxnSpPr>
        <p:spPr>
          <a:xfrm>
            <a:off x="0" y="6637610"/>
            <a:ext cx="12192000" cy="0"/>
          </a:xfrm>
          <a:prstGeom prst="line">
            <a:avLst/>
          </a:prstGeom>
          <a:ln w="12700">
            <a:solidFill>
              <a:srgbClr val="238DED">
                <a:alpha val="70000"/>
              </a:srgbClr>
            </a:solidFill>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11397926" y="6553624"/>
            <a:ext cx="422628" cy="159863"/>
          </a:xfrm>
          <a:prstGeom prst="roundRect">
            <a:avLst>
              <a:gd name="adj" fmla="val 50000"/>
            </a:avLst>
          </a:prstGeom>
          <a:gradFill>
            <a:gsLst>
              <a:gs pos="0">
                <a:srgbClr val="238DED"/>
              </a:gs>
              <a:gs pos="100000">
                <a:srgbClr val="18478F"/>
              </a:gs>
            </a:gsLst>
            <a:lin ang="5400000" scaled="1"/>
          </a:gradFill>
          <a:ln>
            <a:noFill/>
          </a:ln>
          <a:effectLst>
            <a:outerShdw blurRad="762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19"/>
          <p:cNvSpPr txBox="1"/>
          <p:nvPr userDrawn="1"/>
        </p:nvSpPr>
        <p:spPr>
          <a:xfrm>
            <a:off x="11367964" y="6494619"/>
            <a:ext cx="493216" cy="246221"/>
          </a:xfrm>
          <a:prstGeom prst="rect">
            <a:avLst/>
          </a:prstGeom>
          <a:noFill/>
        </p:spPr>
        <p:txBody>
          <a:bodyPr wrap="square" rtlCol="0">
            <a:spAutoFit/>
          </a:bodyPr>
          <a:lstStyle/>
          <a:p>
            <a:pPr algn="ctr"/>
            <a:fld id="{E33E7C02-82D1-42DA-AA8B-2AEC9E450366}" type="slidenum">
              <a:rPr lang="zh-CN" altLang="en-US" sz="1000" smtClean="0">
                <a:solidFill>
                  <a:srgbClr val="F8F8F8"/>
                </a:solidFill>
                <a:latin typeface="+mj-ea"/>
                <a:ea typeface="+mj-ea"/>
              </a:rPr>
              <a:t>‹#›</a:t>
            </a:fld>
            <a:endParaRPr lang="zh-CN" altLang="en-US" sz="1000">
              <a:solidFill>
                <a:srgbClr val="F8F8F8"/>
              </a:solidFill>
              <a:latin typeface="+mj-ea"/>
              <a:ea typeface="+mj-ea"/>
            </a:endParaRPr>
          </a:p>
        </p:txBody>
      </p:sp>
    </p:spTree>
    <p:extLst>
      <p:ext uri="{BB962C8B-B14F-4D97-AF65-F5344CB8AC3E}">
        <p14:creationId val="4137649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750"/>
                                        <p:tgtEl>
                                          <p:spTgt spid="18"/>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750"/>
                                        <p:tgtEl>
                                          <p:spTgt spid="16"/>
                                        </p:tgtEl>
                                      </p:cBhvr>
                                    </p:animEffect>
                                  </p:childTnLst>
                                </p:cTn>
                              </p:par>
                              <p:par>
                                <p:cTn id="11" presetID="42" presetClass="entr" presetSubtype="0" fill="hold" grpId="0" nodeType="withEffect">
                                  <p:stCondLst>
                                    <p:cond delay="25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extLst>
      <p:ext uri="{BB962C8B-B14F-4D97-AF65-F5344CB8AC3E}">
        <p14:creationId val="45121102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24076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784954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31584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402275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963099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152773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29170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2020/7/23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14079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4.pn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2.png" Type="http://schemas.openxmlformats.org/officeDocument/2006/relationships/image"/><Relationship Id="rId4" Target="../media/image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 Id="rId3" Target="../media/image23.jpeg" Type="http://schemas.openxmlformats.org/officeDocument/2006/relationships/image"/><Relationship Id="rId4" Target="../charts/chart5.xml" Type="http://schemas.openxmlformats.org/officeDocument/2006/relationships/char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2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 Id="rId6"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弧形 4"/>
          <p:cNvSpPr/>
          <p:nvPr/>
        </p:nvSpPr>
        <p:spPr>
          <a:xfrm rot="10800000">
            <a:off x="985089" y="-3859307"/>
            <a:ext cx="10209908" cy="5222465"/>
          </a:xfrm>
          <a:prstGeom prst="arc">
            <a:avLst>
              <a:gd fmla="val 11687977" name="adj1"/>
              <a:gd fmla="val 20691439"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6" name="弧形 5"/>
          <p:cNvSpPr/>
          <p:nvPr/>
        </p:nvSpPr>
        <p:spPr>
          <a:xfrm rot="10800000">
            <a:off x="-987274" y="-9506051"/>
            <a:ext cx="14154634" cy="12593783"/>
          </a:xfrm>
          <a:prstGeom prst="arc">
            <a:avLst>
              <a:gd fmla="val 12484089" name="adj1"/>
              <a:gd fmla="val 19947265"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7" name="弧形 6"/>
          <p:cNvSpPr/>
          <p:nvPr/>
        </p:nvSpPr>
        <p:spPr>
          <a:xfrm rot="10800000">
            <a:off x="-987274" y="-4529101"/>
            <a:ext cx="14154634" cy="8591651"/>
          </a:xfrm>
          <a:prstGeom prst="arc">
            <a:avLst>
              <a:gd fmla="val 11985777" name="adj1"/>
              <a:gd fmla="val 20414400"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8" name="弧形 7"/>
          <p:cNvSpPr/>
          <p:nvPr/>
        </p:nvSpPr>
        <p:spPr>
          <a:xfrm rot="10800000">
            <a:off x="-987274" y="-2741348"/>
            <a:ext cx="14154634" cy="6830021"/>
          </a:xfrm>
          <a:prstGeom prst="arc">
            <a:avLst>
              <a:gd fmla="val 11746970" name="adj1"/>
              <a:gd fmla="val 20652581"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9" name="弧形 8"/>
          <p:cNvSpPr/>
          <p:nvPr/>
        </p:nvSpPr>
        <p:spPr>
          <a:xfrm rot="10800000">
            <a:off x="-987274" y="-1824497"/>
            <a:ext cx="14154634" cy="5997916"/>
          </a:xfrm>
          <a:prstGeom prst="arc">
            <a:avLst>
              <a:gd fmla="val 11640061" name="adj1"/>
              <a:gd fmla="val 20767946"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0" name="弧形 9"/>
          <p:cNvSpPr/>
          <p:nvPr/>
        </p:nvSpPr>
        <p:spPr>
          <a:xfrm rot="10800000">
            <a:off x="-987274" y="-774551"/>
            <a:ext cx="14154634" cy="5029090"/>
          </a:xfrm>
          <a:prstGeom prst="arc">
            <a:avLst>
              <a:gd fmla="val 11501349" name="adj1"/>
              <a:gd fmla="val 20899245" name="adj2"/>
            </a:avLst>
          </a:prstGeom>
          <a:ln w="12700">
            <a:gradFill>
              <a:gsLst>
                <a:gs pos="0">
                  <a:srgbClr val="238DED"/>
                </a:gs>
                <a:gs pos="100000">
                  <a:srgbClr val="18478F"/>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1" name="弧形 10"/>
          <p:cNvSpPr/>
          <p:nvPr/>
        </p:nvSpPr>
        <p:spPr>
          <a:xfrm rot="10800000">
            <a:off x="-987274" y="172118"/>
            <a:ext cx="14154634" cy="4093175"/>
          </a:xfrm>
          <a:prstGeom prst="arc">
            <a:avLst>
              <a:gd fmla="val 11372673" name="adj1"/>
              <a:gd fmla="val 21014737"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2" name="弧形 11"/>
          <p:cNvSpPr/>
          <p:nvPr/>
        </p:nvSpPr>
        <p:spPr>
          <a:xfrm rot="10800000">
            <a:off x="-987274" y="1065002"/>
            <a:ext cx="14154634" cy="3211805"/>
          </a:xfrm>
          <a:prstGeom prst="arc">
            <a:avLst>
              <a:gd fmla="val 11254937" name="adj1"/>
              <a:gd fmla="val 21140759"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3" name="弧形 12"/>
          <p:cNvSpPr/>
          <p:nvPr/>
        </p:nvSpPr>
        <p:spPr>
          <a:xfrm rot="10800000">
            <a:off x="-987274" y="1818042"/>
            <a:ext cx="14154634" cy="2449891"/>
          </a:xfrm>
          <a:prstGeom prst="arc">
            <a:avLst>
              <a:gd fmla="val 11151706" name="adj1"/>
              <a:gd fmla="val 21256969"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4" name="弧形 13"/>
          <p:cNvSpPr/>
          <p:nvPr/>
        </p:nvSpPr>
        <p:spPr>
          <a:xfrm rot="10800000">
            <a:off x="-987274" y="2445378"/>
            <a:ext cx="14154634" cy="1855175"/>
          </a:xfrm>
          <a:prstGeom prst="arc">
            <a:avLst>
              <a:gd fmla="val 11059918" name="adj1"/>
              <a:gd fmla="val 21341481"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5" name="弧形 14"/>
          <p:cNvSpPr/>
          <p:nvPr/>
        </p:nvSpPr>
        <p:spPr>
          <a:xfrm rot="10800000">
            <a:off x="-987274" y="3442444"/>
            <a:ext cx="14154634" cy="1030607"/>
          </a:xfrm>
          <a:prstGeom prst="arc">
            <a:avLst>
              <a:gd fmla="val 10949731" name="adj1"/>
              <a:gd fmla="val 21450868"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6" name="弧形 15"/>
          <p:cNvSpPr/>
          <p:nvPr/>
        </p:nvSpPr>
        <p:spPr>
          <a:xfrm flipV="1" rot="10800000">
            <a:off x="-901213" y="4601844"/>
            <a:ext cx="14154634" cy="906072"/>
          </a:xfrm>
          <a:prstGeom prst="arc">
            <a:avLst>
              <a:gd fmla="val 10937291" name="adj1"/>
              <a:gd fmla="val 21475095"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7" name="弧形 16"/>
          <p:cNvSpPr/>
          <p:nvPr/>
        </p:nvSpPr>
        <p:spPr>
          <a:xfrm flipV="1" rot="10800000">
            <a:off x="-901213" y="4682441"/>
            <a:ext cx="14154634" cy="2185043"/>
          </a:xfrm>
          <a:prstGeom prst="arc">
            <a:avLst>
              <a:gd fmla="val 11128348" name="adj1"/>
              <a:gd fmla="val 21303215"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8" name="弧形 17"/>
          <p:cNvSpPr/>
          <p:nvPr/>
        </p:nvSpPr>
        <p:spPr>
          <a:xfrm flipV="1" rot="10800000">
            <a:off x="-901213" y="4747685"/>
            <a:ext cx="14154634" cy="4148889"/>
          </a:xfrm>
          <a:prstGeom prst="arc">
            <a:avLst>
              <a:gd fmla="val 11397289" name="adj1"/>
              <a:gd fmla="val 21057630"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0" name="文本框 19"/>
          <p:cNvSpPr txBox="1"/>
          <p:nvPr/>
        </p:nvSpPr>
        <p:spPr>
          <a:xfrm>
            <a:off x="2573718" y="2666769"/>
            <a:ext cx="7040880" cy="914400"/>
          </a:xfrm>
          <a:prstGeom prst="rect">
            <a:avLst/>
          </a:prstGeom>
          <a:noFill/>
        </p:spPr>
        <p:txBody>
          <a:bodyPr rtlCol="0" wrap="none">
            <a:spAutoFit/>
          </a:bodyPr>
          <a:lstStyle/>
          <a:p>
            <a:pPr algn="ctr"/>
            <a:r>
              <a:rPr altLang="en-US" b="1" lang="zh-CN" smtClean="0" sz="5400">
                <a:gradFill>
                  <a:gsLst>
                    <a:gs pos="0">
                      <a:schemeClr val="tx1">
                        <a:lumMod val="75000"/>
                        <a:lumOff val="25000"/>
                      </a:schemeClr>
                    </a:gs>
                    <a:gs pos="100000">
                      <a:schemeClr val="tx1">
                        <a:lumMod val="95000"/>
                        <a:lumOff val="5000"/>
                      </a:schemeClr>
                    </a:gs>
                  </a:gsLst>
                  <a:lin ang="5400000" scaled="1"/>
                </a:gradFill>
                <a:effectLst>
                  <a:outerShdw algn="tl" blurRad="38100" dir="2700000" dist="38100">
                    <a:srgbClr val="000000">
                      <a:alpha val="25000"/>
                    </a:srgbClr>
                  </a:outerShdw>
                </a:effectLst>
                <a:latin charset="-122" panose="02010601030101010101" pitchFamily="2" typeface="方正黑体简体"/>
                <a:ea charset="-122" panose="02010601030101010101" pitchFamily="2" typeface="方正黑体简体"/>
              </a:rPr>
              <a:t>简约通用工作总结计划</a:t>
            </a:r>
          </a:p>
        </p:txBody>
      </p:sp>
      <p:sp>
        <p:nvSpPr>
          <p:cNvPr id="21" name="文本框 20"/>
          <p:cNvSpPr txBox="1"/>
          <p:nvPr/>
        </p:nvSpPr>
        <p:spPr>
          <a:xfrm>
            <a:off x="4374348" y="5445470"/>
            <a:ext cx="3652891" cy="243840"/>
          </a:xfrm>
          <a:prstGeom prst="rect">
            <a:avLst/>
          </a:prstGeom>
          <a:noFill/>
        </p:spPr>
        <p:txBody>
          <a:bodyPr rtlCol="0" wrap="square">
            <a:spAutoFit/>
          </a:bodyPr>
          <a:lstStyle/>
          <a:p>
            <a:pPr algn="dist"/>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工作汇报 | 工作总结 | 季度汇报 | 项目介绍 | 年终报告</a:t>
            </a:r>
          </a:p>
        </p:txBody>
      </p:sp>
      <p:sp>
        <p:nvSpPr>
          <p:cNvPr id="22" name="文本框 21"/>
          <p:cNvSpPr txBox="1"/>
          <p:nvPr/>
        </p:nvSpPr>
        <p:spPr>
          <a:xfrm>
            <a:off x="4050092" y="1990287"/>
            <a:ext cx="4088130" cy="762000"/>
          </a:xfrm>
          <a:prstGeom prst="rect">
            <a:avLst/>
          </a:prstGeom>
          <a:noFill/>
        </p:spPr>
        <p:txBody>
          <a:bodyPr rtlCol="0" wrap="none">
            <a:spAutoFit/>
          </a:bodyPr>
          <a:lstStyle/>
          <a:p>
            <a:pPr algn="ctr"/>
            <a:r>
              <a:rPr altLang="zh-CN" lang="en-US" smtClean="0" spc="-150" sz="4400">
                <a:gradFill>
                  <a:gsLst>
                    <a:gs pos="0">
                      <a:srgbClr val="238DED"/>
                    </a:gs>
                    <a:gs pos="100000">
                      <a:srgbClr val="18478F"/>
                    </a:gs>
                  </a:gsLst>
                  <a:lin ang="5400000" scaled="1"/>
                </a:gradFill>
                <a:effectLst>
                  <a:outerShdw algn="tl" blurRad="38100" dir="2700000" dist="38100">
                    <a:srgbClr val="000000">
                      <a:alpha val="25000"/>
                    </a:srgbClr>
                  </a:outerShdw>
                </a:effectLst>
                <a:latin charset="-122" panose="02000000000000000000" pitchFamily="2" typeface="方正兰亭细黑_GBK"/>
                <a:ea charset="-122" panose="02000000000000000000" pitchFamily="2" typeface="方正兰亭细黑_GBK"/>
              </a:rPr>
              <a:t>BUSINESS REPORT</a:t>
            </a:r>
          </a:p>
        </p:txBody>
      </p:sp>
      <p:sp>
        <p:nvSpPr>
          <p:cNvPr id="33" name="圆角矩形 32"/>
          <p:cNvSpPr/>
          <p:nvPr/>
        </p:nvSpPr>
        <p:spPr>
          <a:xfrm>
            <a:off x="6363831" y="4075593"/>
            <a:ext cx="1663408" cy="340140"/>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100">
                <a:latin charset="-122" panose="02010601030101010101" pitchFamily="2" typeface="方正黑体简体"/>
                <a:ea charset="-122" panose="02010601030101010101" pitchFamily="2" typeface="方正黑体简体"/>
              </a:rPr>
              <a:t>时间：202X.05</a:t>
            </a:r>
          </a:p>
        </p:txBody>
      </p:sp>
      <p:sp>
        <p:nvSpPr>
          <p:cNvPr id="34" name="圆角矩形 33"/>
          <p:cNvSpPr/>
          <p:nvPr/>
        </p:nvSpPr>
        <p:spPr>
          <a:xfrm>
            <a:off x="4154139" y="4075593"/>
            <a:ext cx="1663408" cy="340140"/>
          </a:xfrm>
          <a:prstGeom prst="roundRect">
            <a:avLst>
              <a:gd fmla="val 50000" name="adj"/>
            </a:avLst>
          </a:prstGeom>
          <a:gradFill>
            <a:gsLst>
              <a:gs pos="100000">
                <a:schemeClr val="bg1">
                  <a:lumMod val="85000"/>
                </a:schemeClr>
              </a:gs>
              <a:gs pos="0">
                <a:schemeClr val="bg1"/>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100">
                <a:solidFill>
                  <a:srgbClr val="18478F"/>
                </a:solidFill>
                <a:latin charset="-122" panose="02010601030101010101" pitchFamily="2" typeface="方正黑体简体"/>
                <a:ea charset="-122" panose="02010601030101010101" pitchFamily="2" typeface="方正黑体简体"/>
              </a:rPr>
              <a:t>汇报人：优页PPT</a:t>
            </a:r>
          </a:p>
        </p:txBody>
      </p:sp>
      <p:sp>
        <p:nvSpPr>
          <p:cNvPr id="35" name="矩形 34"/>
          <p:cNvSpPr/>
          <p:nvPr/>
        </p:nvSpPr>
        <p:spPr>
          <a:xfrm>
            <a:off x="3131640" y="5656045"/>
            <a:ext cx="5925034" cy="408432"/>
          </a:xfrm>
          <a:prstGeom prst="rect">
            <a:avLst/>
          </a:prstGeom>
          <a:ln>
            <a:noFill/>
          </a:ln>
        </p:spPr>
        <p:txBody>
          <a:bodyPr wrap="square">
            <a:spAutoFit/>
          </a:bodyPr>
          <a:lstStyle/>
          <a:p>
            <a:pPr algn="ctr">
              <a:lnSpc>
                <a:spcPct val="130000"/>
              </a:lnSpc>
            </a:pPr>
            <a:r>
              <a:rPr altLang="zh-CN" lang="en-US" smtClean="0" sz="800">
                <a:solidFill>
                  <a:schemeClr val="tx1">
                    <a:lumMod val="50000"/>
                    <a:lumOff val="50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ReportSummary and report of atmospheric simple creative work Business Report</a:t>
            </a:r>
          </a:p>
        </p:txBody>
      </p:sp>
    </p:spTree>
    <p:extLst>
      <p:ext uri="{BB962C8B-B14F-4D97-AF65-F5344CB8AC3E}">
        <p14:creationId val="315926960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5"/>
                                        </p:tgtEl>
                                        <p:attrNameLst>
                                          <p:attrName>style.visibility</p:attrName>
                                        </p:attrNameLst>
                                      </p:cBhvr>
                                      <p:to>
                                        <p:strVal val="visible"/>
                                      </p:to>
                                    </p:set>
                                    <p:animEffect filter="barn(inVertical)" transition="in">
                                      <p:cBhvr>
                                        <p:cTn dur="1000" id="7"/>
                                        <p:tgtEl>
                                          <p:spTgt spid="5"/>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6"/>
                                        </p:tgtEl>
                                        <p:attrNameLst>
                                          <p:attrName>style.visibility</p:attrName>
                                        </p:attrNameLst>
                                      </p:cBhvr>
                                      <p:to>
                                        <p:strVal val="visible"/>
                                      </p:to>
                                    </p:set>
                                    <p:animEffect filter="barn(inVertical)" transition="in">
                                      <p:cBhvr>
                                        <p:cTn dur="1000" id="10"/>
                                        <p:tgtEl>
                                          <p:spTgt spid="6"/>
                                        </p:tgtEl>
                                      </p:cBhvr>
                                    </p:animEffect>
                                  </p:childTnLst>
                                </p:cTn>
                              </p:par>
                              <p:par>
                                <p:cTn fill="hold" grpId="0" id="11" nodeType="withEffect" presetClass="entr" presetID="16" presetSubtype="21">
                                  <p:stCondLst>
                                    <p:cond delay="250"/>
                                  </p:stCondLst>
                                  <p:childTnLst>
                                    <p:set>
                                      <p:cBhvr>
                                        <p:cTn dur="1" fill="hold" id="12">
                                          <p:stCondLst>
                                            <p:cond delay="0"/>
                                          </p:stCondLst>
                                        </p:cTn>
                                        <p:tgtEl>
                                          <p:spTgt spid="7"/>
                                        </p:tgtEl>
                                        <p:attrNameLst>
                                          <p:attrName>style.visibility</p:attrName>
                                        </p:attrNameLst>
                                      </p:cBhvr>
                                      <p:to>
                                        <p:strVal val="visible"/>
                                      </p:to>
                                    </p:set>
                                    <p:animEffect filter="barn(inVertical)" transition="in">
                                      <p:cBhvr>
                                        <p:cTn dur="1000" id="13"/>
                                        <p:tgtEl>
                                          <p:spTgt spid="7"/>
                                        </p:tgtEl>
                                      </p:cBhvr>
                                    </p:animEffect>
                                  </p:childTnLst>
                                </p:cTn>
                              </p:par>
                              <p:par>
                                <p:cTn fill="hold" grpId="0" id="14" nodeType="withEffect" presetClass="entr" presetID="16" presetSubtype="21">
                                  <p:stCondLst>
                                    <p:cond delay="250"/>
                                  </p:stCondLst>
                                  <p:childTnLst>
                                    <p:set>
                                      <p:cBhvr>
                                        <p:cTn dur="1" fill="hold" id="15">
                                          <p:stCondLst>
                                            <p:cond delay="0"/>
                                          </p:stCondLst>
                                        </p:cTn>
                                        <p:tgtEl>
                                          <p:spTgt spid="8"/>
                                        </p:tgtEl>
                                        <p:attrNameLst>
                                          <p:attrName>style.visibility</p:attrName>
                                        </p:attrNameLst>
                                      </p:cBhvr>
                                      <p:to>
                                        <p:strVal val="visible"/>
                                      </p:to>
                                    </p:set>
                                    <p:animEffect filter="barn(inVertical)" transition="in">
                                      <p:cBhvr>
                                        <p:cTn dur="1000" id="16"/>
                                        <p:tgtEl>
                                          <p:spTgt spid="8"/>
                                        </p:tgtEl>
                                      </p:cBhvr>
                                    </p:animEffect>
                                  </p:childTnLst>
                                </p:cTn>
                              </p:par>
                              <p:par>
                                <p:cTn fill="hold" grpId="0" id="17" nodeType="withEffect" presetClass="entr" presetID="16" presetSubtype="21">
                                  <p:stCondLst>
                                    <p:cond delay="500"/>
                                  </p:stCondLst>
                                  <p:childTnLst>
                                    <p:set>
                                      <p:cBhvr>
                                        <p:cTn dur="1" fill="hold" id="18">
                                          <p:stCondLst>
                                            <p:cond delay="0"/>
                                          </p:stCondLst>
                                        </p:cTn>
                                        <p:tgtEl>
                                          <p:spTgt spid="9"/>
                                        </p:tgtEl>
                                        <p:attrNameLst>
                                          <p:attrName>style.visibility</p:attrName>
                                        </p:attrNameLst>
                                      </p:cBhvr>
                                      <p:to>
                                        <p:strVal val="visible"/>
                                      </p:to>
                                    </p:set>
                                    <p:animEffect filter="barn(inVertical)" transition="in">
                                      <p:cBhvr>
                                        <p:cTn dur="1000" id="19"/>
                                        <p:tgtEl>
                                          <p:spTgt spid="9"/>
                                        </p:tgtEl>
                                      </p:cBhvr>
                                    </p:animEffect>
                                  </p:childTnLst>
                                </p:cTn>
                              </p:par>
                              <p:par>
                                <p:cTn fill="hold" grpId="0" id="20" nodeType="withEffect" presetClass="entr" presetID="16" presetSubtype="21">
                                  <p:stCondLst>
                                    <p:cond delay="500"/>
                                  </p:stCondLst>
                                  <p:childTnLst>
                                    <p:set>
                                      <p:cBhvr>
                                        <p:cTn dur="1" fill="hold" id="21">
                                          <p:stCondLst>
                                            <p:cond delay="0"/>
                                          </p:stCondLst>
                                        </p:cTn>
                                        <p:tgtEl>
                                          <p:spTgt spid="11"/>
                                        </p:tgtEl>
                                        <p:attrNameLst>
                                          <p:attrName>style.visibility</p:attrName>
                                        </p:attrNameLst>
                                      </p:cBhvr>
                                      <p:to>
                                        <p:strVal val="visible"/>
                                      </p:to>
                                    </p:set>
                                    <p:animEffect filter="barn(inVertical)" transition="in">
                                      <p:cBhvr>
                                        <p:cTn dur="1000" id="22"/>
                                        <p:tgtEl>
                                          <p:spTgt spid="11"/>
                                        </p:tgtEl>
                                      </p:cBhvr>
                                    </p:animEffect>
                                  </p:childTnLst>
                                </p:cTn>
                              </p:par>
                              <p:par>
                                <p:cTn fill="hold" grpId="0" id="23" nodeType="withEffect" presetClass="entr" presetID="16" presetSubtype="21">
                                  <p:stCondLst>
                                    <p:cond delay="750"/>
                                  </p:stCondLst>
                                  <p:childTnLst>
                                    <p:set>
                                      <p:cBhvr>
                                        <p:cTn dur="1" fill="hold" id="24">
                                          <p:stCondLst>
                                            <p:cond delay="0"/>
                                          </p:stCondLst>
                                        </p:cTn>
                                        <p:tgtEl>
                                          <p:spTgt spid="12"/>
                                        </p:tgtEl>
                                        <p:attrNameLst>
                                          <p:attrName>style.visibility</p:attrName>
                                        </p:attrNameLst>
                                      </p:cBhvr>
                                      <p:to>
                                        <p:strVal val="visible"/>
                                      </p:to>
                                    </p:set>
                                    <p:animEffect filter="barn(inVertical)" transition="in">
                                      <p:cBhvr>
                                        <p:cTn dur="1000" id="25"/>
                                        <p:tgtEl>
                                          <p:spTgt spid="12"/>
                                        </p:tgtEl>
                                      </p:cBhvr>
                                    </p:animEffect>
                                  </p:childTnLst>
                                </p:cTn>
                              </p:par>
                              <p:par>
                                <p:cTn fill="hold" grpId="0" id="26" nodeType="withEffect" presetClass="entr" presetID="16" presetSubtype="21">
                                  <p:stCondLst>
                                    <p:cond delay="750"/>
                                  </p:stCondLst>
                                  <p:childTnLst>
                                    <p:set>
                                      <p:cBhvr>
                                        <p:cTn dur="1" fill="hold" id="27">
                                          <p:stCondLst>
                                            <p:cond delay="0"/>
                                          </p:stCondLst>
                                        </p:cTn>
                                        <p:tgtEl>
                                          <p:spTgt spid="13"/>
                                        </p:tgtEl>
                                        <p:attrNameLst>
                                          <p:attrName>style.visibility</p:attrName>
                                        </p:attrNameLst>
                                      </p:cBhvr>
                                      <p:to>
                                        <p:strVal val="visible"/>
                                      </p:to>
                                    </p:set>
                                    <p:animEffect filter="barn(inVertical)" transition="in">
                                      <p:cBhvr>
                                        <p:cTn dur="1000" id="28"/>
                                        <p:tgtEl>
                                          <p:spTgt spid="13"/>
                                        </p:tgtEl>
                                      </p:cBhvr>
                                    </p:animEffect>
                                  </p:childTnLst>
                                </p:cTn>
                              </p:par>
                              <p:par>
                                <p:cTn fill="hold" grpId="0" id="29" nodeType="withEffect" presetClass="entr" presetID="16" presetSubtype="21">
                                  <p:stCondLst>
                                    <p:cond delay="1000"/>
                                  </p:stCondLst>
                                  <p:childTnLst>
                                    <p:set>
                                      <p:cBhvr>
                                        <p:cTn dur="1" fill="hold" id="30">
                                          <p:stCondLst>
                                            <p:cond delay="0"/>
                                          </p:stCondLst>
                                        </p:cTn>
                                        <p:tgtEl>
                                          <p:spTgt spid="14"/>
                                        </p:tgtEl>
                                        <p:attrNameLst>
                                          <p:attrName>style.visibility</p:attrName>
                                        </p:attrNameLst>
                                      </p:cBhvr>
                                      <p:to>
                                        <p:strVal val="visible"/>
                                      </p:to>
                                    </p:set>
                                    <p:animEffect filter="barn(inVertical)" transition="in">
                                      <p:cBhvr>
                                        <p:cTn dur="1000" id="31"/>
                                        <p:tgtEl>
                                          <p:spTgt spid="14"/>
                                        </p:tgtEl>
                                      </p:cBhvr>
                                    </p:animEffect>
                                  </p:childTnLst>
                                </p:cTn>
                              </p:par>
                              <p:par>
                                <p:cTn fill="hold" grpId="0" id="32" nodeType="withEffect" presetClass="entr" presetID="16" presetSubtype="21">
                                  <p:stCondLst>
                                    <p:cond delay="1000"/>
                                  </p:stCondLst>
                                  <p:childTnLst>
                                    <p:set>
                                      <p:cBhvr>
                                        <p:cTn dur="1" fill="hold" id="33">
                                          <p:stCondLst>
                                            <p:cond delay="0"/>
                                          </p:stCondLst>
                                        </p:cTn>
                                        <p:tgtEl>
                                          <p:spTgt spid="15"/>
                                        </p:tgtEl>
                                        <p:attrNameLst>
                                          <p:attrName>style.visibility</p:attrName>
                                        </p:attrNameLst>
                                      </p:cBhvr>
                                      <p:to>
                                        <p:strVal val="visible"/>
                                      </p:to>
                                    </p:set>
                                    <p:animEffect filter="barn(inVertical)" transition="in">
                                      <p:cBhvr>
                                        <p:cTn dur="1000" id="34"/>
                                        <p:tgtEl>
                                          <p:spTgt spid="15"/>
                                        </p:tgtEl>
                                      </p:cBhvr>
                                    </p:animEffect>
                                  </p:childTnLst>
                                </p:cTn>
                              </p:par>
                              <p:par>
                                <p:cTn fill="hold" grpId="0" id="35" nodeType="withEffect" presetClass="entr" presetID="16" presetSubtype="21">
                                  <p:stCondLst>
                                    <p:cond delay="1250"/>
                                  </p:stCondLst>
                                  <p:childTnLst>
                                    <p:set>
                                      <p:cBhvr>
                                        <p:cTn dur="1" fill="hold" id="36">
                                          <p:stCondLst>
                                            <p:cond delay="0"/>
                                          </p:stCondLst>
                                        </p:cTn>
                                        <p:tgtEl>
                                          <p:spTgt spid="16"/>
                                        </p:tgtEl>
                                        <p:attrNameLst>
                                          <p:attrName>style.visibility</p:attrName>
                                        </p:attrNameLst>
                                      </p:cBhvr>
                                      <p:to>
                                        <p:strVal val="visible"/>
                                      </p:to>
                                    </p:set>
                                    <p:animEffect filter="barn(inVertical)" transition="in">
                                      <p:cBhvr>
                                        <p:cTn dur="1000" id="37"/>
                                        <p:tgtEl>
                                          <p:spTgt spid="16"/>
                                        </p:tgtEl>
                                      </p:cBhvr>
                                    </p:animEffect>
                                  </p:childTnLst>
                                </p:cTn>
                              </p:par>
                              <p:par>
                                <p:cTn fill="hold" grpId="0" id="38" nodeType="withEffect" presetClass="entr" presetID="16" presetSubtype="21">
                                  <p:stCondLst>
                                    <p:cond delay="1250"/>
                                  </p:stCondLst>
                                  <p:childTnLst>
                                    <p:set>
                                      <p:cBhvr>
                                        <p:cTn dur="1" fill="hold" id="39">
                                          <p:stCondLst>
                                            <p:cond delay="0"/>
                                          </p:stCondLst>
                                        </p:cTn>
                                        <p:tgtEl>
                                          <p:spTgt spid="17"/>
                                        </p:tgtEl>
                                        <p:attrNameLst>
                                          <p:attrName>style.visibility</p:attrName>
                                        </p:attrNameLst>
                                      </p:cBhvr>
                                      <p:to>
                                        <p:strVal val="visible"/>
                                      </p:to>
                                    </p:set>
                                    <p:animEffect filter="barn(inVertical)" transition="in">
                                      <p:cBhvr>
                                        <p:cTn dur="1000" id="40"/>
                                        <p:tgtEl>
                                          <p:spTgt spid="17"/>
                                        </p:tgtEl>
                                      </p:cBhvr>
                                    </p:animEffect>
                                  </p:childTnLst>
                                </p:cTn>
                              </p:par>
                              <p:par>
                                <p:cTn fill="hold" grpId="0" id="41" nodeType="withEffect" presetClass="entr" presetID="16" presetSubtype="21">
                                  <p:stCondLst>
                                    <p:cond delay="1250"/>
                                  </p:stCondLst>
                                  <p:childTnLst>
                                    <p:set>
                                      <p:cBhvr>
                                        <p:cTn dur="1" fill="hold" id="42">
                                          <p:stCondLst>
                                            <p:cond delay="0"/>
                                          </p:stCondLst>
                                        </p:cTn>
                                        <p:tgtEl>
                                          <p:spTgt spid="18"/>
                                        </p:tgtEl>
                                        <p:attrNameLst>
                                          <p:attrName>style.visibility</p:attrName>
                                        </p:attrNameLst>
                                      </p:cBhvr>
                                      <p:to>
                                        <p:strVal val="visible"/>
                                      </p:to>
                                    </p:set>
                                    <p:animEffect filter="barn(inVertical)" transition="in">
                                      <p:cBhvr>
                                        <p:cTn dur="1000" id="43"/>
                                        <p:tgtEl>
                                          <p:spTgt spid="18"/>
                                        </p:tgtEl>
                                      </p:cBhvr>
                                    </p:animEffect>
                                  </p:childTnLst>
                                </p:cTn>
                              </p:par>
                              <p:par>
                                <p:cTn fill="hold" grpId="0" id="44" nodeType="withEffect" presetClass="entr" presetID="16" presetSubtype="21">
                                  <p:stCondLst>
                                    <p:cond delay="1250"/>
                                  </p:stCondLst>
                                  <p:childTnLst>
                                    <p:set>
                                      <p:cBhvr>
                                        <p:cTn dur="1" fill="hold" id="45">
                                          <p:stCondLst>
                                            <p:cond delay="0"/>
                                          </p:stCondLst>
                                        </p:cTn>
                                        <p:tgtEl>
                                          <p:spTgt spid="10"/>
                                        </p:tgtEl>
                                        <p:attrNameLst>
                                          <p:attrName>style.visibility</p:attrName>
                                        </p:attrNameLst>
                                      </p:cBhvr>
                                      <p:to>
                                        <p:strVal val="visible"/>
                                      </p:to>
                                    </p:set>
                                    <p:animEffect filter="barn(inVertical)" transition="in">
                                      <p:cBhvr>
                                        <p:cTn dur="1000" id="46"/>
                                        <p:tgtEl>
                                          <p:spTgt spid="10"/>
                                        </p:tgtEl>
                                      </p:cBhvr>
                                    </p:animEffect>
                                  </p:childTnLst>
                                </p:cTn>
                              </p:par>
                              <p:par>
                                <p:cTn fill="hold" grpId="0" id="47" nodeType="withEffect" presetClass="entr" presetID="41" presetSubtype="0">
                                  <p:stCondLst>
                                    <p:cond delay="2250"/>
                                  </p:stCondLst>
                                  <p:iterate type="lt">
                                    <p:tmPct val="10000"/>
                                  </p:iterate>
                                  <p:childTnLst>
                                    <p:set>
                                      <p:cBhvr>
                                        <p:cTn dur="1" fill="hold" id="48">
                                          <p:stCondLst>
                                            <p:cond delay="0"/>
                                          </p:stCondLst>
                                        </p:cTn>
                                        <p:tgtEl>
                                          <p:spTgt spid="20"/>
                                        </p:tgtEl>
                                        <p:attrNameLst>
                                          <p:attrName>style.visibility</p:attrName>
                                        </p:attrNameLst>
                                      </p:cBhvr>
                                      <p:to>
                                        <p:strVal val="visible"/>
                                      </p:to>
                                    </p:set>
                                    <p:anim calcmode="lin" valueType="num">
                                      <p:cBhvr>
                                        <p:cTn dur="500" fill="hold" id="49"/>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20"/>
                                        </p:tgtEl>
                                        <p:attrNameLst>
                                          <p:attrName>ppt_y</p:attrName>
                                        </p:attrNameLst>
                                      </p:cBhvr>
                                      <p:tavLst>
                                        <p:tav tm="0">
                                          <p:val>
                                            <p:strVal val="#ppt_y"/>
                                          </p:val>
                                        </p:tav>
                                        <p:tav tm="100000">
                                          <p:val>
                                            <p:strVal val="#ppt_y"/>
                                          </p:val>
                                        </p:tav>
                                      </p:tavLst>
                                    </p:anim>
                                    <p:anim calcmode="lin" valueType="num">
                                      <p:cBhvr>
                                        <p:cTn dur="500" fill="hold" id="51"/>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20"/>
                                        </p:tgtEl>
                                      </p:cBhvr>
                                    </p:animEffect>
                                  </p:childTnLst>
                                </p:cTn>
                              </p:par>
                              <p:par>
                                <p:cTn fill="hold" grpId="0" id="54" nodeType="withEffect" presetClass="entr" presetID="42" presetSubtype="0">
                                  <p:stCondLst>
                                    <p:cond delay="2750"/>
                                  </p:stCondLst>
                                  <p:childTnLst>
                                    <p:set>
                                      <p:cBhvr>
                                        <p:cTn dur="1" fill="hold" id="55">
                                          <p:stCondLst>
                                            <p:cond delay="0"/>
                                          </p:stCondLst>
                                        </p:cTn>
                                        <p:tgtEl>
                                          <p:spTgt spid="22"/>
                                        </p:tgtEl>
                                        <p:attrNameLst>
                                          <p:attrName>style.visibility</p:attrName>
                                        </p:attrNameLst>
                                      </p:cBhvr>
                                      <p:to>
                                        <p:strVal val="visible"/>
                                      </p:to>
                                    </p:set>
                                    <p:animEffect filter="fade" transition="in">
                                      <p:cBhvr>
                                        <p:cTn dur="1000" id="56"/>
                                        <p:tgtEl>
                                          <p:spTgt spid="22"/>
                                        </p:tgtEl>
                                      </p:cBhvr>
                                    </p:animEffect>
                                    <p:anim calcmode="lin" valueType="num">
                                      <p:cBhvr>
                                        <p:cTn dur="1000" fill="hold" id="57"/>
                                        <p:tgtEl>
                                          <p:spTgt spid="22"/>
                                        </p:tgtEl>
                                        <p:attrNameLst>
                                          <p:attrName>ppt_x</p:attrName>
                                        </p:attrNameLst>
                                      </p:cBhvr>
                                      <p:tavLst>
                                        <p:tav tm="0">
                                          <p:val>
                                            <p:strVal val="#ppt_x"/>
                                          </p:val>
                                        </p:tav>
                                        <p:tav tm="100000">
                                          <p:val>
                                            <p:strVal val="#ppt_x"/>
                                          </p:val>
                                        </p:tav>
                                      </p:tavLst>
                                    </p:anim>
                                    <p:anim calcmode="lin" valueType="num">
                                      <p:cBhvr>
                                        <p:cTn dur="1000" fill="hold" id="58"/>
                                        <p:tgtEl>
                                          <p:spTgt spid="22"/>
                                        </p:tgtEl>
                                        <p:attrNameLst>
                                          <p:attrName>ppt_y</p:attrName>
                                        </p:attrNameLst>
                                      </p:cBhvr>
                                      <p:tavLst>
                                        <p:tav tm="0">
                                          <p:val>
                                            <p:strVal val="#ppt_y+.1"/>
                                          </p:val>
                                        </p:tav>
                                        <p:tav tm="100000">
                                          <p:val>
                                            <p:strVal val="#ppt_y"/>
                                          </p:val>
                                        </p:tav>
                                      </p:tavLst>
                                    </p:anim>
                                  </p:childTnLst>
                                </p:cTn>
                              </p:par>
                              <p:par>
                                <p:cTn fill="hold" grpId="0" id="59" nodeType="withEffect" presetClass="entr" presetID="10" presetSubtype="0">
                                  <p:stCondLst>
                                    <p:cond delay="3250"/>
                                  </p:stCondLst>
                                  <p:childTnLst>
                                    <p:set>
                                      <p:cBhvr>
                                        <p:cTn dur="1" fill="hold" id="60">
                                          <p:stCondLst>
                                            <p:cond delay="0"/>
                                          </p:stCondLst>
                                        </p:cTn>
                                        <p:tgtEl>
                                          <p:spTgt spid="34"/>
                                        </p:tgtEl>
                                        <p:attrNameLst>
                                          <p:attrName>style.visibility</p:attrName>
                                        </p:attrNameLst>
                                      </p:cBhvr>
                                      <p:to>
                                        <p:strVal val="visible"/>
                                      </p:to>
                                    </p:set>
                                    <p:animEffect filter="fade" transition="in">
                                      <p:cBhvr>
                                        <p:cTn dur="1500" id="61"/>
                                        <p:tgtEl>
                                          <p:spTgt spid="34"/>
                                        </p:tgtEl>
                                      </p:cBhvr>
                                    </p:animEffect>
                                  </p:childTnLst>
                                </p:cTn>
                              </p:par>
                              <p:par>
                                <p:cTn fill="hold" grpId="0" id="62" nodeType="withEffect" presetClass="entr" presetID="10" presetSubtype="0">
                                  <p:stCondLst>
                                    <p:cond delay="3250"/>
                                  </p:stCondLst>
                                  <p:childTnLst>
                                    <p:set>
                                      <p:cBhvr>
                                        <p:cTn dur="1" fill="hold" id="63">
                                          <p:stCondLst>
                                            <p:cond delay="0"/>
                                          </p:stCondLst>
                                        </p:cTn>
                                        <p:tgtEl>
                                          <p:spTgt spid="33"/>
                                        </p:tgtEl>
                                        <p:attrNameLst>
                                          <p:attrName>style.visibility</p:attrName>
                                        </p:attrNameLst>
                                      </p:cBhvr>
                                      <p:to>
                                        <p:strVal val="visible"/>
                                      </p:to>
                                    </p:set>
                                    <p:animEffect filter="fade" transition="in">
                                      <p:cBhvr>
                                        <p:cTn dur="1500" id="64"/>
                                        <p:tgtEl>
                                          <p:spTgt spid="33"/>
                                        </p:tgtEl>
                                      </p:cBhvr>
                                    </p:animEffect>
                                  </p:childTnLst>
                                </p:cTn>
                              </p:par>
                              <p:par>
                                <p:cTn decel="100000" fill="hold" grpId="1" id="65" nodeType="withEffect" presetClass="path" presetID="35" presetSubtype="0">
                                  <p:stCondLst>
                                    <p:cond delay="3250"/>
                                  </p:stCondLst>
                                  <p:childTnLst>
                                    <p:animMotion origin="layout" path="M -4.375E-06 -1.48148E-06 L -0.14362 -1.48148E-06" pathEditMode="relative" ptsTypes="AA" rAng="0">
                                      <p:cBhvr>
                                        <p:cTn dur="1500" fill="hold" id="66" spd="-100000"/>
                                        <p:tgtEl>
                                          <p:spTgt spid="34"/>
                                        </p:tgtEl>
                                        <p:attrNameLst>
                                          <p:attrName>ppt_x</p:attrName>
                                          <p:attrName>ppt_y</p:attrName>
                                        </p:attrNameLst>
                                      </p:cBhvr>
                                      <p:rCtr x="-7187" y="0"/>
                                    </p:animMotion>
                                  </p:childTnLst>
                                </p:cTn>
                              </p:par>
                              <p:par>
                                <p:cTn decel="100000" fill="hold" grpId="1" id="67" nodeType="withEffect" presetClass="path" presetID="63" presetSubtype="0">
                                  <p:stCondLst>
                                    <p:cond delay="3250"/>
                                  </p:stCondLst>
                                  <p:childTnLst>
                                    <p:animMotion origin="layout" path="M -4.375E-06 -1.48148E-06 L 0.14415 -1.48148E-06" pathEditMode="relative" ptsTypes="AA" rAng="0">
                                      <p:cBhvr>
                                        <p:cTn dur="1500" fill="hold" id="68" spd="-100000"/>
                                        <p:tgtEl>
                                          <p:spTgt spid="33"/>
                                        </p:tgtEl>
                                        <p:attrNameLst>
                                          <p:attrName>ppt_x</p:attrName>
                                          <p:attrName>ppt_y</p:attrName>
                                        </p:attrNameLst>
                                      </p:cBhvr>
                                      <p:rCtr x="7201" y="0"/>
                                    </p:animMotion>
                                  </p:childTnLst>
                                </p:cTn>
                              </p:par>
                              <p:par>
                                <p:cTn fill="hold" grpId="0" id="69" nodeType="withEffect" presetClass="entr" presetID="47" presetSubtype="0">
                                  <p:stCondLst>
                                    <p:cond delay="4000"/>
                                  </p:stCondLst>
                                  <p:childTnLst>
                                    <p:set>
                                      <p:cBhvr>
                                        <p:cTn dur="1" fill="hold" id="70">
                                          <p:stCondLst>
                                            <p:cond delay="0"/>
                                          </p:stCondLst>
                                        </p:cTn>
                                        <p:tgtEl>
                                          <p:spTgt spid="21"/>
                                        </p:tgtEl>
                                        <p:attrNameLst>
                                          <p:attrName>style.visibility</p:attrName>
                                        </p:attrNameLst>
                                      </p:cBhvr>
                                      <p:to>
                                        <p:strVal val="visible"/>
                                      </p:to>
                                    </p:set>
                                    <p:animEffect filter="fade" transition="in">
                                      <p:cBhvr>
                                        <p:cTn dur="1250" id="71"/>
                                        <p:tgtEl>
                                          <p:spTgt spid="21"/>
                                        </p:tgtEl>
                                      </p:cBhvr>
                                    </p:animEffect>
                                    <p:anim calcmode="lin" valueType="num">
                                      <p:cBhvr>
                                        <p:cTn dur="1250" fill="hold" id="72"/>
                                        <p:tgtEl>
                                          <p:spTgt spid="21"/>
                                        </p:tgtEl>
                                        <p:attrNameLst>
                                          <p:attrName>ppt_x</p:attrName>
                                        </p:attrNameLst>
                                      </p:cBhvr>
                                      <p:tavLst>
                                        <p:tav tm="0">
                                          <p:val>
                                            <p:strVal val="#ppt_x"/>
                                          </p:val>
                                        </p:tav>
                                        <p:tav tm="100000">
                                          <p:val>
                                            <p:strVal val="#ppt_x"/>
                                          </p:val>
                                        </p:tav>
                                      </p:tavLst>
                                    </p:anim>
                                    <p:anim calcmode="lin" valueType="num">
                                      <p:cBhvr>
                                        <p:cTn dur="1250" fill="hold" id="73"/>
                                        <p:tgtEl>
                                          <p:spTgt spid="21"/>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4000"/>
                                  </p:stCondLst>
                                  <p:childTnLst>
                                    <p:set>
                                      <p:cBhvr>
                                        <p:cTn dur="1" fill="hold" id="75">
                                          <p:stCondLst>
                                            <p:cond delay="0"/>
                                          </p:stCondLst>
                                        </p:cTn>
                                        <p:tgtEl>
                                          <p:spTgt spid="35"/>
                                        </p:tgtEl>
                                        <p:attrNameLst>
                                          <p:attrName>style.visibility</p:attrName>
                                        </p:attrNameLst>
                                      </p:cBhvr>
                                      <p:to>
                                        <p:strVal val="visible"/>
                                      </p:to>
                                    </p:set>
                                    <p:animEffect filter="fade" transition="in">
                                      <p:cBhvr>
                                        <p:cTn dur="1250" id="76"/>
                                        <p:tgtEl>
                                          <p:spTgt spid="35"/>
                                        </p:tgtEl>
                                      </p:cBhvr>
                                    </p:animEffect>
                                    <p:anim calcmode="lin" valueType="num">
                                      <p:cBhvr>
                                        <p:cTn dur="1250" fill="hold" id="77"/>
                                        <p:tgtEl>
                                          <p:spTgt spid="35"/>
                                        </p:tgtEl>
                                        <p:attrNameLst>
                                          <p:attrName>ppt_x</p:attrName>
                                        </p:attrNameLst>
                                      </p:cBhvr>
                                      <p:tavLst>
                                        <p:tav tm="0">
                                          <p:val>
                                            <p:strVal val="#ppt_x"/>
                                          </p:val>
                                        </p:tav>
                                        <p:tav tm="100000">
                                          <p:val>
                                            <p:strVal val="#ppt_x"/>
                                          </p:val>
                                        </p:tav>
                                      </p:tavLst>
                                    </p:anim>
                                    <p:anim calcmode="lin" valueType="num">
                                      <p:cBhvr>
                                        <p:cTn dur="1250" fill="hold" id="78"/>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20"/>
      <p:bldP grpId="0" spid="21"/>
      <p:bldP grpId="0" spid="22"/>
      <p:bldP grpId="0" spid="33"/>
      <p:bldP grpId="1" spid="33"/>
      <p:bldP grpId="0" spid="34"/>
      <p:bldP grpId="1" spid="34"/>
      <p:bldP grpId="0" spid="3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598782" y="2463444"/>
            <a:ext cx="4431046" cy="728753"/>
            <a:chOff x="1598782" y="2463444"/>
            <a:chExt cx="4431046" cy="728753"/>
          </a:xfrm>
        </p:grpSpPr>
        <p:sp>
          <p:nvSpPr>
            <p:cNvPr id="10" name="íṡľíḍè-Arrow: Chevron 31"/>
            <p:cNvSpPr/>
            <p:nvPr/>
          </p:nvSpPr>
          <p:spPr>
            <a:xfrm>
              <a:off x="4384776" y="2463444"/>
              <a:ext cx="1645052" cy="728753"/>
            </a:xfrm>
            <a:prstGeom prst="chevron">
              <a:avLst>
                <a:gd fmla="val 41391" name="adj"/>
              </a:avLst>
            </a:prstGeom>
            <a:gradFill>
              <a:gsLst>
                <a:gs pos="0">
                  <a:srgbClr val="238DED"/>
                </a:gs>
                <a:gs pos="100000">
                  <a:srgbClr val="18478F"/>
                </a:gs>
              </a:gsLst>
              <a:lin ang="2700000" scaled="1"/>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11" name="íṡľíḍè-Arrow: Chevron 37"/>
            <p:cNvSpPr/>
            <p:nvPr/>
          </p:nvSpPr>
          <p:spPr>
            <a:xfrm>
              <a:off x="1598782" y="2463444"/>
              <a:ext cx="3092664" cy="728753"/>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9" name="矩形 8"/>
            <p:cNvSpPr/>
            <p:nvPr/>
          </p:nvSpPr>
          <p:spPr>
            <a:xfrm>
              <a:off x="2041109" y="2617587"/>
              <a:ext cx="2248819" cy="457200"/>
            </a:xfrm>
            <a:prstGeom prst="rect">
              <a:avLst/>
            </a:prstGeom>
          </p:spPr>
          <p:txBody>
            <a:bodyPr wrap="square">
              <a:spAutoFit/>
              <a:scene3d>
                <a:camera prst="orthographicFront"/>
                <a:lightRig dir="t" rig="threePt"/>
              </a:scene3d>
              <a:sp3d contourW="12700"/>
            </a:body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用户可以在投影仪或者计算机上可以将演示文稿打印出来</a:t>
              </a:r>
            </a:p>
          </p:txBody>
        </p:sp>
        <p:sp>
          <p:nvSpPr>
            <p:cNvPr id="48" name="TextBox 26"/>
            <p:cNvSpPr txBox="1"/>
            <p:nvPr/>
          </p:nvSpPr>
          <p:spPr>
            <a:xfrm>
              <a:off x="4834485" y="2706734"/>
              <a:ext cx="745632" cy="243840"/>
            </a:xfrm>
            <a:prstGeom prst="rect">
              <a:avLst/>
            </a:prstGeom>
            <a:noFill/>
          </p:spPr>
          <p:txBody>
            <a:bodyPr bIns="0" lIns="0" rIns="0" rtlCol="0" tIns="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任务一</a:t>
              </a:r>
            </a:p>
          </p:txBody>
        </p:sp>
      </p:grpSp>
      <p:grpSp>
        <p:nvGrpSpPr>
          <p:cNvPr id="7" name="组合 6"/>
          <p:cNvGrpSpPr/>
          <p:nvPr/>
        </p:nvGrpSpPr>
        <p:grpSpPr>
          <a:xfrm>
            <a:off x="1598782" y="3711897"/>
            <a:ext cx="4431046" cy="728753"/>
            <a:chOff x="1598782" y="3711897"/>
            <a:chExt cx="4431046" cy="728753"/>
          </a:xfrm>
        </p:grpSpPr>
        <p:sp>
          <p:nvSpPr>
            <p:cNvPr id="16" name="íṡľíḍè-Arrow: Chevron 31"/>
            <p:cNvSpPr/>
            <p:nvPr/>
          </p:nvSpPr>
          <p:spPr>
            <a:xfrm>
              <a:off x="4384776" y="3711897"/>
              <a:ext cx="1645052" cy="728753"/>
            </a:xfrm>
            <a:prstGeom prst="chevron">
              <a:avLst>
                <a:gd fmla="val 41391" name="adj"/>
              </a:avLst>
            </a:prstGeom>
            <a:gradFill>
              <a:gsLst>
                <a:gs pos="0">
                  <a:srgbClr val="238DED"/>
                </a:gs>
                <a:gs pos="100000">
                  <a:srgbClr val="18478F"/>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17" name="íṡľíḍè-Arrow: Chevron 37"/>
            <p:cNvSpPr/>
            <p:nvPr/>
          </p:nvSpPr>
          <p:spPr>
            <a:xfrm>
              <a:off x="1598782" y="3711897"/>
              <a:ext cx="3092664" cy="728753"/>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15" name="矩形 14"/>
            <p:cNvSpPr/>
            <p:nvPr/>
          </p:nvSpPr>
          <p:spPr>
            <a:xfrm>
              <a:off x="2041109" y="3853340"/>
              <a:ext cx="2248819" cy="457200"/>
            </a:xfrm>
            <a:prstGeom prst="rect">
              <a:avLst/>
            </a:prstGeom>
          </p:spPr>
          <p:txBody>
            <a:bodyPr wrap="square">
              <a:spAutoFit/>
              <a:scene3d>
                <a:camera prst="orthographicFront"/>
                <a:lightRig dir="t" rig="threePt"/>
              </a:scene3d>
              <a:sp3d contourW="12700"/>
            </a:body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用户可以在投影仪或者计算机上可以将演示文稿打印出来</a:t>
              </a:r>
            </a:p>
          </p:txBody>
        </p:sp>
        <p:sp>
          <p:nvSpPr>
            <p:cNvPr id="49" name="TextBox 26"/>
            <p:cNvSpPr txBox="1"/>
            <p:nvPr/>
          </p:nvSpPr>
          <p:spPr>
            <a:xfrm>
              <a:off x="4834485" y="3951333"/>
              <a:ext cx="745632" cy="243840"/>
            </a:xfrm>
            <a:prstGeom prst="rect">
              <a:avLst/>
            </a:prstGeom>
            <a:noFill/>
          </p:spPr>
          <p:txBody>
            <a:bodyPr bIns="0" lIns="0" rIns="0" rtlCol="0" tIns="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任务一</a:t>
              </a:r>
            </a:p>
          </p:txBody>
        </p:sp>
      </p:grpSp>
      <p:grpSp>
        <p:nvGrpSpPr>
          <p:cNvPr id="6" name="组合 5"/>
          <p:cNvGrpSpPr/>
          <p:nvPr/>
        </p:nvGrpSpPr>
        <p:grpSpPr>
          <a:xfrm>
            <a:off x="1598782" y="4960351"/>
            <a:ext cx="4431046" cy="728753"/>
            <a:chOff x="1598782" y="4960351"/>
            <a:chExt cx="4431046" cy="728753"/>
          </a:xfrm>
        </p:grpSpPr>
        <p:sp>
          <p:nvSpPr>
            <p:cNvPr id="22" name="íṡľíḍè-Arrow: Chevron 31"/>
            <p:cNvSpPr/>
            <p:nvPr/>
          </p:nvSpPr>
          <p:spPr>
            <a:xfrm>
              <a:off x="4384776" y="4960351"/>
              <a:ext cx="1645052" cy="728753"/>
            </a:xfrm>
            <a:prstGeom prst="chevron">
              <a:avLst>
                <a:gd fmla="val 41391" name="adj"/>
              </a:avLst>
            </a:prstGeom>
            <a:gradFill>
              <a:gsLst>
                <a:gs pos="0">
                  <a:srgbClr val="238DED"/>
                </a:gs>
                <a:gs pos="100000">
                  <a:srgbClr val="18478F"/>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23" name="íṡľíḍè-Arrow: Chevron 37"/>
            <p:cNvSpPr/>
            <p:nvPr/>
          </p:nvSpPr>
          <p:spPr>
            <a:xfrm>
              <a:off x="1598782" y="4960351"/>
              <a:ext cx="3092664" cy="728753"/>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21" name="矩形 20"/>
            <p:cNvSpPr/>
            <p:nvPr/>
          </p:nvSpPr>
          <p:spPr>
            <a:xfrm>
              <a:off x="2041109" y="5101794"/>
              <a:ext cx="2248819" cy="457200"/>
            </a:xfrm>
            <a:prstGeom prst="rect">
              <a:avLst/>
            </a:prstGeom>
          </p:spPr>
          <p:txBody>
            <a:bodyPr wrap="square">
              <a:spAutoFit/>
              <a:scene3d>
                <a:camera prst="orthographicFront"/>
                <a:lightRig dir="t" rig="threePt"/>
              </a:scene3d>
              <a:sp3d contourW="12700"/>
            </a:body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用户可以在投影仪或者计算机上可以将演示文稿打印出来</a:t>
              </a:r>
            </a:p>
          </p:txBody>
        </p:sp>
        <p:sp>
          <p:nvSpPr>
            <p:cNvPr id="50" name="TextBox 26"/>
            <p:cNvSpPr txBox="1"/>
            <p:nvPr/>
          </p:nvSpPr>
          <p:spPr>
            <a:xfrm>
              <a:off x="4834485" y="5195933"/>
              <a:ext cx="745632" cy="243840"/>
            </a:xfrm>
            <a:prstGeom prst="rect">
              <a:avLst/>
            </a:prstGeom>
            <a:noFill/>
          </p:spPr>
          <p:txBody>
            <a:bodyPr bIns="0" lIns="0" rIns="0" rtlCol="0" tIns="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任务一</a:t>
              </a:r>
            </a:p>
          </p:txBody>
        </p:sp>
      </p:grpSp>
      <p:grpSp>
        <p:nvGrpSpPr>
          <p:cNvPr id="3" name="组合 2"/>
          <p:cNvGrpSpPr/>
          <p:nvPr/>
        </p:nvGrpSpPr>
        <p:grpSpPr>
          <a:xfrm>
            <a:off x="6258426" y="2463444"/>
            <a:ext cx="4431046" cy="728753"/>
            <a:chOff x="6258426" y="2463444"/>
            <a:chExt cx="4431046" cy="728753"/>
          </a:xfrm>
        </p:grpSpPr>
        <p:sp>
          <p:nvSpPr>
            <p:cNvPr id="28" name="íṡľíḍè-Arrow: Chevron 31"/>
            <p:cNvSpPr/>
            <p:nvPr/>
          </p:nvSpPr>
          <p:spPr>
            <a:xfrm>
              <a:off x="9044420" y="2463444"/>
              <a:ext cx="1645052" cy="728753"/>
            </a:xfrm>
            <a:prstGeom prst="chevron">
              <a:avLst>
                <a:gd fmla="val 41391" name="adj"/>
              </a:avLst>
            </a:prstGeom>
            <a:gradFill>
              <a:gsLst>
                <a:gs pos="0">
                  <a:srgbClr val="238DED"/>
                </a:gs>
                <a:gs pos="100000">
                  <a:srgbClr val="18478F"/>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29" name="íṡľíḍè-Arrow: Chevron 37"/>
            <p:cNvSpPr/>
            <p:nvPr/>
          </p:nvSpPr>
          <p:spPr>
            <a:xfrm>
              <a:off x="6258426" y="2463444"/>
              <a:ext cx="3092664" cy="728753"/>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27" name="矩形 26"/>
            <p:cNvSpPr/>
            <p:nvPr/>
          </p:nvSpPr>
          <p:spPr>
            <a:xfrm>
              <a:off x="6668600" y="2617587"/>
              <a:ext cx="2248819" cy="457200"/>
            </a:xfrm>
            <a:prstGeom prst="rect">
              <a:avLst/>
            </a:prstGeom>
          </p:spPr>
          <p:txBody>
            <a:bodyPr wrap="square">
              <a:spAutoFit/>
              <a:scene3d>
                <a:camera prst="orthographicFront"/>
                <a:lightRig dir="t" rig="threePt"/>
              </a:scene3d>
              <a:sp3d contourW="12700"/>
            </a:body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用户可以在投影仪或者计算机上可以将演示文稿打印出来</a:t>
              </a:r>
            </a:p>
          </p:txBody>
        </p:sp>
        <p:sp>
          <p:nvSpPr>
            <p:cNvPr id="51" name="TextBox 26"/>
            <p:cNvSpPr txBox="1"/>
            <p:nvPr/>
          </p:nvSpPr>
          <p:spPr>
            <a:xfrm>
              <a:off x="9520785" y="2706734"/>
              <a:ext cx="745632" cy="243840"/>
            </a:xfrm>
            <a:prstGeom prst="rect">
              <a:avLst/>
            </a:prstGeom>
            <a:noFill/>
          </p:spPr>
          <p:txBody>
            <a:bodyPr bIns="0" lIns="0" rIns="0" rtlCol="0" tIns="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任务一</a:t>
              </a:r>
            </a:p>
          </p:txBody>
        </p:sp>
      </p:grpSp>
      <p:grpSp>
        <p:nvGrpSpPr>
          <p:cNvPr id="4" name="组合 3"/>
          <p:cNvGrpSpPr/>
          <p:nvPr/>
        </p:nvGrpSpPr>
        <p:grpSpPr>
          <a:xfrm>
            <a:off x="6258426" y="3711897"/>
            <a:ext cx="4431046" cy="728753"/>
            <a:chOff x="6258426" y="3711897"/>
            <a:chExt cx="4431046" cy="728753"/>
          </a:xfrm>
        </p:grpSpPr>
        <p:sp>
          <p:nvSpPr>
            <p:cNvPr id="38" name="íṡľíḍè-Arrow: Chevron 31"/>
            <p:cNvSpPr/>
            <p:nvPr/>
          </p:nvSpPr>
          <p:spPr>
            <a:xfrm>
              <a:off x="9044420" y="3711897"/>
              <a:ext cx="1645052" cy="728753"/>
            </a:xfrm>
            <a:prstGeom prst="chevron">
              <a:avLst>
                <a:gd fmla="val 41391" name="adj"/>
              </a:avLst>
            </a:prstGeom>
            <a:gradFill>
              <a:gsLst>
                <a:gs pos="0">
                  <a:srgbClr val="238DED"/>
                </a:gs>
                <a:gs pos="100000">
                  <a:srgbClr val="18478F"/>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39" name="íṡľíḍè-Arrow: Chevron 37"/>
            <p:cNvSpPr/>
            <p:nvPr/>
          </p:nvSpPr>
          <p:spPr>
            <a:xfrm>
              <a:off x="6258426" y="3711897"/>
              <a:ext cx="3092664" cy="728753"/>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37" name="矩形 36"/>
            <p:cNvSpPr/>
            <p:nvPr/>
          </p:nvSpPr>
          <p:spPr>
            <a:xfrm>
              <a:off x="6668600" y="3853340"/>
              <a:ext cx="2248819" cy="457200"/>
            </a:xfrm>
            <a:prstGeom prst="rect">
              <a:avLst/>
            </a:prstGeom>
          </p:spPr>
          <p:txBody>
            <a:bodyPr wrap="square">
              <a:spAutoFit/>
              <a:scene3d>
                <a:camera prst="orthographicFront"/>
                <a:lightRig dir="t" rig="threePt"/>
              </a:scene3d>
              <a:sp3d contourW="12700"/>
            </a:body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用户可以在投影仪或者计算机上可以将演示文稿打印出来</a:t>
              </a:r>
            </a:p>
          </p:txBody>
        </p:sp>
        <p:sp>
          <p:nvSpPr>
            <p:cNvPr id="52" name="TextBox 26"/>
            <p:cNvSpPr txBox="1"/>
            <p:nvPr/>
          </p:nvSpPr>
          <p:spPr>
            <a:xfrm>
              <a:off x="9520785" y="3951333"/>
              <a:ext cx="745632" cy="243840"/>
            </a:xfrm>
            <a:prstGeom prst="rect">
              <a:avLst/>
            </a:prstGeom>
            <a:noFill/>
          </p:spPr>
          <p:txBody>
            <a:bodyPr bIns="0" lIns="0" rIns="0" rtlCol="0" tIns="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任务一</a:t>
              </a:r>
            </a:p>
          </p:txBody>
        </p:sp>
      </p:grpSp>
      <p:grpSp>
        <p:nvGrpSpPr>
          <p:cNvPr id="5" name="组合 4"/>
          <p:cNvGrpSpPr/>
          <p:nvPr/>
        </p:nvGrpSpPr>
        <p:grpSpPr>
          <a:xfrm>
            <a:off x="6258426" y="4960351"/>
            <a:ext cx="4431046" cy="728753"/>
            <a:chOff x="6258426" y="4960351"/>
            <a:chExt cx="4431046" cy="728753"/>
          </a:xfrm>
        </p:grpSpPr>
        <p:sp>
          <p:nvSpPr>
            <p:cNvPr id="45" name="íṡľíḍè-Arrow: Chevron 31"/>
            <p:cNvSpPr/>
            <p:nvPr/>
          </p:nvSpPr>
          <p:spPr>
            <a:xfrm>
              <a:off x="9044420" y="4960351"/>
              <a:ext cx="1645052" cy="728753"/>
            </a:xfrm>
            <a:prstGeom prst="chevron">
              <a:avLst>
                <a:gd fmla="val 41391" name="adj"/>
              </a:avLst>
            </a:prstGeom>
            <a:gradFill>
              <a:gsLst>
                <a:gs pos="0">
                  <a:srgbClr val="238DED"/>
                </a:gs>
                <a:gs pos="100000">
                  <a:srgbClr val="18478F"/>
                </a:gs>
              </a:gsLst>
            </a:gra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46" name="íṡľíḍè-Arrow: Chevron 37"/>
            <p:cNvSpPr/>
            <p:nvPr/>
          </p:nvSpPr>
          <p:spPr>
            <a:xfrm>
              <a:off x="6258426" y="4960351"/>
              <a:ext cx="3092664" cy="728753"/>
            </a:xfrm>
            <a:prstGeom prst="chevron">
              <a:avLst>
                <a:gd fmla="val 41391" name="adj"/>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3"/>
            </a:p>
          </p:txBody>
        </p:sp>
        <p:sp>
          <p:nvSpPr>
            <p:cNvPr id="44" name="矩形 43"/>
            <p:cNvSpPr/>
            <p:nvPr/>
          </p:nvSpPr>
          <p:spPr>
            <a:xfrm>
              <a:off x="6668600" y="5101794"/>
              <a:ext cx="2248819" cy="457200"/>
            </a:xfrm>
            <a:prstGeom prst="rect">
              <a:avLst/>
            </a:prstGeom>
          </p:spPr>
          <p:txBody>
            <a:bodyPr wrap="square">
              <a:spAutoFit/>
              <a:scene3d>
                <a:camera prst="orthographicFront"/>
                <a:lightRig dir="t" rig="threePt"/>
              </a:scene3d>
              <a:sp3d contourW="12700"/>
            </a:body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用户可以在投影仪或者计算机上可以将演示文稿打印出来</a:t>
              </a:r>
            </a:p>
          </p:txBody>
        </p:sp>
        <p:sp>
          <p:nvSpPr>
            <p:cNvPr id="53" name="TextBox 26"/>
            <p:cNvSpPr txBox="1"/>
            <p:nvPr/>
          </p:nvSpPr>
          <p:spPr>
            <a:xfrm>
              <a:off x="9520785" y="5195933"/>
              <a:ext cx="745632" cy="243840"/>
            </a:xfrm>
            <a:prstGeom prst="rect">
              <a:avLst/>
            </a:prstGeom>
            <a:noFill/>
          </p:spPr>
          <p:txBody>
            <a:bodyPr bIns="0" lIns="0" rIns="0" rtlCol="0" tIns="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任务一</a:t>
              </a:r>
            </a:p>
          </p:txBody>
        </p:sp>
      </p:grpSp>
      <p:sp>
        <p:nvSpPr>
          <p:cNvPr id="31" name="圆角矩形 30"/>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岗位工作概述</a:t>
            </a:r>
          </a:p>
        </p:txBody>
      </p:sp>
    </p:spTree>
    <p:extLst>
      <p:ext uri="{BB962C8B-B14F-4D97-AF65-F5344CB8AC3E}">
        <p14:creationId val="125697922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500" id="7"/>
                                        <p:tgtEl>
                                          <p:spTgt spid="31"/>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31"/>
                                        </p:tgtEl>
                                        <p:attrNameLst>
                                          <p:attrName>ppt_x</p:attrName>
                                          <p:attrName>ppt_y</p:attrName>
                                        </p:attrNameLst>
                                      </p:cBhvr>
                                      <p:rCtr x="0" y="-9074"/>
                                    </p:animMotion>
                                  </p:childTnLst>
                                </p:cTn>
                              </p:par>
                            </p:childTnLst>
                          </p:cTn>
                        </p:par>
                        <p:par>
                          <p:cTn fill="hold" id="10" nodeType="afterGroup">
                            <p:stCondLst>
                              <p:cond delay="1500"/>
                            </p:stCondLst>
                            <p:childTnLst>
                              <p:par>
                                <p:cTn fill="hold" id="11" nodeType="afterEffect" presetClass="entr" presetID="2" presetSubtype="8">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750" fill="hold" id="13"/>
                                        <p:tgtEl>
                                          <p:spTgt spid="2"/>
                                        </p:tgtEl>
                                        <p:attrNameLst>
                                          <p:attrName>ppt_x</p:attrName>
                                        </p:attrNameLst>
                                      </p:cBhvr>
                                      <p:tavLst>
                                        <p:tav tm="0">
                                          <p:val>
                                            <p:strVal val="0-#ppt_w/2"/>
                                          </p:val>
                                        </p:tav>
                                        <p:tav tm="100000">
                                          <p:val>
                                            <p:strVal val="#ppt_x"/>
                                          </p:val>
                                        </p:tav>
                                      </p:tavLst>
                                    </p:anim>
                                    <p:anim calcmode="lin" valueType="num">
                                      <p:cBhvr additive="base">
                                        <p:cTn dur="750" fill="hold" id="14"/>
                                        <p:tgtEl>
                                          <p:spTgt spid="2"/>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2250"/>
                            </p:stCondLst>
                            <p:childTnLst>
                              <p:par>
                                <p:cTn fill="hold" id="16" nodeType="afterEffect" presetClass="entr" presetID="2" presetSubtype="8">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750" fill="hold" id="18"/>
                                        <p:tgtEl>
                                          <p:spTgt spid="3"/>
                                        </p:tgtEl>
                                        <p:attrNameLst>
                                          <p:attrName>ppt_x</p:attrName>
                                        </p:attrNameLst>
                                      </p:cBhvr>
                                      <p:tavLst>
                                        <p:tav tm="0">
                                          <p:val>
                                            <p:strVal val="0-#ppt_w/2"/>
                                          </p:val>
                                        </p:tav>
                                        <p:tav tm="100000">
                                          <p:val>
                                            <p:strVal val="#ppt_x"/>
                                          </p:val>
                                        </p:tav>
                                      </p:tavLst>
                                    </p:anim>
                                    <p:anim calcmode="lin" valueType="num">
                                      <p:cBhvr additive="base">
                                        <p:cTn dur="750" fill="hold" id="19"/>
                                        <p:tgtEl>
                                          <p:spTgt spid="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3000"/>
                            </p:stCondLst>
                            <p:childTnLst>
                              <p:par>
                                <p:cTn fill="hold" id="21" nodeType="afterEffect" presetClass="entr" presetID="2" presetSubtype="8">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750" fill="hold" id="23"/>
                                        <p:tgtEl>
                                          <p:spTgt spid="7"/>
                                        </p:tgtEl>
                                        <p:attrNameLst>
                                          <p:attrName>ppt_x</p:attrName>
                                        </p:attrNameLst>
                                      </p:cBhvr>
                                      <p:tavLst>
                                        <p:tav tm="0">
                                          <p:val>
                                            <p:strVal val="0-#ppt_w/2"/>
                                          </p:val>
                                        </p:tav>
                                        <p:tav tm="100000">
                                          <p:val>
                                            <p:strVal val="#ppt_x"/>
                                          </p:val>
                                        </p:tav>
                                      </p:tavLst>
                                    </p:anim>
                                    <p:anim calcmode="lin" valueType="num">
                                      <p:cBhvr additive="base">
                                        <p:cTn dur="750" fill="hold" id="24"/>
                                        <p:tgtEl>
                                          <p:spTgt spid="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3750"/>
                            </p:stCondLst>
                            <p:childTnLst>
                              <p:par>
                                <p:cTn fill="hold" id="26" nodeType="afterEffect" presetClass="entr" presetID="2" presetSubtype="8">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750" fill="hold" id="28"/>
                                        <p:tgtEl>
                                          <p:spTgt spid="4"/>
                                        </p:tgtEl>
                                        <p:attrNameLst>
                                          <p:attrName>ppt_x</p:attrName>
                                        </p:attrNameLst>
                                      </p:cBhvr>
                                      <p:tavLst>
                                        <p:tav tm="0">
                                          <p:val>
                                            <p:strVal val="0-#ppt_w/2"/>
                                          </p:val>
                                        </p:tav>
                                        <p:tav tm="100000">
                                          <p:val>
                                            <p:strVal val="#ppt_x"/>
                                          </p:val>
                                        </p:tav>
                                      </p:tavLst>
                                    </p:anim>
                                    <p:anim calcmode="lin" valueType="num">
                                      <p:cBhvr additive="base">
                                        <p:cTn dur="750" fill="hold" id="29"/>
                                        <p:tgtEl>
                                          <p:spTgt spid="4"/>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4500"/>
                            </p:stCondLst>
                            <p:childTnLst>
                              <p:par>
                                <p:cTn fill="hold" id="31" nodeType="afterEffect" presetClass="entr" presetID="2" presetSubtype="8">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additive="base">
                                        <p:cTn dur="750" fill="hold" id="33"/>
                                        <p:tgtEl>
                                          <p:spTgt spid="6"/>
                                        </p:tgtEl>
                                        <p:attrNameLst>
                                          <p:attrName>ppt_x</p:attrName>
                                        </p:attrNameLst>
                                      </p:cBhvr>
                                      <p:tavLst>
                                        <p:tav tm="0">
                                          <p:val>
                                            <p:strVal val="0-#ppt_w/2"/>
                                          </p:val>
                                        </p:tav>
                                        <p:tav tm="100000">
                                          <p:val>
                                            <p:strVal val="#ppt_x"/>
                                          </p:val>
                                        </p:tav>
                                      </p:tavLst>
                                    </p:anim>
                                    <p:anim calcmode="lin" valueType="num">
                                      <p:cBhvr additive="base">
                                        <p:cTn dur="750" fill="hold" id="34"/>
                                        <p:tgtEl>
                                          <p:spTgt spid="6"/>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5250"/>
                            </p:stCondLst>
                            <p:childTnLst>
                              <p:par>
                                <p:cTn fill="hold" id="36" nodeType="afterEffect" presetClass="entr" presetID="2" presetSubtype="8">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additive="base">
                                        <p:cTn dur="750" fill="hold" id="38"/>
                                        <p:tgtEl>
                                          <p:spTgt spid="5"/>
                                        </p:tgtEl>
                                        <p:attrNameLst>
                                          <p:attrName>ppt_x</p:attrName>
                                        </p:attrNameLst>
                                      </p:cBhvr>
                                      <p:tavLst>
                                        <p:tav tm="0">
                                          <p:val>
                                            <p:strVal val="0-#ppt_w/2"/>
                                          </p:val>
                                        </p:tav>
                                        <p:tav tm="100000">
                                          <p:val>
                                            <p:strVal val="#ppt_x"/>
                                          </p:val>
                                        </p:tav>
                                      </p:tavLst>
                                    </p:anim>
                                    <p:anim calcmode="lin" valueType="num">
                                      <p:cBhvr additive="base">
                                        <p:cTn dur="750" fill="hold" id="39"/>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1" spid="3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弧形 31"/>
          <p:cNvSpPr/>
          <p:nvPr/>
        </p:nvSpPr>
        <p:spPr>
          <a:xfrm rot="10800000">
            <a:off x="985089" y="-4412721"/>
            <a:ext cx="10209908" cy="5222465"/>
          </a:xfrm>
          <a:prstGeom prst="arc">
            <a:avLst>
              <a:gd fmla="val 11687977" name="adj1"/>
              <a:gd fmla="val 20691439" name="adj2"/>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3" name="弧形 32"/>
          <p:cNvSpPr/>
          <p:nvPr/>
        </p:nvSpPr>
        <p:spPr>
          <a:xfrm rot="10800000">
            <a:off x="-987274" y="-10545135"/>
            <a:ext cx="14154634" cy="12593783"/>
          </a:xfrm>
          <a:prstGeom prst="arc">
            <a:avLst>
              <a:gd fmla="val 12484089" name="adj1"/>
              <a:gd fmla="val 19947265" name="adj2"/>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4" name="弧形 33"/>
          <p:cNvSpPr/>
          <p:nvPr/>
        </p:nvSpPr>
        <p:spPr>
          <a:xfrm rot="10800000">
            <a:off x="-987274" y="-5568185"/>
            <a:ext cx="14154634" cy="8591651"/>
          </a:xfrm>
          <a:prstGeom prst="arc">
            <a:avLst>
              <a:gd fmla="val 11985777" name="adj1"/>
              <a:gd fmla="val 20414400"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5" name="弧形 34"/>
          <p:cNvSpPr/>
          <p:nvPr/>
        </p:nvSpPr>
        <p:spPr>
          <a:xfrm rot="10800000">
            <a:off x="-987274" y="-3780432"/>
            <a:ext cx="14154634" cy="6830021"/>
          </a:xfrm>
          <a:prstGeom prst="arc">
            <a:avLst>
              <a:gd fmla="val 11746970" name="adj1"/>
              <a:gd fmla="val 20652581"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6" name="弧形 35"/>
          <p:cNvSpPr/>
          <p:nvPr/>
        </p:nvSpPr>
        <p:spPr>
          <a:xfrm rot="10800000">
            <a:off x="-987274" y="-2863581"/>
            <a:ext cx="14154634" cy="5997916"/>
          </a:xfrm>
          <a:prstGeom prst="arc">
            <a:avLst>
              <a:gd fmla="val 11640061" name="adj1"/>
              <a:gd fmla="val 20767946"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7" name="弧形 36"/>
          <p:cNvSpPr/>
          <p:nvPr/>
        </p:nvSpPr>
        <p:spPr>
          <a:xfrm rot="10800000">
            <a:off x="-987274" y="-1813635"/>
            <a:ext cx="14154634" cy="5029090"/>
          </a:xfrm>
          <a:prstGeom prst="arc">
            <a:avLst>
              <a:gd fmla="val 11501349" name="adj1"/>
              <a:gd fmla="val 20899245" name="adj2"/>
            </a:avLst>
          </a:prstGeom>
          <a:ln w="12700">
            <a:gradFill>
              <a:gsLst>
                <a:gs pos="0">
                  <a:srgbClr val="238DED"/>
                </a:gs>
                <a:gs pos="100000">
                  <a:srgbClr val="18478F"/>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8" name="弧形 37"/>
          <p:cNvSpPr/>
          <p:nvPr/>
        </p:nvSpPr>
        <p:spPr>
          <a:xfrm rot="10800000">
            <a:off x="-987274" y="-866966"/>
            <a:ext cx="14154634" cy="4093175"/>
          </a:xfrm>
          <a:prstGeom prst="arc">
            <a:avLst>
              <a:gd fmla="val 11372673" name="adj1"/>
              <a:gd fmla="val 21014737"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9" name="弧形 38"/>
          <p:cNvSpPr/>
          <p:nvPr/>
        </p:nvSpPr>
        <p:spPr>
          <a:xfrm rot="10800000">
            <a:off x="-987274" y="25918"/>
            <a:ext cx="14154634" cy="3211805"/>
          </a:xfrm>
          <a:prstGeom prst="arc">
            <a:avLst>
              <a:gd fmla="val 11254937" name="adj1"/>
              <a:gd fmla="val 21140759"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0" name="弧形 39"/>
          <p:cNvSpPr/>
          <p:nvPr/>
        </p:nvSpPr>
        <p:spPr>
          <a:xfrm rot="10800000">
            <a:off x="-987274" y="778958"/>
            <a:ext cx="14154634" cy="2449891"/>
          </a:xfrm>
          <a:prstGeom prst="arc">
            <a:avLst>
              <a:gd fmla="val 11151706" name="adj1"/>
              <a:gd fmla="val 21256969"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1" name="弧形 40"/>
          <p:cNvSpPr/>
          <p:nvPr/>
        </p:nvSpPr>
        <p:spPr>
          <a:xfrm rot="10800000">
            <a:off x="-987274" y="1406294"/>
            <a:ext cx="14154634" cy="1855175"/>
          </a:xfrm>
          <a:prstGeom prst="arc">
            <a:avLst>
              <a:gd fmla="val 11059918" name="adj1"/>
              <a:gd fmla="val 21341481"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2" name="弧形 41"/>
          <p:cNvSpPr/>
          <p:nvPr/>
        </p:nvSpPr>
        <p:spPr>
          <a:xfrm rot="10800000">
            <a:off x="-987274" y="1633352"/>
            <a:ext cx="14154634" cy="1731339"/>
          </a:xfrm>
          <a:prstGeom prst="arc">
            <a:avLst>
              <a:gd fmla="val 10949731" name="adj1"/>
              <a:gd fmla="val 21450868"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3" name="弧形 42"/>
          <p:cNvSpPr/>
          <p:nvPr/>
        </p:nvSpPr>
        <p:spPr>
          <a:xfrm flipV="1" rot="10800000">
            <a:off x="-901213" y="3770582"/>
            <a:ext cx="14154634" cy="1438162"/>
          </a:xfrm>
          <a:prstGeom prst="arc">
            <a:avLst>
              <a:gd fmla="val 10937291" name="adj1"/>
              <a:gd fmla="val 21475095"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4" name="弧形 43"/>
          <p:cNvSpPr/>
          <p:nvPr/>
        </p:nvSpPr>
        <p:spPr>
          <a:xfrm flipV="1" rot="10800000">
            <a:off x="-901213" y="3823469"/>
            <a:ext cx="14154634" cy="3468208"/>
          </a:xfrm>
          <a:prstGeom prst="arc">
            <a:avLst>
              <a:gd fmla="val 11128348" name="adj1"/>
              <a:gd fmla="val 21303215"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5" name="弧形 44"/>
          <p:cNvSpPr/>
          <p:nvPr/>
        </p:nvSpPr>
        <p:spPr>
          <a:xfrm flipV="1" rot="10800000">
            <a:off x="-901213" y="3874858"/>
            <a:ext cx="14154634" cy="6585321"/>
          </a:xfrm>
          <a:prstGeom prst="arc">
            <a:avLst>
              <a:gd fmla="val 11397289" name="adj1"/>
              <a:gd fmla="val 21057630"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6" name="矩形 45"/>
          <p:cNvSpPr/>
          <p:nvPr/>
        </p:nvSpPr>
        <p:spPr>
          <a:xfrm>
            <a:off x="3131640" y="5065448"/>
            <a:ext cx="5925034" cy="408432"/>
          </a:xfrm>
          <a:prstGeom prst="rect">
            <a:avLst/>
          </a:prstGeom>
          <a:ln>
            <a:noFill/>
          </a:ln>
        </p:spPr>
        <p:txBody>
          <a:bodyPr wrap="square">
            <a:spAutoFit/>
          </a:bodyPr>
          <a:lstStyle/>
          <a:p>
            <a:pPr algn="ctr">
              <a:lnSpc>
                <a:spcPct val="130000"/>
              </a:lnSpc>
            </a:pPr>
            <a:r>
              <a:rPr altLang="zh-CN" lang="en-US" smtClean="0" sz="800">
                <a:solidFill>
                  <a:schemeClr val="tx1">
                    <a:lumMod val="50000"/>
                    <a:lumOff val="50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ReportSummary and report of atmospheric simple creative work Business Report</a:t>
            </a:r>
          </a:p>
        </p:txBody>
      </p:sp>
      <p:sp>
        <p:nvSpPr>
          <p:cNvPr id="47" name="椭圆 46"/>
          <p:cNvSpPr/>
          <p:nvPr/>
        </p:nvSpPr>
        <p:spPr>
          <a:xfrm>
            <a:off x="5479515" y="1255771"/>
            <a:ext cx="1229284" cy="1229284"/>
          </a:xfrm>
          <a:prstGeom prst="ellipse">
            <a:avLst/>
          </a:prstGeom>
          <a:gradFill>
            <a:gsLst>
              <a:gs pos="0">
                <a:schemeClr val="bg1"/>
              </a:gs>
              <a:gs pos="100000">
                <a:srgbClr val="D4D2D3"/>
              </a:gs>
            </a:gsLst>
            <a:lin ang="2700000" scaled="0"/>
          </a:gradFill>
          <a:ln>
            <a:noFill/>
          </a:ln>
          <a:effectLst>
            <a:outerShdw algn="tr" blurRad="1651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pc="300" sz="4400">
                <a:gradFill>
                  <a:gsLst>
                    <a:gs pos="0">
                      <a:srgbClr val="238DED"/>
                    </a:gs>
                    <a:gs pos="100000">
                      <a:srgbClr val="18478F"/>
                    </a:gs>
                  </a:gsLst>
                  <a:lin ang="2700000" scaled="0"/>
                </a:gradFill>
                <a:effectLst>
                  <a:outerShdw algn="tl" blurRad="38100" dir="2700000" dist="38100">
                    <a:srgbClr val="000000">
                      <a:alpha val="30000"/>
                    </a:srgbClr>
                  </a:outerShdw>
                </a:effectLst>
                <a:latin charset="0" panose="020b0806030902050204" pitchFamily="34" typeface="Impact"/>
                <a:ea charset="-122" panose="02010601030101010101" pitchFamily="2" typeface="方正黑体简体"/>
              </a:rPr>
              <a:t>02</a:t>
            </a:r>
          </a:p>
        </p:txBody>
      </p:sp>
      <p:sp>
        <p:nvSpPr>
          <p:cNvPr id="48" name="圆角矩形 47"/>
          <p:cNvSpPr/>
          <p:nvPr/>
        </p:nvSpPr>
        <p:spPr>
          <a:xfrm>
            <a:off x="4186179" y="2776578"/>
            <a:ext cx="3815957" cy="672870"/>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latin charset="-122" panose="02010601030101010101" pitchFamily="2" typeface="方正黑体简体"/>
                <a:ea charset="-122" panose="02010601030101010101" pitchFamily="2" typeface="方正黑体简体"/>
              </a:rPr>
              <a:t>工作完成情况</a:t>
            </a:r>
          </a:p>
        </p:txBody>
      </p:sp>
      <p:sp>
        <p:nvSpPr>
          <p:cNvPr id="49" name="TextBox 23"/>
          <p:cNvSpPr txBox="1">
            <a:spLocks noChangeArrowheads="1"/>
          </p:cNvSpPr>
          <p:nvPr/>
        </p:nvSpPr>
        <p:spPr bwMode="auto">
          <a:xfrm>
            <a:off x="3953435"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添加文字标题一</a:t>
            </a:r>
          </a:p>
        </p:txBody>
      </p:sp>
      <p:sp>
        <p:nvSpPr>
          <p:cNvPr id="50" name="TextBox 24"/>
          <p:cNvSpPr txBox="1">
            <a:spLocks noChangeArrowheads="1"/>
          </p:cNvSpPr>
          <p:nvPr/>
        </p:nvSpPr>
        <p:spPr bwMode="auto">
          <a:xfrm>
            <a:off x="3953435"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添加文字标题四</a:t>
            </a:r>
          </a:p>
        </p:txBody>
      </p:sp>
      <p:sp>
        <p:nvSpPr>
          <p:cNvPr id="51" name="TextBox 25"/>
          <p:cNvSpPr txBox="1">
            <a:spLocks noChangeArrowheads="1"/>
          </p:cNvSpPr>
          <p:nvPr/>
        </p:nvSpPr>
        <p:spPr bwMode="auto">
          <a:xfrm>
            <a:off x="6939843"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添加文字标题三</a:t>
            </a:r>
          </a:p>
        </p:txBody>
      </p:sp>
      <p:sp>
        <p:nvSpPr>
          <p:cNvPr id="52" name="TextBox 23"/>
          <p:cNvSpPr txBox="1">
            <a:spLocks noChangeArrowheads="1"/>
          </p:cNvSpPr>
          <p:nvPr/>
        </p:nvSpPr>
        <p:spPr bwMode="auto">
          <a:xfrm>
            <a:off x="5446638"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添加文字标题二</a:t>
            </a:r>
          </a:p>
        </p:txBody>
      </p:sp>
      <p:sp>
        <p:nvSpPr>
          <p:cNvPr id="53" name="TextBox 24"/>
          <p:cNvSpPr txBox="1">
            <a:spLocks noChangeArrowheads="1"/>
          </p:cNvSpPr>
          <p:nvPr/>
        </p:nvSpPr>
        <p:spPr bwMode="auto">
          <a:xfrm>
            <a:off x="5446638"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添加文字标题五</a:t>
            </a:r>
          </a:p>
        </p:txBody>
      </p:sp>
      <p:sp>
        <p:nvSpPr>
          <p:cNvPr id="54" name="TextBox 25"/>
          <p:cNvSpPr txBox="1">
            <a:spLocks noChangeArrowheads="1"/>
          </p:cNvSpPr>
          <p:nvPr/>
        </p:nvSpPr>
        <p:spPr bwMode="auto">
          <a:xfrm>
            <a:off x="6939843"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添加文字标题六</a:t>
            </a:r>
          </a:p>
        </p:txBody>
      </p:sp>
    </p:spTree>
    <p:extLst>
      <p:ext uri="{BB962C8B-B14F-4D97-AF65-F5344CB8AC3E}">
        <p14:creationId val="42762770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32"/>
                                        </p:tgtEl>
                                        <p:attrNameLst>
                                          <p:attrName>style.visibility</p:attrName>
                                        </p:attrNameLst>
                                      </p:cBhvr>
                                      <p:to>
                                        <p:strVal val="visible"/>
                                      </p:to>
                                    </p:set>
                                    <p:animEffect filter="barn(inVertical)" transition="in">
                                      <p:cBhvr>
                                        <p:cTn dur="1000" id="7"/>
                                        <p:tgtEl>
                                          <p:spTgt spid="32"/>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33"/>
                                        </p:tgtEl>
                                        <p:attrNameLst>
                                          <p:attrName>style.visibility</p:attrName>
                                        </p:attrNameLst>
                                      </p:cBhvr>
                                      <p:to>
                                        <p:strVal val="visible"/>
                                      </p:to>
                                    </p:set>
                                    <p:animEffect filter="barn(inVertical)" transition="in">
                                      <p:cBhvr>
                                        <p:cTn dur="1000" id="10"/>
                                        <p:tgtEl>
                                          <p:spTgt spid="33"/>
                                        </p:tgtEl>
                                      </p:cBhvr>
                                    </p:animEffect>
                                  </p:childTnLst>
                                </p:cTn>
                              </p:par>
                              <p:par>
                                <p:cTn fill="hold" grpId="0" id="11" nodeType="withEffect" presetClass="entr" presetID="16" presetSubtype="21">
                                  <p:stCondLst>
                                    <p:cond delay="250"/>
                                  </p:stCondLst>
                                  <p:childTnLst>
                                    <p:set>
                                      <p:cBhvr>
                                        <p:cTn dur="1" fill="hold" id="12">
                                          <p:stCondLst>
                                            <p:cond delay="0"/>
                                          </p:stCondLst>
                                        </p:cTn>
                                        <p:tgtEl>
                                          <p:spTgt spid="34"/>
                                        </p:tgtEl>
                                        <p:attrNameLst>
                                          <p:attrName>style.visibility</p:attrName>
                                        </p:attrNameLst>
                                      </p:cBhvr>
                                      <p:to>
                                        <p:strVal val="visible"/>
                                      </p:to>
                                    </p:set>
                                    <p:animEffect filter="barn(inVertical)" transition="in">
                                      <p:cBhvr>
                                        <p:cTn dur="1000" id="13"/>
                                        <p:tgtEl>
                                          <p:spTgt spid="34"/>
                                        </p:tgtEl>
                                      </p:cBhvr>
                                    </p:animEffect>
                                  </p:childTnLst>
                                </p:cTn>
                              </p:par>
                              <p:par>
                                <p:cTn fill="hold" grpId="0" id="14" nodeType="withEffect" presetClass="entr" presetID="16" presetSubtype="21">
                                  <p:stCondLst>
                                    <p:cond delay="250"/>
                                  </p:stCondLst>
                                  <p:childTnLst>
                                    <p:set>
                                      <p:cBhvr>
                                        <p:cTn dur="1" fill="hold" id="15">
                                          <p:stCondLst>
                                            <p:cond delay="0"/>
                                          </p:stCondLst>
                                        </p:cTn>
                                        <p:tgtEl>
                                          <p:spTgt spid="35"/>
                                        </p:tgtEl>
                                        <p:attrNameLst>
                                          <p:attrName>style.visibility</p:attrName>
                                        </p:attrNameLst>
                                      </p:cBhvr>
                                      <p:to>
                                        <p:strVal val="visible"/>
                                      </p:to>
                                    </p:set>
                                    <p:animEffect filter="barn(inVertical)" transition="in">
                                      <p:cBhvr>
                                        <p:cTn dur="1000" id="16"/>
                                        <p:tgtEl>
                                          <p:spTgt spid="35"/>
                                        </p:tgtEl>
                                      </p:cBhvr>
                                    </p:animEffect>
                                  </p:childTnLst>
                                </p:cTn>
                              </p:par>
                              <p:par>
                                <p:cTn fill="hold" grpId="0" id="17" nodeType="withEffect" presetClass="entr" presetID="16" presetSubtype="21">
                                  <p:stCondLst>
                                    <p:cond delay="500"/>
                                  </p:stCondLst>
                                  <p:childTnLst>
                                    <p:set>
                                      <p:cBhvr>
                                        <p:cTn dur="1" fill="hold" id="18">
                                          <p:stCondLst>
                                            <p:cond delay="0"/>
                                          </p:stCondLst>
                                        </p:cTn>
                                        <p:tgtEl>
                                          <p:spTgt spid="36"/>
                                        </p:tgtEl>
                                        <p:attrNameLst>
                                          <p:attrName>style.visibility</p:attrName>
                                        </p:attrNameLst>
                                      </p:cBhvr>
                                      <p:to>
                                        <p:strVal val="visible"/>
                                      </p:to>
                                    </p:set>
                                    <p:animEffect filter="barn(inVertical)" transition="in">
                                      <p:cBhvr>
                                        <p:cTn dur="1000" id="19"/>
                                        <p:tgtEl>
                                          <p:spTgt spid="36"/>
                                        </p:tgtEl>
                                      </p:cBhvr>
                                    </p:animEffect>
                                  </p:childTnLst>
                                </p:cTn>
                              </p:par>
                              <p:par>
                                <p:cTn fill="hold" grpId="0" id="20" nodeType="withEffect" presetClass="entr" presetID="16" presetSubtype="21">
                                  <p:stCondLst>
                                    <p:cond delay="500"/>
                                  </p:stCondLst>
                                  <p:childTnLst>
                                    <p:set>
                                      <p:cBhvr>
                                        <p:cTn dur="1" fill="hold" id="21">
                                          <p:stCondLst>
                                            <p:cond delay="0"/>
                                          </p:stCondLst>
                                        </p:cTn>
                                        <p:tgtEl>
                                          <p:spTgt spid="38"/>
                                        </p:tgtEl>
                                        <p:attrNameLst>
                                          <p:attrName>style.visibility</p:attrName>
                                        </p:attrNameLst>
                                      </p:cBhvr>
                                      <p:to>
                                        <p:strVal val="visible"/>
                                      </p:to>
                                    </p:set>
                                    <p:animEffect filter="barn(inVertical)" transition="in">
                                      <p:cBhvr>
                                        <p:cTn dur="1000" id="22"/>
                                        <p:tgtEl>
                                          <p:spTgt spid="38"/>
                                        </p:tgtEl>
                                      </p:cBhvr>
                                    </p:animEffect>
                                  </p:childTnLst>
                                </p:cTn>
                              </p:par>
                              <p:par>
                                <p:cTn fill="hold" grpId="0" id="23" nodeType="withEffect" presetClass="entr" presetID="16" presetSubtype="21">
                                  <p:stCondLst>
                                    <p:cond delay="750"/>
                                  </p:stCondLst>
                                  <p:childTnLst>
                                    <p:set>
                                      <p:cBhvr>
                                        <p:cTn dur="1" fill="hold" id="24">
                                          <p:stCondLst>
                                            <p:cond delay="0"/>
                                          </p:stCondLst>
                                        </p:cTn>
                                        <p:tgtEl>
                                          <p:spTgt spid="39"/>
                                        </p:tgtEl>
                                        <p:attrNameLst>
                                          <p:attrName>style.visibility</p:attrName>
                                        </p:attrNameLst>
                                      </p:cBhvr>
                                      <p:to>
                                        <p:strVal val="visible"/>
                                      </p:to>
                                    </p:set>
                                    <p:animEffect filter="barn(inVertical)" transition="in">
                                      <p:cBhvr>
                                        <p:cTn dur="1000" id="25"/>
                                        <p:tgtEl>
                                          <p:spTgt spid="39"/>
                                        </p:tgtEl>
                                      </p:cBhvr>
                                    </p:animEffect>
                                  </p:childTnLst>
                                </p:cTn>
                              </p:par>
                              <p:par>
                                <p:cTn fill="hold" grpId="0" id="26" nodeType="withEffect" presetClass="entr" presetID="16" presetSubtype="21">
                                  <p:stCondLst>
                                    <p:cond delay="750"/>
                                  </p:stCondLst>
                                  <p:childTnLst>
                                    <p:set>
                                      <p:cBhvr>
                                        <p:cTn dur="1" fill="hold" id="27">
                                          <p:stCondLst>
                                            <p:cond delay="0"/>
                                          </p:stCondLst>
                                        </p:cTn>
                                        <p:tgtEl>
                                          <p:spTgt spid="40"/>
                                        </p:tgtEl>
                                        <p:attrNameLst>
                                          <p:attrName>style.visibility</p:attrName>
                                        </p:attrNameLst>
                                      </p:cBhvr>
                                      <p:to>
                                        <p:strVal val="visible"/>
                                      </p:to>
                                    </p:set>
                                    <p:animEffect filter="barn(inVertical)" transition="in">
                                      <p:cBhvr>
                                        <p:cTn dur="1000" id="28"/>
                                        <p:tgtEl>
                                          <p:spTgt spid="40"/>
                                        </p:tgtEl>
                                      </p:cBhvr>
                                    </p:animEffect>
                                  </p:childTnLst>
                                </p:cTn>
                              </p:par>
                              <p:par>
                                <p:cTn fill="hold" grpId="0" id="29" nodeType="withEffect" presetClass="entr" presetID="16" presetSubtype="21">
                                  <p:stCondLst>
                                    <p:cond delay="1000"/>
                                  </p:stCondLst>
                                  <p:childTnLst>
                                    <p:set>
                                      <p:cBhvr>
                                        <p:cTn dur="1" fill="hold" id="30">
                                          <p:stCondLst>
                                            <p:cond delay="0"/>
                                          </p:stCondLst>
                                        </p:cTn>
                                        <p:tgtEl>
                                          <p:spTgt spid="41"/>
                                        </p:tgtEl>
                                        <p:attrNameLst>
                                          <p:attrName>style.visibility</p:attrName>
                                        </p:attrNameLst>
                                      </p:cBhvr>
                                      <p:to>
                                        <p:strVal val="visible"/>
                                      </p:to>
                                    </p:set>
                                    <p:animEffect filter="barn(inVertical)" transition="in">
                                      <p:cBhvr>
                                        <p:cTn dur="1000" id="31"/>
                                        <p:tgtEl>
                                          <p:spTgt spid="41"/>
                                        </p:tgtEl>
                                      </p:cBhvr>
                                    </p:animEffect>
                                  </p:childTnLst>
                                </p:cTn>
                              </p:par>
                              <p:par>
                                <p:cTn fill="hold" grpId="0" id="32" nodeType="withEffect" presetClass="entr" presetID="16" presetSubtype="21">
                                  <p:stCondLst>
                                    <p:cond delay="1000"/>
                                  </p:stCondLst>
                                  <p:childTnLst>
                                    <p:set>
                                      <p:cBhvr>
                                        <p:cTn dur="1" fill="hold" id="33">
                                          <p:stCondLst>
                                            <p:cond delay="0"/>
                                          </p:stCondLst>
                                        </p:cTn>
                                        <p:tgtEl>
                                          <p:spTgt spid="42"/>
                                        </p:tgtEl>
                                        <p:attrNameLst>
                                          <p:attrName>style.visibility</p:attrName>
                                        </p:attrNameLst>
                                      </p:cBhvr>
                                      <p:to>
                                        <p:strVal val="visible"/>
                                      </p:to>
                                    </p:set>
                                    <p:animEffect filter="barn(inVertical)" transition="in">
                                      <p:cBhvr>
                                        <p:cTn dur="1000" id="34"/>
                                        <p:tgtEl>
                                          <p:spTgt spid="42"/>
                                        </p:tgtEl>
                                      </p:cBhvr>
                                    </p:animEffect>
                                  </p:childTnLst>
                                </p:cTn>
                              </p:par>
                              <p:par>
                                <p:cTn fill="hold" grpId="0" id="35" nodeType="withEffect" presetClass="entr" presetID="16" presetSubtype="21">
                                  <p:stCondLst>
                                    <p:cond delay="1250"/>
                                  </p:stCondLst>
                                  <p:childTnLst>
                                    <p:set>
                                      <p:cBhvr>
                                        <p:cTn dur="1" fill="hold" id="36">
                                          <p:stCondLst>
                                            <p:cond delay="0"/>
                                          </p:stCondLst>
                                        </p:cTn>
                                        <p:tgtEl>
                                          <p:spTgt spid="43"/>
                                        </p:tgtEl>
                                        <p:attrNameLst>
                                          <p:attrName>style.visibility</p:attrName>
                                        </p:attrNameLst>
                                      </p:cBhvr>
                                      <p:to>
                                        <p:strVal val="visible"/>
                                      </p:to>
                                    </p:set>
                                    <p:animEffect filter="barn(inVertical)" transition="in">
                                      <p:cBhvr>
                                        <p:cTn dur="1000" id="37"/>
                                        <p:tgtEl>
                                          <p:spTgt spid="43"/>
                                        </p:tgtEl>
                                      </p:cBhvr>
                                    </p:animEffect>
                                  </p:childTnLst>
                                </p:cTn>
                              </p:par>
                              <p:par>
                                <p:cTn fill="hold" grpId="0" id="38" nodeType="withEffect" presetClass="entr" presetID="16" presetSubtype="21">
                                  <p:stCondLst>
                                    <p:cond delay="1250"/>
                                  </p:stCondLst>
                                  <p:childTnLst>
                                    <p:set>
                                      <p:cBhvr>
                                        <p:cTn dur="1" fill="hold" id="39">
                                          <p:stCondLst>
                                            <p:cond delay="0"/>
                                          </p:stCondLst>
                                        </p:cTn>
                                        <p:tgtEl>
                                          <p:spTgt spid="44"/>
                                        </p:tgtEl>
                                        <p:attrNameLst>
                                          <p:attrName>style.visibility</p:attrName>
                                        </p:attrNameLst>
                                      </p:cBhvr>
                                      <p:to>
                                        <p:strVal val="visible"/>
                                      </p:to>
                                    </p:set>
                                    <p:animEffect filter="barn(inVertical)" transition="in">
                                      <p:cBhvr>
                                        <p:cTn dur="1000" id="40"/>
                                        <p:tgtEl>
                                          <p:spTgt spid="44"/>
                                        </p:tgtEl>
                                      </p:cBhvr>
                                    </p:animEffect>
                                  </p:childTnLst>
                                </p:cTn>
                              </p:par>
                              <p:par>
                                <p:cTn fill="hold" grpId="0" id="41" nodeType="withEffect" presetClass="entr" presetID="16" presetSubtype="21">
                                  <p:stCondLst>
                                    <p:cond delay="1250"/>
                                  </p:stCondLst>
                                  <p:childTnLst>
                                    <p:set>
                                      <p:cBhvr>
                                        <p:cTn dur="1" fill="hold" id="42">
                                          <p:stCondLst>
                                            <p:cond delay="0"/>
                                          </p:stCondLst>
                                        </p:cTn>
                                        <p:tgtEl>
                                          <p:spTgt spid="45"/>
                                        </p:tgtEl>
                                        <p:attrNameLst>
                                          <p:attrName>style.visibility</p:attrName>
                                        </p:attrNameLst>
                                      </p:cBhvr>
                                      <p:to>
                                        <p:strVal val="visible"/>
                                      </p:to>
                                    </p:set>
                                    <p:animEffect filter="barn(inVertical)" transition="in">
                                      <p:cBhvr>
                                        <p:cTn dur="1000" id="43"/>
                                        <p:tgtEl>
                                          <p:spTgt spid="45"/>
                                        </p:tgtEl>
                                      </p:cBhvr>
                                    </p:animEffect>
                                  </p:childTnLst>
                                </p:cTn>
                              </p:par>
                              <p:par>
                                <p:cTn fill="hold" grpId="0" id="44" nodeType="withEffect" presetClass="entr" presetID="16" presetSubtype="21">
                                  <p:stCondLst>
                                    <p:cond delay="1250"/>
                                  </p:stCondLst>
                                  <p:childTnLst>
                                    <p:set>
                                      <p:cBhvr>
                                        <p:cTn dur="1" fill="hold" id="45">
                                          <p:stCondLst>
                                            <p:cond delay="0"/>
                                          </p:stCondLst>
                                        </p:cTn>
                                        <p:tgtEl>
                                          <p:spTgt spid="37"/>
                                        </p:tgtEl>
                                        <p:attrNameLst>
                                          <p:attrName>style.visibility</p:attrName>
                                        </p:attrNameLst>
                                      </p:cBhvr>
                                      <p:to>
                                        <p:strVal val="visible"/>
                                      </p:to>
                                    </p:set>
                                    <p:animEffect filter="barn(inVertical)" transition="in">
                                      <p:cBhvr>
                                        <p:cTn dur="1000" id="46"/>
                                        <p:tgtEl>
                                          <p:spTgt spid="37"/>
                                        </p:tgtEl>
                                      </p:cBhvr>
                                    </p:animEffect>
                                  </p:childTnLst>
                                </p:cTn>
                              </p:par>
                              <p:par>
                                <p:cTn fill="hold" grpId="0" id="47" nodeType="withEffect" presetClass="entr" presetID="10" presetSubtype="0">
                                  <p:stCondLst>
                                    <p:cond delay="2000"/>
                                  </p:stCondLst>
                                  <p:childTnLst>
                                    <p:set>
                                      <p:cBhvr>
                                        <p:cTn dur="1" fill="hold" id="48">
                                          <p:stCondLst>
                                            <p:cond delay="0"/>
                                          </p:stCondLst>
                                        </p:cTn>
                                        <p:tgtEl>
                                          <p:spTgt spid="47"/>
                                        </p:tgtEl>
                                        <p:attrNameLst>
                                          <p:attrName>style.visibility</p:attrName>
                                        </p:attrNameLst>
                                      </p:cBhvr>
                                      <p:to>
                                        <p:strVal val="visible"/>
                                      </p:to>
                                    </p:set>
                                    <p:animEffect filter="fade" transition="in">
                                      <p:cBhvr>
                                        <p:cTn dur="1500" id="49"/>
                                        <p:tgtEl>
                                          <p:spTgt spid="47"/>
                                        </p:tgtEl>
                                      </p:cBhvr>
                                    </p:animEffect>
                                  </p:childTnLst>
                                </p:cTn>
                              </p:par>
                              <p:par>
                                <p:cTn decel="100000" fill="hold" grpId="1" id="50" nodeType="withEffect" presetClass="path" presetID="42" presetSubtype="0">
                                  <p:stCondLst>
                                    <p:cond delay="2000"/>
                                  </p:stCondLst>
                                  <p:childTnLst>
                                    <p:animMotion origin="layout" path="M 2.08333E-07 4.81481E-06 L 2.08333E-07 0.18125" pathEditMode="relative" ptsTypes="AA" rAng="0">
                                      <p:cBhvr>
                                        <p:cTn dur="1500" fill="hold" id="51" spd="-100000"/>
                                        <p:tgtEl>
                                          <p:spTgt spid="47"/>
                                        </p:tgtEl>
                                        <p:attrNameLst>
                                          <p:attrName>ppt_x</p:attrName>
                                          <p:attrName>ppt_y</p:attrName>
                                        </p:attrNameLst>
                                      </p:cBhvr>
                                      <p:rCtr x="0" y="7801"/>
                                    </p:animMotion>
                                  </p:childTnLst>
                                </p:cTn>
                              </p:par>
                              <p:par>
                                <p:cTn fill="hold" grpId="0" id="52" nodeType="withEffect" presetClass="entr" presetID="10" presetSubtype="0">
                                  <p:stCondLst>
                                    <p:cond delay="2000"/>
                                  </p:stCondLst>
                                  <p:childTnLst>
                                    <p:set>
                                      <p:cBhvr>
                                        <p:cTn dur="1" fill="hold" id="53">
                                          <p:stCondLst>
                                            <p:cond delay="0"/>
                                          </p:stCondLst>
                                        </p:cTn>
                                        <p:tgtEl>
                                          <p:spTgt spid="48"/>
                                        </p:tgtEl>
                                        <p:attrNameLst>
                                          <p:attrName>style.visibility</p:attrName>
                                        </p:attrNameLst>
                                      </p:cBhvr>
                                      <p:to>
                                        <p:strVal val="visible"/>
                                      </p:to>
                                    </p:set>
                                    <p:animEffect filter="fade" transition="in">
                                      <p:cBhvr>
                                        <p:cTn dur="1500" id="54"/>
                                        <p:tgtEl>
                                          <p:spTgt spid="48"/>
                                        </p:tgtEl>
                                      </p:cBhvr>
                                    </p:animEffect>
                                  </p:childTnLst>
                                </p:cTn>
                              </p:par>
                              <p:par>
                                <p:cTn decel="100000" fill="hold" grpId="1" id="55" nodeType="withEffect" presetClass="path" presetID="64" presetSubtype="0">
                                  <p:stCondLst>
                                    <p:cond delay="2000"/>
                                  </p:stCondLst>
                                  <p:childTnLst>
                                    <p:animMotion origin="layout" path="M 2.08333E-07 4.81481E-06 L 2.08333E-07 -0.18125" pathEditMode="relative" ptsTypes="AA" rAng="0">
                                      <p:cBhvr>
                                        <p:cTn dur="1500" fill="hold" id="56" spd="-100000"/>
                                        <p:tgtEl>
                                          <p:spTgt spid="48"/>
                                        </p:tgtEl>
                                        <p:attrNameLst>
                                          <p:attrName>ppt_x</p:attrName>
                                          <p:attrName>ppt_y</p:attrName>
                                        </p:attrNameLst>
                                      </p:cBhvr>
                                      <p:rCtr x="0" y="-6273"/>
                                    </p:animMotion>
                                  </p:childTnLst>
                                </p:cTn>
                              </p:par>
                              <p:par>
                                <p:cTn decel="100000" fill="hold" grpId="0" id="57" nodeType="withEffect" presetClass="entr" presetID="50" presetSubtype="0">
                                  <p:stCondLst>
                                    <p:cond delay="3250"/>
                                  </p:stCondLst>
                                  <p:childTnLst>
                                    <p:set>
                                      <p:cBhvr>
                                        <p:cTn dur="1" fill="hold" id="58">
                                          <p:stCondLst>
                                            <p:cond delay="0"/>
                                          </p:stCondLst>
                                        </p:cTn>
                                        <p:tgtEl>
                                          <p:spTgt spid="49"/>
                                        </p:tgtEl>
                                        <p:attrNameLst>
                                          <p:attrName>style.visibility</p:attrName>
                                        </p:attrNameLst>
                                      </p:cBhvr>
                                      <p:to>
                                        <p:strVal val="visible"/>
                                      </p:to>
                                    </p:set>
                                    <p:anim calcmode="lin" valueType="num">
                                      <p:cBhvr>
                                        <p:cTn dur="1000" fill="hold" id="59"/>
                                        <p:tgtEl>
                                          <p:spTgt spid="49"/>
                                        </p:tgtEl>
                                        <p:attrNameLst>
                                          <p:attrName>ppt_w</p:attrName>
                                        </p:attrNameLst>
                                      </p:cBhvr>
                                      <p:tavLst>
                                        <p:tav tm="0">
                                          <p:val>
                                            <p:strVal val="#ppt_w+.3"/>
                                          </p:val>
                                        </p:tav>
                                        <p:tav tm="100000">
                                          <p:val>
                                            <p:strVal val="#ppt_w"/>
                                          </p:val>
                                        </p:tav>
                                      </p:tavLst>
                                    </p:anim>
                                    <p:anim calcmode="lin" valueType="num">
                                      <p:cBhvr>
                                        <p:cTn dur="1000" fill="hold" id="60"/>
                                        <p:tgtEl>
                                          <p:spTgt spid="49"/>
                                        </p:tgtEl>
                                        <p:attrNameLst>
                                          <p:attrName>ppt_h</p:attrName>
                                        </p:attrNameLst>
                                      </p:cBhvr>
                                      <p:tavLst>
                                        <p:tav tm="0">
                                          <p:val>
                                            <p:strVal val="#ppt_h"/>
                                          </p:val>
                                        </p:tav>
                                        <p:tav tm="100000">
                                          <p:val>
                                            <p:strVal val="#ppt_h"/>
                                          </p:val>
                                        </p:tav>
                                      </p:tavLst>
                                    </p:anim>
                                    <p:animEffect filter="fade" transition="in">
                                      <p:cBhvr>
                                        <p:cTn dur="1000" id="61"/>
                                        <p:tgtEl>
                                          <p:spTgt spid="49"/>
                                        </p:tgtEl>
                                      </p:cBhvr>
                                    </p:animEffect>
                                  </p:childTnLst>
                                </p:cTn>
                              </p:par>
                              <p:par>
                                <p:cTn decel="100000" fill="hold" grpId="0" id="62" nodeType="withEffect" presetClass="entr" presetID="50" presetSubtype="0">
                                  <p:stCondLst>
                                    <p:cond delay="3750"/>
                                  </p:stCondLst>
                                  <p:childTnLst>
                                    <p:set>
                                      <p:cBhvr>
                                        <p:cTn dur="1" fill="hold" id="63">
                                          <p:stCondLst>
                                            <p:cond delay="0"/>
                                          </p:stCondLst>
                                        </p:cTn>
                                        <p:tgtEl>
                                          <p:spTgt spid="52"/>
                                        </p:tgtEl>
                                        <p:attrNameLst>
                                          <p:attrName>style.visibility</p:attrName>
                                        </p:attrNameLst>
                                      </p:cBhvr>
                                      <p:to>
                                        <p:strVal val="visible"/>
                                      </p:to>
                                    </p:set>
                                    <p:anim calcmode="lin" valueType="num">
                                      <p:cBhvr>
                                        <p:cTn dur="1000" fill="hold" id="64"/>
                                        <p:tgtEl>
                                          <p:spTgt spid="52"/>
                                        </p:tgtEl>
                                        <p:attrNameLst>
                                          <p:attrName>ppt_w</p:attrName>
                                        </p:attrNameLst>
                                      </p:cBhvr>
                                      <p:tavLst>
                                        <p:tav tm="0">
                                          <p:val>
                                            <p:strVal val="#ppt_w+.3"/>
                                          </p:val>
                                        </p:tav>
                                        <p:tav tm="100000">
                                          <p:val>
                                            <p:strVal val="#ppt_w"/>
                                          </p:val>
                                        </p:tav>
                                      </p:tavLst>
                                    </p:anim>
                                    <p:anim calcmode="lin" valueType="num">
                                      <p:cBhvr>
                                        <p:cTn dur="1000" fill="hold" id="65"/>
                                        <p:tgtEl>
                                          <p:spTgt spid="52"/>
                                        </p:tgtEl>
                                        <p:attrNameLst>
                                          <p:attrName>ppt_h</p:attrName>
                                        </p:attrNameLst>
                                      </p:cBhvr>
                                      <p:tavLst>
                                        <p:tav tm="0">
                                          <p:val>
                                            <p:strVal val="#ppt_h"/>
                                          </p:val>
                                        </p:tav>
                                        <p:tav tm="100000">
                                          <p:val>
                                            <p:strVal val="#ppt_h"/>
                                          </p:val>
                                        </p:tav>
                                      </p:tavLst>
                                    </p:anim>
                                    <p:animEffect filter="fade" transition="in">
                                      <p:cBhvr>
                                        <p:cTn dur="1000" id="66"/>
                                        <p:tgtEl>
                                          <p:spTgt spid="52"/>
                                        </p:tgtEl>
                                      </p:cBhvr>
                                    </p:animEffect>
                                  </p:childTnLst>
                                </p:cTn>
                              </p:par>
                              <p:par>
                                <p:cTn decel="100000" fill="hold" grpId="0" id="67" nodeType="withEffect" presetClass="entr" presetID="50" presetSubtype="0">
                                  <p:stCondLst>
                                    <p:cond delay="4000"/>
                                  </p:stCondLst>
                                  <p:childTnLst>
                                    <p:set>
                                      <p:cBhvr>
                                        <p:cTn dur="1" fill="hold" id="68">
                                          <p:stCondLst>
                                            <p:cond delay="0"/>
                                          </p:stCondLst>
                                        </p:cTn>
                                        <p:tgtEl>
                                          <p:spTgt spid="51"/>
                                        </p:tgtEl>
                                        <p:attrNameLst>
                                          <p:attrName>style.visibility</p:attrName>
                                        </p:attrNameLst>
                                      </p:cBhvr>
                                      <p:to>
                                        <p:strVal val="visible"/>
                                      </p:to>
                                    </p:set>
                                    <p:anim calcmode="lin" valueType="num">
                                      <p:cBhvr>
                                        <p:cTn dur="1000" fill="hold" id="69"/>
                                        <p:tgtEl>
                                          <p:spTgt spid="51"/>
                                        </p:tgtEl>
                                        <p:attrNameLst>
                                          <p:attrName>ppt_w</p:attrName>
                                        </p:attrNameLst>
                                      </p:cBhvr>
                                      <p:tavLst>
                                        <p:tav tm="0">
                                          <p:val>
                                            <p:strVal val="#ppt_w+.3"/>
                                          </p:val>
                                        </p:tav>
                                        <p:tav tm="100000">
                                          <p:val>
                                            <p:strVal val="#ppt_w"/>
                                          </p:val>
                                        </p:tav>
                                      </p:tavLst>
                                    </p:anim>
                                    <p:anim calcmode="lin" valueType="num">
                                      <p:cBhvr>
                                        <p:cTn dur="1000" fill="hold" id="70"/>
                                        <p:tgtEl>
                                          <p:spTgt spid="51"/>
                                        </p:tgtEl>
                                        <p:attrNameLst>
                                          <p:attrName>ppt_h</p:attrName>
                                        </p:attrNameLst>
                                      </p:cBhvr>
                                      <p:tavLst>
                                        <p:tav tm="0">
                                          <p:val>
                                            <p:strVal val="#ppt_h"/>
                                          </p:val>
                                        </p:tav>
                                        <p:tav tm="100000">
                                          <p:val>
                                            <p:strVal val="#ppt_h"/>
                                          </p:val>
                                        </p:tav>
                                      </p:tavLst>
                                    </p:anim>
                                    <p:animEffect filter="fade" transition="in">
                                      <p:cBhvr>
                                        <p:cTn dur="1000" id="71"/>
                                        <p:tgtEl>
                                          <p:spTgt spid="51"/>
                                        </p:tgtEl>
                                      </p:cBhvr>
                                    </p:animEffect>
                                  </p:childTnLst>
                                </p:cTn>
                              </p:par>
                              <p:par>
                                <p:cTn decel="100000" fill="hold" grpId="0" id="72" nodeType="withEffect" presetClass="entr" presetID="50" presetSubtype="0">
                                  <p:stCondLst>
                                    <p:cond delay="4250"/>
                                  </p:stCondLst>
                                  <p:childTnLst>
                                    <p:set>
                                      <p:cBhvr>
                                        <p:cTn dur="1" fill="hold" id="73">
                                          <p:stCondLst>
                                            <p:cond delay="0"/>
                                          </p:stCondLst>
                                        </p:cTn>
                                        <p:tgtEl>
                                          <p:spTgt spid="50"/>
                                        </p:tgtEl>
                                        <p:attrNameLst>
                                          <p:attrName>style.visibility</p:attrName>
                                        </p:attrNameLst>
                                      </p:cBhvr>
                                      <p:to>
                                        <p:strVal val="visible"/>
                                      </p:to>
                                    </p:set>
                                    <p:anim calcmode="lin" valueType="num">
                                      <p:cBhvr>
                                        <p:cTn dur="1000" fill="hold" id="74"/>
                                        <p:tgtEl>
                                          <p:spTgt spid="50"/>
                                        </p:tgtEl>
                                        <p:attrNameLst>
                                          <p:attrName>ppt_w</p:attrName>
                                        </p:attrNameLst>
                                      </p:cBhvr>
                                      <p:tavLst>
                                        <p:tav tm="0">
                                          <p:val>
                                            <p:strVal val="#ppt_w+.3"/>
                                          </p:val>
                                        </p:tav>
                                        <p:tav tm="100000">
                                          <p:val>
                                            <p:strVal val="#ppt_w"/>
                                          </p:val>
                                        </p:tav>
                                      </p:tavLst>
                                    </p:anim>
                                    <p:anim calcmode="lin" valueType="num">
                                      <p:cBhvr>
                                        <p:cTn dur="1000" fill="hold" id="75"/>
                                        <p:tgtEl>
                                          <p:spTgt spid="50"/>
                                        </p:tgtEl>
                                        <p:attrNameLst>
                                          <p:attrName>ppt_h</p:attrName>
                                        </p:attrNameLst>
                                      </p:cBhvr>
                                      <p:tavLst>
                                        <p:tav tm="0">
                                          <p:val>
                                            <p:strVal val="#ppt_h"/>
                                          </p:val>
                                        </p:tav>
                                        <p:tav tm="100000">
                                          <p:val>
                                            <p:strVal val="#ppt_h"/>
                                          </p:val>
                                        </p:tav>
                                      </p:tavLst>
                                    </p:anim>
                                    <p:animEffect filter="fade" transition="in">
                                      <p:cBhvr>
                                        <p:cTn dur="1000" id="76"/>
                                        <p:tgtEl>
                                          <p:spTgt spid="50"/>
                                        </p:tgtEl>
                                      </p:cBhvr>
                                    </p:animEffect>
                                  </p:childTnLst>
                                </p:cTn>
                              </p:par>
                              <p:par>
                                <p:cTn decel="100000" fill="hold" grpId="0" id="77" nodeType="withEffect" presetClass="entr" presetID="50" presetSubtype="0">
                                  <p:stCondLst>
                                    <p:cond delay="4500"/>
                                  </p:stCondLst>
                                  <p:childTnLst>
                                    <p:set>
                                      <p:cBhvr>
                                        <p:cTn dur="1" fill="hold" id="78">
                                          <p:stCondLst>
                                            <p:cond delay="0"/>
                                          </p:stCondLst>
                                        </p:cTn>
                                        <p:tgtEl>
                                          <p:spTgt spid="53"/>
                                        </p:tgtEl>
                                        <p:attrNameLst>
                                          <p:attrName>style.visibility</p:attrName>
                                        </p:attrNameLst>
                                      </p:cBhvr>
                                      <p:to>
                                        <p:strVal val="visible"/>
                                      </p:to>
                                    </p:set>
                                    <p:anim calcmode="lin" valueType="num">
                                      <p:cBhvr>
                                        <p:cTn dur="1000" fill="hold" id="79"/>
                                        <p:tgtEl>
                                          <p:spTgt spid="53"/>
                                        </p:tgtEl>
                                        <p:attrNameLst>
                                          <p:attrName>ppt_w</p:attrName>
                                        </p:attrNameLst>
                                      </p:cBhvr>
                                      <p:tavLst>
                                        <p:tav tm="0">
                                          <p:val>
                                            <p:strVal val="#ppt_w+.3"/>
                                          </p:val>
                                        </p:tav>
                                        <p:tav tm="100000">
                                          <p:val>
                                            <p:strVal val="#ppt_w"/>
                                          </p:val>
                                        </p:tav>
                                      </p:tavLst>
                                    </p:anim>
                                    <p:anim calcmode="lin" valueType="num">
                                      <p:cBhvr>
                                        <p:cTn dur="1000" fill="hold" id="80"/>
                                        <p:tgtEl>
                                          <p:spTgt spid="53"/>
                                        </p:tgtEl>
                                        <p:attrNameLst>
                                          <p:attrName>ppt_h</p:attrName>
                                        </p:attrNameLst>
                                      </p:cBhvr>
                                      <p:tavLst>
                                        <p:tav tm="0">
                                          <p:val>
                                            <p:strVal val="#ppt_h"/>
                                          </p:val>
                                        </p:tav>
                                        <p:tav tm="100000">
                                          <p:val>
                                            <p:strVal val="#ppt_h"/>
                                          </p:val>
                                        </p:tav>
                                      </p:tavLst>
                                    </p:anim>
                                    <p:animEffect filter="fade" transition="in">
                                      <p:cBhvr>
                                        <p:cTn dur="1000" id="81"/>
                                        <p:tgtEl>
                                          <p:spTgt spid="53"/>
                                        </p:tgtEl>
                                      </p:cBhvr>
                                    </p:animEffect>
                                  </p:childTnLst>
                                </p:cTn>
                              </p:par>
                              <p:par>
                                <p:cTn decel="100000" fill="hold" grpId="0" id="82" nodeType="withEffect" presetClass="entr" presetID="50" presetSubtype="0">
                                  <p:stCondLst>
                                    <p:cond delay="4750"/>
                                  </p:stCondLst>
                                  <p:childTnLst>
                                    <p:set>
                                      <p:cBhvr>
                                        <p:cTn dur="1" fill="hold" id="83">
                                          <p:stCondLst>
                                            <p:cond delay="0"/>
                                          </p:stCondLst>
                                        </p:cTn>
                                        <p:tgtEl>
                                          <p:spTgt spid="54"/>
                                        </p:tgtEl>
                                        <p:attrNameLst>
                                          <p:attrName>style.visibility</p:attrName>
                                        </p:attrNameLst>
                                      </p:cBhvr>
                                      <p:to>
                                        <p:strVal val="visible"/>
                                      </p:to>
                                    </p:set>
                                    <p:anim calcmode="lin" valueType="num">
                                      <p:cBhvr>
                                        <p:cTn dur="1000" fill="hold" id="84"/>
                                        <p:tgtEl>
                                          <p:spTgt spid="54"/>
                                        </p:tgtEl>
                                        <p:attrNameLst>
                                          <p:attrName>ppt_w</p:attrName>
                                        </p:attrNameLst>
                                      </p:cBhvr>
                                      <p:tavLst>
                                        <p:tav tm="0">
                                          <p:val>
                                            <p:strVal val="#ppt_w+.3"/>
                                          </p:val>
                                        </p:tav>
                                        <p:tav tm="100000">
                                          <p:val>
                                            <p:strVal val="#ppt_w"/>
                                          </p:val>
                                        </p:tav>
                                      </p:tavLst>
                                    </p:anim>
                                    <p:anim calcmode="lin" valueType="num">
                                      <p:cBhvr>
                                        <p:cTn dur="1000" fill="hold" id="85"/>
                                        <p:tgtEl>
                                          <p:spTgt spid="54"/>
                                        </p:tgtEl>
                                        <p:attrNameLst>
                                          <p:attrName>ppt_h</p:attrName>
                                        </p:attrNameLst>
                                      </p:cBhvr>
                                      <p:tavLst>
                                        <p:tav tm="0">
                                          <p:val>
                                            <p:strVal val="#ppt_h"/>
                                          </p:val>
                                        </p:tav>
                                        <p:tav tm="100000">
                                          <p:val>
                                            <p:strVal val="#ppt_h"/>
                                          </p:val>
                                        </p:tav>
                                      </p:tavLst>
                                    </p:anim>
                                    <p:animEffect filter="fade" transition="in">
                                      <p:cBhvr>
                                        <p:cTn dur="1000" id="86"/>
                                        <p:tgtEl>
                                          <p:spTgt spid="54"/>
                                        </p:tgtEl>
                                      </p:cBhvr>
                                    </p:animEffect>
                                  </p:childTnLst>
                                </p:cTn>
                              </p:par>
                            </p:childTnLst>
                          </p:cTn>
                        </p:par>
                        <p:par>
                          <p:cTn fill="hold" id="87" nodeType="afterGroup">
                            <p:stCondLst>
                              <p:cond delay="5750"/>
                            </p:stCondLst>
                            <p:childTnLst>
                              <p:par>
                                <p:cTn fill="hold" grpId="0" id="88" nodeType="afterEffect" presetClass="entr" presetID="42" presetSubtype="0">
                                  <p:stCondLst>
                                    <p:cond delay="0"/>
                                  </p:stCondLst>
                                  <p:childTnLst>
                                    <p:set>
                                      <p:cBhvr>
                                        <p:cTn dur="1" fill="hold" id="89">
                                          <p:stCondLst>
                                            <p:cond delay="0"/>
                                          </p:stCondLst>
                                        </p:cTn>
                                        <p:tgtEl>
                                          <p:spTgt spid="46"/>
                                        </p:tgtEl>
                                        <p:attrNameLst>
                                          <p:attrName>style.visibility</p:attrName>
                                        </p:attrNameLst>
                                      </p:cBhvr>
                                      <p:to>
                                        <p:strVal val="visible"/>
                                      </p:to>
                                    </p:set>
                                    <p:animEffect filter="fade" transition="in">
                                      <p:cBhvr>
                                        <p:cTn dur="1250" id="90"/>
                                        <p:tgtEl>
                                          <p:spTgt spid="46"/>
                                        </p:tgtEl>
                                      </p:cBhvr>
                                    </p:animEffect>
                                    <p:anim calcmode="lin" valueType="num">
                                      <p:cBhvr>
                                        <p:cTn dur="1250" fill="hold" id="91"/>
                                        <p:tgtEl>
                                          <p:spTgt spid="46"/>
                                        </p:tgtEl>
                                        <p:attrNameLst>
                                          <p:attrName>ppt_x</p:attrName>
                                        </p:attrNameLst>
                                      </p:cBhvr>
                                      <p:tavLst>
                                        <p:tav tm="0">
                                          <p:val>
                                            <p:strVal val="#ppt_x"/>
                                          </p:val>
                                        </p:tav>
                                        <p:tav tm="100000">
                                          <p:val>
                                            <p:strVal val="#ppt_x"/>
                                          </p:val>
                                        </p:tav>
                                      </p:tavLst>
                                    </p:anim>
                                    <p:anim calcmode="lin" valueType="num">
                                      <p:cBhvr>
                                        <p:cTn dur="1250" fill="hold" id="92"/>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1" spid="47"/>
      <p:bldP grpId="0" spid="48"/>
      <p:bldP grpId="1" spid="48"/>
      <p:bldP grpId="0" spid="49"/>
      <p:bldP grpId="0" spid="50"/>
      <p:bldP grpId="0" spid="51"/>
      <p:bldP grpId="0" spid="52"/>
      <p:bldP grpId="0" spid="53"/>
      <p:bldP grpId="0" spid="5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6227329" y="2269037"/>
            <a:ext cx="5040560" cy="460804"/>
            <a:chOff x="6298600" y="1813622"/>
            <a:chExt cx="5040560" cy="460804"/>
          </a:xfrm>
          <a:effectLst>
            <a:outerShdw algn="tl" blurRad="190500" dir="2700000" dist="63500" rotWithShape="0">
              <a:prstClr val="black">
                <a:alpha val="30000"/>
              </a:prstClr>
            </a:outerShdw>
          </a:effectLst>
        </p:grpSpPr>
        <p:sp>
          <p:nvSpPr>
            <p:cNvPr id="4" name="圆角矩形 3"/>
            <p:cNvSpPr/>
            <p:nvPr/>
          </p:nvSpPr>
          <p:spPr>
            <a:xfrm>
              <a:off x="6298600" y="1813622"/>
              <a:ext cx="5040560" cy="191745"/>
            </a:xfrm>
            <a:prstGeom prst="roundRect">
              <a:avLst>
                <a:gd fmla="val 50000" name="adj"/>
              </a:avLst>
            </a:prstGeom>
            <a:gradFill>
              <a:gsLst>
                <a:gs pos="0">
                  <a:srgbClr val="238DED"/>
                </a:gs>
                <a:gs pos="100000">
                  <a:srgbClr val="18478F"/>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72000" rtlCol="0"/>
            <a:lstStyle/>
            <a:p>
              <a:pPr algn="r"/>
              <a:r>
                <a:rPr altLang="zh-CN" lang="en-US" sz="1100">
                  <a:solidFill>
                    <a:schemeClr val="bg1"/>
                  </a:solidFill>
                  <a:latin charset="-122" panose="020b0503020204020204" pitchFamily="34" typeface="微软雅黑"/>
                  <a:ea charset="-122" panose="020b0503020204020204" pitchFamily="34" typeface="微软雅黑"/>
                  <a:cs typeface="+mn-ea"/>
                  <a:sym typeface="+mn-lt"/>
                </a:rPr>
                <a:t>1,623,445</a:t>
              </a:r>
            </a:p>
          </p:txBody>
        </p:sp>
        <p:sp>
          <p:nvSpPr>
            <p:cNvPr id="5" name="圆角矩形 4"/>
            <p:cNvSpPr/>
            <p:nvPr/>
          </p:nvSpPr>
          <p:spPr>
            <a:xfrm>
              <a:off x="6298600" y="2082681"/>
              <a:ext cx="3528392" cy="191745"/>
            </a:xfrm>
            <a:prstGeom prst="roundRect">
              <a:avLst>
                <a:gd fmla="val 50000" name="adj"/>
              </a:avLst>
            </a:prstGeom>
            <a:gradFill>
              <a:gsLst>
                <a:gs pos="0">
                  <a:schemeClr val="bg1"/>
                </a:gs>
                <a:gs pos="100000">
                  <a:schemeClr val="bg1">
                    <a:lumMod val="95000"/>
                  </a:schemeClr>
                </a:gs>
                <a:gs pos="100000">
                  <a:schemeClr val="bg1">
                    <a:lumMod val="75000"/>
                  </a:schemeClr>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72000" rtlCol="0"/>
            <a:lstStyle/>
            <a:p>
              <a:pPr algn="r"/>
              <a:r>
                <a:rPr altLang="zh-CN" lang="en-US" sz="11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1,058,883</a:t>
              </a:r>
            </a:p>
          </p:txBody>
        </p:sp>
      </p:grpSp>
      <p:grpSp>
        <p:nvGrpSpPr>
          <p:cNvPr id="6" name="组合 5"/>
          <p:cNvGrpSpPr/>
          <p:nvPr/>
        </p:nvGrpSpPr>
        <p:grpSpPr>
          <a:xfrm>
            <a:off x="6227329" y="3338280"/>
            <a:ext cx="4680520" cy="460804"/>
            <a:chOff x="6298600" y="2875278"/>
            <a:chExt cx="4680520" cy="460804"/>
          </a:xfrm>
          <a:effectLst>
            <a:outerShdw algn="tl" blurRad="190500" dir="2700000" dist="63500" rotWithShape="0">
              <a:prstClr val="black">
                <a:alpha val="30000"/>
              </a:prstClr>
            </a:outerShdw>
          </a:effectLst>
        </p:grpSpPr>
        <p:sp>
          <p:nvSpPr>
            <p:cNvPr id="7" name="圆角矩形 6"/>
            <p:cNvSpPr/>
            <p:nvPr/>
          </p:nvSpPr>
          <p:spPr>
            <a:xfrm>
              <a:off x="6298600" y="2875278"/>
              <a:ext cx="2160240" cy="191745"/>
            </a:xfrm>
            <a:prstGeom prst="roundRect">
              <a:avLst>
                <a:gd fmla="val 50000" name="adj"/>
              </a:avLst>
            </a:prstGeom>
            <a:gradFill>
              <a:gsLst>
                <a:gs pos="0">
                  <a:srgbClr val="238DED"/>
                </a:gs>
                <a:gs pos="100000">
                  <a:srgbClr val="18478F"/>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72000" rtlCol="0"/>
            <a:lstStyle/>
            <a:p>
              <a:pPr algn="r"/>
              <a:r>
                <a:rPr altLang="zh-CN" lang="en-US" sz="1100">
                  <a:solidFill>
                    <a:schemeClr val="bg1"/>
                  </a:solidFill>
                  <a:latin charset="-122" panose="020b0503020204020204" pitchFamily="34" typeface="微软雅黑"/>
                  <a:ea charset="-122" panose="020b0503020204020204" pitchFamily="34" typeface="微软雅黑"/>
                  <a:cs typeface="+mn-ea"/>
                  <a:sym typeface="+mn-lt"/>
                </a:rPr>
                <a:t>725,091</a:t>
              </a:r>
            </a:p>
          </p:txBody>
        </p:sp>
        <p:sp>
          <p:nvSpPr>
            <p:cNvPr id="8" name="圆角矩形 7"/>
            <p:cNvSpPr/>
            <p:nvPr/>
          </p:nvSpPr>
          <p:spPr>
            <a:xfrm>
              <a:off x="6298600" y="3144337"/>
              <a:ext cx="4680520" cy="191745"/>
            </a:xfrm>
            <a:prstGeom prst="roundRect">
              <a:avLst>
                <a:gd fmla="val 50000" name="adj"/>
              </a:avLst>
            </a:prstGeom>
            <a:gradFill>
              <a:gsLst>
                <a:gs pos="0">
                  <a:schemeClr val="bg1"/>
                </a:gs>
                <a:gs pos="100000">
                  <a:schemeClr val="bg1">
                    <a:lumMod val="95000"/>
                  </a:schemeClr>
                </a:gs>
                <a:gs pos="100000">
                  <a:schemeClr val="bg1">
                    <a:lumMod val="75000"/>
                  </a:schemeClr>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72000" rtlCol="0"/>
            <a:lstStyle/>
            <a:p>
              <a:pPr algn="r"/>
              <a:r>
                <a:rPr altLang="zh-CN" lang="en-US" sz="11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1,550,934</a:t>
              </a:r>
            </a:p>
          </p:txBody>
        </p:sp>
      </p:grpSp>
      <p:grpSp>
        <p:nvGrpSpPr>
          <p:cNvPr id="9" name="组合 8"/>
          <p:cNvGrpSpPr/>
          <p:nvPr/>
        </p:nvGrpSpPr>
        <p:grpSpPr>
          <a:xfrm>
            <a:off x="6227329" y="4407523"/>
            <a:ext cx="3312368" cy="460804"/>
            <a:chOff x="6298600" y="3936934"/>
            <a:chExt cx="3312368" cy="460804"/>
          </a:xfrm>
          <a:effectLst>
            <a:outerShdw algn="tl" blurRad="190500" dir="2700000" dist="63500" rotWithShape="0">
              <a:prstClr val="black">
                <a:alpha val="30000"/>
              </a:prstClr>
            </a:outerShdw>
          </a:effectLst>
        </p:grpSpPr>
        <p:sp>
          <p:nvSpPr>
            <p:cNvPr id="10" name="圆角矩形 9"/>
            <p:cNvSpPr/>
            <p:nvPr/>
          </p:nvSpPr>
          <p:spPr>
            <a:xfrm>
              <a:off x="6298600" y="3936934"/>
              <a:ext cx="3312368" cy="191745"/>
            </a:xfrm>
            <a:prstGeom prst="roundRect">
              <a:avLst>
                <a:gd fmla="val 50000" name="adj"/>
              </a:avLst>
            </a:prstGeom>
            <a:gradFill>
              <a:gsLst>
                <a:gs pos="0">
                  <a:srgbClr val="238DED"/>
                </a:gs>
                <a:gs pos="100000">
                  <a:srgbClr val="18478F"/>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72000" rtlCol="0"/>
            <a:lstStyle/>
            <a:p>
              <a:pPr algn="r"/>
              <a:r>
                <a:rPr altLang="zh-CN" lang="en-US" sz="1100">
                  <a:solidFill>
                    <a:schemeClr val="bg1"/>
                  </a:solidFill>
                  <a:latin charset="-122" panose="020b0503020204020204" pitchFamily="34" typeface="微软雅黑"/>
                  <a:ea charset="-122" panose="020b0503020204020204" pitchFamily="34" typeface="微软雅黑"/>
                  <a:cs typeface="+mn-ea"/>
                  <a:sym typeface="+mn-lt"/>
                </a:rPr>
                <a:t>981,406</a:t>
              </a:r>
            </a:p>
          </p:txBody>
        </p:sp>
        <p:sp>
          <p:nvSpPr>
            <p:cNvPr id="11" name="圆角矩形 10"/>
            <p:cNvSpPr/>
            <p:nvPr/>
          </p:nvSpPr>
          <p:spPr>
            <a:xfrm>
              <a:off x="6298600" y="4205993"/>
              <a:ext cx="2448272" cy="191745"/>
            </a:xfrm>
            <a:prstGeom prst="roundRect">
              <a:avLst>
                <a:gd fmla="val 50000" name="adj"/>
              </a:avLst>
            </a:prstGeom>
            <a:gradFill>
              <a:gsLst>
                <a:gs pos="0">
                  <a:schemeClr val="bg1"/>
                </a:gs>
                <a:gs pos="100000">
                  <a:schemeClr val="bg1">
                    <a:lumMod val="95000"/>
                  </a:schemeClr>
                </a:gs>
                <a:gs pos="100000">
                  <a:schemeClr val="bg1">
                    <a:lumMod val="75000"/>
                  </a:schemeClr>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72000" rtlCol="0"/>
            <a:lstStyle/>
            <a:p>
              <a:pPr algn="r"/>
              <a:r>
                <a:rPr altLang="zh-CN" lang="en-US" sz="11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846,356</a:t>
              </a:r>
            </a:p>
          </p:txBody>
        </p:sp>
      </p:grpSp>
      <p:grpSp>
        <p:nvGrpSpPr>
          <p:cNvPr id="12" name="组合 11"/>
          <p:cNvGrpSpPr/>
          <p:nvPr/>
        </p:nvGrpSpPr>
        <p:grpSpPr>
          <a:xfrm>
            <a:off x="6227329" y="5476766"/>
            <a:ext cx="3024336" cy="460804"/>
            <a:chOff x="6298600" y="4998591"/>
            <a:chExt cx="3024336" cy="460804"/>
          </a:xfrm>
          <a:effectLst>
            <a:outerShdw algn="tl" blurRad="190500" dir="2700000" dist="63500" rotWithShape="0">
              <a:prstClr val="black">
                <a:alpha val="30000"/>
              </a:prstClr>
            </a:outerShdw>
          </a:effectLst>
        </p:grpSpPr>
        <p:sp>
          <p:nvSpPr>
            <p:cNvPr id="13" name="圆角矩形 12"/>
            <p:cNvSpPr/>
            <p:nvPr/>
          </p:nvSpPr>
          <p:spPr>
            <a:xfrm>
              <a:off x="6298600" y="4998591"/>
              <a:ext cx="1404156" cy="191745"/>
            </a:xfrm>
            <a:prstGeom prst="roundRect">
              <a:avLst>
                <a:gd fmla="val 50000" name="adj"/>
              </a:avLst>
            </a:prstGeom>
            <a:gradFill>
              <a:gsLst>
                <a:gs pos="0">
                  <a:srgbClr val="238DED"/>
                </a:gs>
                <a:gs pos="100000">
                  <a:srgbClr val="18478F"/>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72000" rtlCol="0"/>
            <a:lstStyle/>
            <a:p>
              <a:pPr algn="r"/>
              <a:r>
                <a:rPr altLang="zh-CN" lang="en-US" sz="1100">
                  <a:solidFill>
                    <a:schemeClr val="bg1"/>
                  </a:solidFill>
                  <a:latin charset="-122" panose="020b0503020204020204" pitchFamily="34" typeface="微软雅黑"/>
                  <a:ea charset="-122" panose="020b0503020204020204" pitchFamily="34" typeface="微软雅黑"/>
                  <a:cs typeface="+mn-ea"/>
                  <a:sym typeface="+mn-lt"/>
                </a:rPr>
                <a:t>427,683</a:t>
              </a:r>
            </a:p>
          </p:txBody>
        </p:sp>
        <p:sp>
          <p:nvSpPr>
            <p:cNvPr id="14" name="圆角矩形 13"/>
            <p:cNvSpPr/>
            <p:nvPr/>
          </p:nvSpPr>
          <p:spPr>
            <a:xfrm>
              <a:off x="6298600" y="5267650"/>
              <a:ext cx="3024336" cy="191745"/>
            </a:xfrm>
            <a:prstGeom prst="roundRect">
              <a:avLst>
                <a:gd fmla="val 50000" name="adj"/>
              </a:avLst>
            </a:prstGeom>
            <a:gradFill>
              <a:gsLst>
                <a:gs pos="0">
                  <a:schemeClr val="bg1"/>
                </a:gs>
                <a:gs pos="100000">
                  <a:schemeClr val="bg1">
                    <a:lumMod val="95000"/>
                  </a:schemeClr>
                </a:gs>
                <a:gs pos="100000">
                  <a:schemeClr val="bg1">
                    <a:lumMod val="75000"/>
                  </a:schemeClr>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lIns="0" rIns="72000" rtlCol="0"/>
            <a:lstStyle/>
            <a:p>
              <a:pPr algn="r"/>
              <a:r>
                <a:rPr altLang="zh-CN" lang="en-US" sz="11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901,124</a:t>
              </a:r>
            </a:p>
          </p:txBody>
        </p:sp>
      </p:grpSp>
      <p:sp>
        <p:nvSpPr>
          <p:cNvPr id="15" name="TextBox 89"/>
          <p:cNvSpPr txBox="1"/>
          <p:nvPr/>
        </p:nvSpPr>
        <p:spPr>
          <a:xfrm>
            <a:off x="2789546" y="2313611"/>
            <a:ext cx="2524555" cy="45720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sym typeface="+mn-lt"/>
              </a:rPr>
              <a:t>您的内容打在这里，或者通过复制您的文本后，在此框中选择粘贴，并选择只保留文字。</a:t>
            </a:r>
          </a:p>
        </p:txBody>
      </p:sp>
      <p:sp>
        <p:nvSpPr>
          <p:cNvPr id="16" name="TextBox 90"/>
          <p:cNvSpPr txBox="1"/>
          <p:nvPr/>
        </p:nvSpPr>
        <p:spPr>
          <a:xfrm>
            <a:off x="2789546" y="3382854"/>
            <a:ext cx="2524555" cy="45720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sym typeface="+mn-lt"/>
              </a:rPr>
              <a:t>您的内容打在这里，或者通过复制您的文本后，在此框中选择粘贴，并选择只保留文字。</a:t>
            </a:r>
          </a:p>
        </p:txBody>
      </p:sp>
      <p:sp>
        <p:nvSpPr>
          <p:cNvPr id="17" name="TextBox 91"/>
          <p:cNvSpPr txBox="1"/>
          <p:nvPr/>
        </p:nvSpPr>
        <p:spPr>
          <a:xfrm>
            <a:off x="2789546" y="4452097"/>
            <a:ext cx="2524555" cy="45720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sym typeface="+mn-lt"/>
              </a:rPr>
              <a:t>您的内容打在这里，或者通过复制您的文本后，在此框中选择粘贴，并选择只保留文字。</a:t>
            </a:r>
          </a:p>
        </p:txBody>
      </p:sp>
      <p:sp>
        <p:nvSpPr>
          <p:cNvPr id="18" name="TextBox 92"/>
          <p:cNvSpPr txBox="1"/>
          <p:nvPr/>
        </p:nvSpPr>
        <p:spPr>
          <a:xfrm>
            <a:off x="2789546" y="5521340"/>
            <a:ext cx="2524555" cy="457200"/>
          </a:xfrm>
          <a:prstGeom prst="rect">
            <a:avLst/>
          </a:prstGeom>
          <a:noFill/>
        </p:spPr>
        <p:txBody>
          <a:bodyPr bIns="0" lIns="0" rIns="0" rtlCol="0" tIns="0" wrap="square">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sym typeface="+mn-lt"/>
              </a:rPr>
              <a:t>您的内容打在这里，或者通过复制您的文本后，在此框中选择粘贴，并选择只保留文字。</a:t>
            </a:r>
          </a:p>
        </p:txBody>
      </p:sp>
      <p:sp>
        <p:nvSpPr>
          <p:cNvPr id="27" name="椭圆 26"/>
          <p:cNvSpPr/>
          <p:nvPr/>
        </p:nvSpPr>
        <p:spPr>
          <a:xfrm>
            <a:off x="1634913" y="2107603"/>
            <a:ext cx="781050" cy="781050"/>
          </a:xfrm>
          <a:prstGeom prst="ellipse">
            <a:avLst/>
          </a:prstGeom>
          <a:gradFill>
            <a:gsLst>
              <a:gs pos="0">
                <a:srgbClr val="238DED"/>
              </a:gs>
              <a:gs pos="100000">
                <a:srgbClr val="18478F"/>
              </a:gs>
            </a:gsLst>
            <a:lin ang="2700000" scaled="1"/>
          </a:gradFill>
          <a:ln w="1270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bg1"/>
                </a:solidFill>
                <a:latin charset="-122" panose="020b0503020204020204" pitchFamily="34" typeface="微软雅黑"/>
                <a:ea charset="-122" panose="020b0503020204020204" pitchFamily="34" typeface="微软雅黑"/>
              </a:rPr>
              <a:t>3</a:t>
            </a:r>
          </a:p>
          <a:p>
            <a:pPr algn="ctr"/>
            <a:r>
              <a:rPr altLang="zh-CN" lang="en-US" smtClean="0" sz="2800">
                <a:solidFill>
                  <a:schemeClr val="bg1"/>
                </a:solidFill>
                <a:latin charset="-122" panose="020b0503020204020204" pitchFamily="34" typeface="微软雅黑"/>
                <a:ea charset="-122" panose="020b0503020204020204" pitchFamily="34" typeface="微软雅黑"/>
              </a:rPr>
              <a:t>季度</a:t>
            </a:r>
          </a:p>
        </p:txBody>
      </p:sp>
      <p:sp>
        <p:nvSpPr>
          <p:cNvPr id="29" name="椭圆 28"/>
          <p:cNvSpPr/>
          <p:nvPr/>
        </p:nvSpPr>
        <p:spPr>
          <a:xfrm>
            <a:off x="1634913" y="3176846"/>
            <a:ext cx="781050" cy="781050"/>
          </a:xfrm>
          <a:prstGeom prst="ellipse">
            <a:avLst/>
          </a:prstGeom>
          <a:gradFill>
            <a:gsLst>
              <a:gs pos="0">
                <a:schemeClr val="bg1"/>
              </a:gs>
              <a:gs pos="100000">
                <a:schemeClr val="bg1">
                  <a:lumMod val="85000"/>
                </a:schemeClr>
              </a:gs>
            </a:gsLst>
            <a:lin ang="2700000" scaled="1"/>
          </a:gradFill>
          <a:ln w="1270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smtClean="0" sz="2800">
                <a:solidFill>
                  <a:schemeClr val="tx1">
                    <a:lumMod val="75000"/>
                    <a:lumOff val="25000"/>
                  </a:schemeClr>
                </a:solidFill>
                <a:latin charset="-122" panose="020b0503020204020204" pitchFamily="34" typeface="微软雅黑"/>
                <a:ea charset="-122" panose="020b0503020204020204" pitchFamily="34" typeface="微软雅黑"/>
              </a:rPr>
              <a:t>4</a:t>
            </a:r>
          </a:p>
          <a:p>
            <a:pPr algn="ctr" lvl="0"/>
            <a:r>
              <a:rPr altLang="zh-CN" lang="en-US" smtClean="0" sz="2800">
                <a:solidFill>
                  <a:schemeClr val="tx1">
                    <a:lumMod val="75000"/>
                    <a:lumOff val="25000"/>
                  </a:schemeClr>
                </a:solidFill>
                <a:latin charset="-122" panose="020b0503020204020204" pitchFamily="34" typeface="微软雅黑"/>
                <a:ea charset="-122" panose="020b0503020204020204" pitchFamily="34" typeface="微软雅黑"/>
              </a:rPr>
              <a:t>季度</a:t>
            </a:r>
          </a:p>
        </p:txBody>
      </p:sp>
      <p:sp>
        <p:nvSpPr>
          <p:cNvPr id="30" name="椭圆 29"/>
          <p:cNvSpPr/>
          <p:nvPr/>
        </p:nvSpPr>
        <p:spPr>
          <a:xfrm>
            <a:off x="1634913" y="4248608"/>
            <a:ext cx="781050" cy="781050"/>
          </a:xfrm>
          <a:prstGeom prst="ellipse">
            <a:avLst/>
          </a:prstGeom>
          <a:gradFill>
            <a:gsLst>
              <a:gs pos="0">
                <a:srgbClr val="238DED"/>
              </a:gs>
              <a:gs pos="100000">
                <a:srgbClr val="18478F"/>
              </a:gs>
            </a:gsLst>
            <a:lin ang="2700000" scaled="1"/>
          </a:gradFill>
          <a:ln w="1270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smtClean="0" sz="2800">
                <a:solidFill>
                  <a:schemeClr val="bg1"/>
                </a:solidFill>
                <a:latin charset="-122" panose="020b0503020204020204" pitchFamily="34" typeface="微软雅黑"/>
                <a:ea charset="-122" panose="020b0503020204020204" pitchFamily="34" typeface="微软雅黑"/>
              </a:rPr>
              <a:t>1</a:t>
            </a:r>
          </a:p>
          <a:p>
            <a:pPr algn="ctr" lvl="0"/>
            <a:r>
              <a:rPr altLang="zh-CN" lang="en-US" smtClean="0" sz="2800">
                <a:solidFill>
                  <a:schemeClr val="bg1"/>
                </a:solidFill>
                <a:latin charset="-122" panose="020b0503020204020204" pitchFamily="34" typeface="微软雅黑"/>
                <a:ea charset="-122" panose="020b0503020204020204" pitchFamily="34" typeface="微软雅黑"/>
              </a:rPr>
              <a:t>季度</a:t>
            </a:r>
          </a:p>
        </p:txBody>
      </p:sp>
      <p:sp>
        <p:nvSpPr>
          <p:cNvPr id="31" name="椭圆 30"/>
          <p:cNvSpPr/>
          <p:nvPr/>
        </p:nvSpPr>
        <p:spPr>
          <a:xfrm>
            <a:off x="1634913" y="5316643"/>
            <a:ext cx="781050" cy="781050"/>
          </a:xfrm>
          <a:prstGeom prst="ellipse">
            <a:avLst/>
          </a:prstGeom>
          <a:gradFill>
            <a:gsLst>
              <a:gs pos="0">
                <a:schemeClr val="bg1"/>
              </a:gs>
              <a:gs pos="100000">
                <a:schemeClr val="bg1">
                  <a:lumMod val="85000"/>
                </a:schemeClr>
              </a:gs>
            </a:gsLst>
            <a:lin ang="2700000" scaled="1"/>
          </a:gradFill>
          <a:ln w="1270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smtClean="0" sz="2800">
                <a:solidFill>
                  <a:schemeClr val="tx1">
                    <a:lumMod val="75000"/>
                    <a:lumOff val="25000"/>
                  </a:schemeClr>
                </a:solidFill>
                <a:latin charset="-122" panose="020b0503020204020204" pitchFamily="34" typeface="微软雅黑"/>
                <a:ea charset="-122" panose="020b0503020204020204" pitchFamily="34" typeface="微软雅黑"/>
              </a:rPr>
              <a:t>2</a:t>
            </a:r>
          </a:p>
          <a:p>
            <a:pPr algn="ctr" lvl="0"/>
            <a:r>
              <a:rPr altLang="zh-CN" lang="en-US" smtClean="0" sz="2800">
                <a:solidFill>
                  <a:schemeClr val="tx1">
                    <a:lumMod val="75000"/>
                    <a:lumOff val="25000"/>
                  </a:schemeClr>
                </a:solidFill>
                <a:latin charset="-122" panose="020b0503020204020204" pitchFamily="34" typeface="微软雅黑"/>
                <a:ea charset="-122" panose="020b0503020204020204" pitchFamily="34" typeface="微软雅黑"/>
              </a:rPr>
              <a:t>季度</a:t>
            </a:r>
          </a:p>
        </p:txBody>
      </p:sp>
      <p:sp>
        <p:nvSpPr>
          <p:cNvPr id="28" name="圆角矩形 27"/>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季度完成情况</a:t>
            </a:r>
          </a:p>
        </p:txBody>
      </p:sp>
    </p:spTree>
    <p:extLst>
      <p:ext uri="{BB962C8B-B14F-4D97-AF65-F5344CB8AC3E}">
        <p14:creationId val="39057065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500" id="7"/>
                                        <p:tgtEl>
                                          <p:spTgt spid="28"/>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28"/>
                                        </p:tgtEl>
                                        <p:attrNameLst>
                                          <p:attrName>ppt_x</p:attrName>
                                          <p:attrName>ppt_y</p:attrName>
                                        </p:attrNameLst>
                                      </p:cBhvr>
                                      <p:rCtr x="0" y="-9074"/>
                                    </p:animMotion>
                                  </p:childTnLst>
                                </p:cTn>
                              </p:par>
                            </p:childTnLst>
                          </p:cTn>
                        </p:par>
                        <p:par>
                          <p:cTn fill="hold" id="10" nodeType="afterGroup">
                            <p:stCondLst>
                              <p:cond delay="1500"/>
                            </p:stCondLst>
                            <p:childTnLst>
                              <p:par>
                                <p:cTn fill="hold" grpId="0" id="11" nodeType="afterEffect" presetClass="entr" presetID="53" presetSubtype="0">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p:cTn dur="500" fill="hold" id="13"/>
                                        <p:tgtEl>
                                          <p:spTgt spid="27"/>
                                        </p:tgtEl>
                                        <p:attrNameLst>
                                          <p:attrName>ppt_w</p:attrName>
                                        </p:attrNameLst>
                                      </p:cBhvr>
                                      <p:tavLst>
                                        <p:tav tm="0">
                                          <p:val>
                                            <p:fltVal val="0"/>
                                          </p:val>
                                        </p:tav>
                                        <p:tav tm="100000">
                                          <p:val>
                                            <p:strVal val="#ppt_w"/>
                                          </p:val>
                                        </p:tav>
                                      </p:tavLst>
                                    </p:anim>
                                    <p:anim calcmode="lin" valueType="num">
                                      <p:cBhvr>
                                        <p:cTn dur="500" fill="hold" id="14"/>
                                        <p:tgtEl>
                                          <p:spTgt spid="27"/>
                                        </p:tgtEl>
                                        <p:attrNameLst>
                                          <p:attrName>ppt_h</p:attrName>
                                        </p:attrNameLst>
                                      </p:cBhvr>
                                      <p:tavLst>
                                        <p:tav tm="0">
                                          <p:val>
                                            <p:fltVal val="0"/>
                                          </p:val>
                                        </p:tav>
                                        <p:tav tm="100000">
                                          <p:val>
                                            <p:strVal val="#ppt_h"/>
                                          </p:val>
                                        </p:tav>
                                      </p:tavLst>
                                    </p:anim>
                                    <p:animEffect filter="fade" transition="in">
                                      <p:cBhvr>
                                        <p:cTn dur="500" id="15"/>
                                        <p:tgtEl>
                                          <p:spTgt spid="27"/>
                                        </p:tgtEl>
                                      </p:cBhvr>
                                    </p:animEffect>
                                  </p:childTnLst>
                                </p:cTn>
                              </p:par>
                              <p:par>
                                <p:cTn decel="100000" fill="hold" id="16" nodeType="withEffect" presetClass="entr" presetID="2" presetSubtype="2">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1000" fill="hold" id="18"/>
                                        <p:tgtEl>
                                          <p:spTgt spid="3"/>
                                        </p:tgtEl>
                                        <p:attrNameLst>
                                          <p:attrName>ppt_x</p:attrName>
                                        </p:attrNameLst>
                                      </p:cBhvr>
                                      <p:tavLst>
                                        <p:tav tm="0">
                                          <p:val>
                                            <p:strVal val="1+#ppt_w/2"/>
                                          </p:val>
                                        </p:tav>
                                        <p:tav tm="100000">
                                          <p:val>
                                            <p:strVal val="#ppt_x"/>
                                          </p:val>
                                        </p:tav>
                                      </p:tavLst>
                                    </p:anim>
                                    <p:anim calcmode="lin" valueType="num">
                                      <p:cBhvr additive="base">
                                        <p:cTn dur="1000" fill="hold" id="19"/>
                                        <p:tgtEl>
                                          <p:spTgt spid="3"/>
                                        </p:tgtEl>
                                        <p:attrNameLst>
                                          <p:attrName>ppt_y</p:attrName>
                                        </p:attrNameLst>
                                      </p:cBhvr>
                                      <p:tavLst>
                                        <p:tav tm="0">
                                          <p:val>
                                            <p:strVal val="#ppt_y"/>
                                          </p:val>
                                        </p:tav>
                                        <p:tav tm="100000">
                                          <p:val>
                                            <p:strVal val="#ppt_y"/>
                                          </p:val>
                                        </p:tav>
                                      </p:tavLst>
                                    </p:anim>
                                  </p:childTnLst>
                                </p:cTn>
                              </p:par>
                              <p:par>
                                <p:cTn fill="hold" grpId="0" id="20" nodeType="withEffect" presetClass="entr" presetID="53" presetSubtype="0">
                                  <p:stCondLst>
                                    <p:cond delay="0"/>
                                  </p:stCondLst>
                                  <p:iterate type="lt">
                                    <p:tmPct val="10000"/>
                                  </p:iterate>
                                  <p:childTnLst>
                                    <p:set>
                                      <p:cBhvr>
                                        <p:cTn dur="1" fill="hold" id="21">
                                          <p:stCondLst>
                                            <p:cond delay="0"/>
                                          </p:stCondLst>
                                        </p:cTn>
                                        <p:tgtEl>
                                          <p:spTgt spid="15"/>
                                        </p:tgtEl>
                                        <p:attrNameLst>
                                          <p:attrName>style.visibility</p:attrName>
                                        </p:attrNameLst>
                                      </p:cBhvr>
                                      <p:to>
                                        <p:strVal val="visible"/>
                                      </p:to>
                                    </p:set>
                                    <p:anim calcmode="lin" valueType="num">
                                      <p:cBhvr>
                                        <p:cTn dur="200" fill="hold" id="22"/>
                                        <p:tgtEl>
                                          <p:spTgt spid="15"/>
                                        </p:tgtEl>
                                        <p:attrNameLst>
                                          <p:attrName>ppt_w</p:attrName>
                                        </p:attrNameLst>
                                      </p:cBhvr>
                                      <p:tavLst>
                                        <p:tav tm="0">
                                          <p:val>
                                            <p:fltVal val="0"/>
                                          </p:val>
                                        </p:tav>
                                        <p:tav tm="100000">
                                          <p:val>
                                            <p:strVal val="#ppt_w"/>
                                          </p:val>
                                        </p:tav>
                                      </p:tavLst>
                                    </p:anim>
                                    <p:anim calcmode="lin" valueType="num">
                                      <p:cBhvr>
                                        <p:cTn dur="200" fill="hold" id="23"/>
                                        <p:tgtEl>
                                          <p:spTgt spid="15"/>
                                        </p:tgtEl>
                                        <p:attrNameLst>
                                          <p:attrName>ppt_h</p:attrName>
                                        </p:attrNameLst>
                                      </p:cBhvr>
                                      <p:tavLst>
                                        <p:tav tm="0">
                                          <p:val>
                                            <p:fltVal val="0"/>
                                          </p:val>
                                        </p:tav>
                                        <p:tav tm="100000">
                                          <p:val>
                                            <p:strVal val="#ppt_h"/>
                                          </p:val>
                                        </p:tav>
                                      </p:tavLst>
                                    </p:anim>
                                    <p:animEffect filter="fade" transition="in">
                                      <p:cBhvr>
                                        <p:cTn dur="200" id="24"/>
                                        <p:tgtEl>
                                          <p:spTgt spid="15"/>
                                        </p:tgtEl>
                                      </p:cBhvr>
                                    </p:animEffect>
                                  </p:childTnLst>
                                </p:cTn>
                              </p:par>
                            </p:childTnLst>
                          </p:cTn>
                        </p:par>
                        <p:par>
                          <p:cTn fill="hold" id="25" nodeType="afterGroup">
                            <p:stCondLst>
                              <p:cond delay="2500"/>
                            </p:stCondLst>
                            <p:childTnLst>
                              <p:par>
                                <p:cTn fill="hold" grpId="0" id="26" nodeType="afterEffect" presetClass="entr" presetID="53" presetSubtype="0">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p:cTn dur="500" fill="hold" id="28"/>
                                        <p:tgtEl>
                                          <p:spTgt spid="29"/>
                                        </p:tgtEl>
                                        <p:attrNameLst>
                                          <p:attrName>ppt_w</p:attrName>
                                        </p:attrNameLst>
                                      </p:cBhvr>
                                      <p:tavLst>
                                        <p:tav tm="0">
                                          <p:val>
                                            <p:fltVal val="0"/>
                                          </p:val>
                                        </p:tav>
                                        <p:tav tm="100000">
                                          <p:val>
                                            <p:strVal val="#ppt_w"/>
                                          </p:val>
                                        </p:tav>
                                      </p:tavLst>
                                    </p:anim>
                                    <p:anim calcmode="lin" valueType="num">
                                      <p:cBhvr>
                                        <p:cTn dur="500" fill="hold" id="29"/>
                                        <p:tgtEl>
                                          <p:spTgt spid="29"/>
                                        </p:tgtEl>
                                        <p:attrNameLst>
                                          <p:attrName>ppt_h</p:attrName>
                                        </p:attrNameLst>
                                      </p:cBhvr>
                                      <p:tavLst>
                                        <p:tav tm="0">
                                          <p:val>
                                            <p:fltVal val="0"/>
                                          </p:val>
                                        </p:tav>
                                        <p:tav tm="100000">
                                          <p:val>
                                            <p:strVal val="#ppt_h"/>
                                          </p:val>
                                        </p:tav>
                                      </p:tavLst>
                                    </p:anim>
                                    <p:animEffect filter="fade" transition="in">
                                      <p:cBhvr>
                                        <p:cTn dur="500" id="30"/>
                                        <p:tgtEl>
                                          <p:spTgt spid="29"/>
                                        </p:tgtEl>
                                      </p:cBhvr>
                                    </p:animEffect>
                                  </p:childTnLst>
                                </p:cTn>
                              </p:par>
                              <p:par>
                                <p:cTn decel="100000" fill="hold" id="31" nodeType="withEffect" presetClass="entr" presetID="2" presetSubtype="2">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additive="base">
                                        <p:cTn dur="1000" fill="hold" id="33"/>
                                        <p:tgtEl>
                                          <p:spTgt spid="6"/>
                                        </p:tgtEl>
                                        <p:attrNameLst>
                                          <p:attrName>ppt_x</p:attrName>
                                        </p:attrNameLst>
                                      </p:cBhvr>
                                      <p:tavLst>
                                        <p:tav tm="0">
                                          <p:val>
                                            <p:strVal val="1+#ppt_w/2"/>
                                          </p:val>
                                        </p:tav>
                                        <p:tav tm="100000">
                                          <p:val>
                                            <p:strVal val="#ppt_x"/>
                                          </p:val>
                                        </p:tav>
                                      </p:tavLst>
                                    </p:anim>
                                    <p:anim calcmode="lin" valueType="num">
                                      <p:cBhvr additive="base">
                                        <p:cTn dur="1000" fill="hold" id="34"/>
                                        <p:tgtEl>
                                          <p:spTgt spid="6"/>
                                        </p:tgtEl>
                                        <p:attrNameLst>
                                          <p:attrName>ppt_y</p:attrName>
                                        </p:attrNameLst>
                                      </p:cBhvr>
                                      <p:tavLst>
                                        <p:tav tm="0">
                                          <p:val>
                                            <p:strVal val="#ppt_y"/>
                                          </p:val>
                                        </p:tav>
                                        <p:tav tm="100000">
                                          <p:val>
                                            <p:strVal val="#ppt_y"/>
                                          </p:val>
                                        </p:tav>
                                      </p:tavLst>
                                    </p:anim>
                                  </p:childTnLst>
                                </p:cTn>
                              </p:par>
                              <p:par>
                                <p:cTn fill="hold" grpId="0" id="35" nodeType="withEffect" presetClass="entr" presetID="53" presetSubtype="0">
                                  <p:stCondLst>
                                    <p:cond delay="0"/>
                                  </p:stCondLst>
                                  <p:iterate type="lt">
                                    <p:tmPct val="10000"/>
                                  </p:iterate>
                                  <p:childTnLst>
                                    <p:set>
                                      <p:cBhvr>
                                        <p:cTn dur="1" fill="hold" id="36">
                                          <p:stCondLst>
                                            <p:cond delay="0"/>
                                          </p:stCondLst>
                                        </p:cTn>
                                        <p:tgtEl>
                                          <p:spTgt spid="16"/>
                                        </p:tgtEl>
                                        <p:attrNameLst>
                                          <p:attrName>style.visibility</p:attrName>
                                        </p:attrNameLst>
                                      </p:cBhvr>
                                      <p:to>
                                        <p:strVal val="visible"/>
                                      </p:to>
                                    </p:set>
                                    <p:anim calcmode="lin" valueType="num">
                                      <p:cBhvr>
                                        <p:cTn dur="200" fill="hold" id="37"/>
                                        <p:tgtEl>
                                          <p:spTgt spid="16"/>
                                        </p:tgtEl>
                                        <p:attrNameLst>
                                          <p:attrName>ppt_w</p:attrName>
                                        </p:attrNameLst>
                                      </p:cBhvr>
                                      <p:tavLst>
                                        <p:tav tm="0">
                                          <p:val>
                                            <p:fltVal val="0"/>
                                          </p:val>
                                        </p:tav>
                                        <p:tav tm="100000">
                                          <p:val>
                                            <p:strVal val="#ppt_w"/>
                                          </p:val>
                                        </p:tav>
                                      </p:tavLst>
                                    </p:anim>
                                    <p:anim calcmode="lin" valueType="num">
                                      <p:cBhvr>
                                        <p:cTn dur="200" fill="hold" id="38"/>
                                        <p:tgtEl>
                                          <p:spTgt spid="16"/>
                                        </p:tgtEl>
                                        <p:attrNameLst>
                                          <p:attrName>ppt_h</p:attrName>
                                        </p:attrNameLst>
                                      </p:cBhvr>
                                      <p:tavLst>
                                        <p:tav tm="0">
                                          <p:val>
                                            <p:fltVal val="0"/>
                                          </p:val>
                                        </p:tav>
                                        <p:tav tm="100000">
                                          <p:val>
                                            <p:strVal val="#ppt_h"/>
                                          </p:val>
                                        </p:tav>
                                      </p:tavLst>
                                    </p:anim>
                                    <p:animEffect filter="fade" transition="in">
                                      <p:cBhvr>
                                        <p:cTn dur="200" id="39"/>
                                        <p:tgtEl>
                                          <p:spTgt spid="16"/>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p:cTn dur="500" fill="hold" id="43"/>
                                        <p:tgtEl>
                                          <p:spTgt spid="30"/>
                                        </p:tgtEl>
                                        <p:attrNameLst>
                                          <p:attrName>ppt_w</p:attrName>
                                        </p:attrNameLst>
                                      </p:cBhvr>
                                      <p:tavLst>
                                        <p:tav tm="0">
                                          <p:val>
                                            <p:fltVal val="0"/>
                                          </p:val>
                                        </p:tav>
                                        <p:tav tm="100000">
                                          <p:val>
                                            <p:strVal val="#ppt_w"/>
                                          </p:val>
                                        </p:tav>
                                      </p:tavLst>
                                    </p:anim>
                                    <p:anim calcmode="lin" valueType="num">
                                      <p:cBhvr>
                                        <p:cTn dur="500" fill="hold" id="44"/>
                                        <p:tgtEl>
                                          <p:spTgt spid="30"/>
                                        </p:tgtEl>
                                        <p:attrNameLst>
                                          <p:attrName>ppt_h</p:attrName>
                                        </p:attrNameLst>
                                      </p:cBhvr>
                                      <p:tavLst>
                                        <p:tav tm="0">
                                          <p:val>
                                            <p:fltVal val="0"/>
                                          </p:val>
                                        </p:tav>
                                        <p:tav tm="100000">
                                          <p:val>
                                            <p:strVal val="#ppt_h"/>
                                          </p:val>
                                        </p:tav>
                                      </p:tavLst>
                                    </p:anim>
                                    <p:animEffect filter="fade" transition="in">
                                      <p:cBhvr>
                                        <p:cTn dur="500" id="45"/>
                                        <p:tgtEl>
                                          <p:spTgt spid="30"/>
                                        </p:tgtEl>
                                      </p:cBhvr>
                                    </p:animEffect>
                                  </p:childTnLst>
                                </p:cTn>
                              </p:par>
                              <p:par>
                                <p:cTn decel="100000" fill="hold" id="46" nodeType="withEffect" presetClass="entr" presetID="2" presetSubtype="2">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1000" fill="hold" id="48"/>
                                        <p:tgtEl>
                                          <p:spTgt spid="9"/>
                                        </p:tgtEl>
                                        <p:attrNameLst>
                                          <p:attrName>ppt_x</p:attrName>
                                        </p:attrNameLst>
                                      </p:cBhvr>
                                      <p:tavLst>
                                        <p:tav tm="0">
                                          <p:val>
                                            <p:strVal val="1+#ppt_w/2"/>
                                          </p:val>
                                        </p:tav>
                                        <p:tav tm="100000">
                                          <p:val>
                                            <p:strVal val="#ppt_x"/>
                                          </p:val>
                                        </p:tav>
                                      </p:tavLst>
                                    </p:anim>
                                    <p:anim calcmode="lin" valueType="num">
                                      <p:cBhvr additive="base">
                                        <p:cTn dur="1000" fill="hold" id="49"/>
                                        <p:tgtEl>
                                          <p:spTgt spid="9"/>
                                        </p:tgtEl>
                                        <p:attrNameLst>
                                          <p:attrName>ppt_y</p:attrName>
                                        </p:attrNameLst>
                                      </p:cBhvr>
                                      <p:tavLst>
                                        <p:tav tm="0">
                                          <p:val>
                                            <p:strVal val="#ppt_y"/>
                                          </p:val>
                                        </p:tav>
                                        <p:tav tm="100000">
                                          <p:val>
                                            <p:strVal val="#ppt_y"/>
                                          </p:val>
                                        </p:tav>
                                      </p:tavLst>
                                    </p:anim>
                                  </p:childTnLst>
                                </p:cTn>
                              </p:par>
                              <p:par>
                                <p:cTn fill="hold" grpId="0" id="50" nodeType="withEffect" presetClass="entr" presetID="53" presetSubtype="0">
                                  <p:stCondLst>
                                    <p:cond delay="0"/>
                                  </p:stCondLst>
                                  <p:iterate type="lt">
                                    <p:tmPct val="10000"/>
                                  </p:iterate>
                                  <p:childTnLst>
                                    <p:set>
                                      <p:cBhvr>
                                        <p:cTn dur="1" fill="hold" id="51">
                                          <p:stCondLst>
                                            <p:cond delay="0"/>
                                          </p:stCondLst>
                                        </p:cTn>
                                        <p:tgtEl>
                                          <p:spTgt spid="17"/>
                                        </p:tgtEl>
                                        <p:attrNameLst>
                                          <p:attrName>style.visibility</p:attrName>
                                        </p:attrNameLst>
                                      </p:cBhvr>
                                      <p:to>
                                        <p:strVal val="visible"/>
                                      </p:to>
                                    </p:set>
                                    <p:anim calcmode="lin" valueType="num">
                                      <p:cBhvr>
                                        <p:cTn dur="200" fill="hold" id="52"/>
                                        <p:tgtEl>
                                          <p:spTgt spid="17"/>
                                        </p:tgtEl>
                                        <p:attrNameLst>
                                          <p:attrName>ppt_w</p:attrName>
                                        </p:attrNameLst>
                                      </p:cBhvr>
                                      <p:tavLst>
                                        <p:tav tm="0">
                                          <p:val>
                                            <p:fltVal val="0"/>
                                          </p:val>
                                        </p:tav>
                                        <p:tav tm="100000">
                                          <p:val>
                                            <p:strVal val="#ppt_w"/>
                                          </p:val>
                                        </p:tav>
                                      </p:tavLst>
                                    </p:anim>
                                    <p:anim calcmode="lin" valueType="num">
                                      <p:cBhvr>
                                        <p:cTn dur="200" fill="hold" id="53"/>
                                        <p:tgtEl>
                                          <p:spTgt spid="17"/>
                                        </p:tgtEl>
                                        <p:attrNameLst>
                                          <p:attrName>ppt_h</p:attrName>
                                        </p:attrNameLst>
                                      </p:cBhvr>
                                      <p:tavLst>
                                        <p:tav tm="0">
                                          <p:val>
                                            <p:fltVal val="0"/>
                                          </p:val>
                                        </p:tav>
                                        <p:tav tm="100000">
                                          <p:val>
                                            <p:strVal val="#ppt_h"/>
                                          </p:val>
                                        </p:tav>
                                      </p:tavLst>
                                    </p:anim>
                                    <p:animEffect filter="fade" transition="in">
                                      <p:cBhvr>
                                        <p:cTn dur="200" id="54"/>
                                        <p:tgtEl>
                                          <p:spTgt spid="17"/>
                                        </p:tgtEl>
                                      </p:cBhvr>
                                    </p:animEffect>
                                  </p:childTnLst>
                                </p:cTn>
                              </p:par>
                            </p:childTnLst>
                          </p:cTn>
                        </p:par>
                        <p:par>
                          <p:cTn fill="hold" id="55" nodeType="afterGroup">
                            <p:stCondLst>
                              <p:cond delay="4500"/>
                            </p:stCondLst>
                            <p:childTnLst>
                              <p:par>
                                <p:cTn fill="hold" grpId="0" id="56" nodeType="afterEffect" presetClass="entr" presetID="53" presetSubtype="0">
                                  <p:stCondLst>
                                    <p:cond delay="0"/>
                                  </p:stCondLst>
                                  <p:childTnLst>
                                    <p:set>
                                      <p:cBhvr>
                                        <p:cTn dur="1" fill="hold" id="57">
                                          <p:stCondLst>
                                            <p:cond delay="0"/>
                                          </p:stCondLst>
                                        </p:cTn>
                                        <p:tgtEl>
                                          <p:spTgt spid="31"/>
                                        </p:tgtEl>
                                        <p:attrNameLst>
                                          <p:attrName>style.visibility</p:attrName>
                                        </p:attrNameLst>
                                      </p:cBhvr>
                                      <p:to>
                                        <p:strVal val="visible"/>
                                      </p:to>
                                    </p:set>
                                    <p:anim calcmode="lin" valueType="num">
                                      <p:cBhvr>
                                        <p:cTn dur="500" fill="hold" id="58"/>
                                        <p:tgtEl>
                                          <p:spTgt spid="31"/>
                                        </p:tgtEl>
                                        <p:attrNameLst>
                                          <p:attrName>ppt_w</p:attrName>
                                        </p:attrNameLst>
                                      </p:cBhvr>
                                      <p:tavLst>
                                        <p:tav tm="0">
                                          <p:val>
                                            <p:fltVal val="0"/>
                                          </p:val>
                                        </p:tav>
                                        <p:tav tm="100000">
                                          <p:val>
                                            <p:strVal val="#ppt_w"/>
                                          </p:val>
                                        </p:tav>
                                      </p:tavLst>
                                    </p:anim>
                                    <p:anim calcmode="lin" valueType="num">
                                      <p:cBhvr>
                                        <p:cTn dur="500" fill="hold" id="59"/>
                                        <p:tgtEl>
                                          <p:spTgt spid="31"/>
                                        </p:tgtEl>
                                        <p:attrNameLst>
                                          <p:attrName>ppt_h</p:attrName>
                                        </p:attrNameLst>
                                      </p:cBhvr>
                                      <p:tavLst>
                                        <p:tav tm="0">
                                          <p:val>
                                            <p:fltVal val="0"/>
                                          </p:val>
                                        </p:tav>
                                        <p:tav tm="100000">
                                          <p:val>
                                            <p:strVal val="#ppt_h"/>
                                          </p:val>
                                        </p:tav>
                                      </p:tavLst>
                                    </p:anim>
                                    <p:animEffect filter="fade" transition="in">
                                      <p:cBhvr>
                                        <p:cTn dur="500" id="60"/>
                                        <p:tgtEl>
                                          <p:spTgt spid="31"/>
                                        </p:tgtEl>
                                      </p:cBhvr>
                                    </p:animEffect>
                                  </p:childTnLst>
                                </p:cTn>
                              </p:par>
                              <p:par>
                                <p:cTn decel="100000" fill="hold" id="61" nodeType="withEffect" presetClass="entr" presetID="2" presetSubtype="2">
                                  <p:stCondLst>
                                    <p:cond delay="0"/>
                                  </p:stCondLst>
                                  <p:childTnLst>
                                    <p:set>
                                      <p:cBhvr>
                                        <p:cTn dur="1" fill="hold" id="62">
                                          <p:stCondLst>
                                            <p:cond delay="0"/>
                                          </p:stCondLst>
                                        </p:cTn>
                                        <p:tgtEl>
                                          <p:spTgt spid="12"/>
                                        </p:tgtEl>
                                        <p:attrNameLst>
                                          <p:attrName>style.visibility</p:attrName>
                                        </p:attrNameLst>
                                      </p:cBhvr>
                                      <p:to>
                                        <p:strVal val="visible"/>
                                      </p:to>
                                    </p:set>
                                    <p:anim calcmode="lin" valueType="num">
                                      <p:cBhvr additive="base">
                                        <p:cTn dur="1000" fill="hold" id="63"/>
                                        <p:tgtEl>
                                          <p:spTgt spid="12"/>
                                        </p:tgtEl>
                                        <p:attrNameLst>
                                          <p:attrName>ppt_x</p:attrName>
                                        </p:attrNameLst>
                                      </p:cBhvr>
                                      <p:tavLst>
                                        <p:tav tm="0">
                                          <p:val>
                                            <p:strVal val="1+#ppt_w/2"/>
                                          </p:val>
                                        </p:tav>
                                        <p:tav tm="100000">
                                          <p:val>
                                            <p:strVal val="#ppt_x"/>
                                          </p:val>
                                        </p:tav>
                                      </p:tavLst>
                                    </p:anim>
                                    <p:anim calcmode="lin" valueType="num">
                                      <p:cBhvr additive="base">
                                        <p:cTn dur="1000" fill="hold" id="64"/>
                                        <p:tgtEl>
                                          <p:spTgt spid="12"/>
                                        </p:tgtEl>
                                        <p:attrNameLst>
                                          <p:attrName>ppt_y</p:attrName>
                                        </p:attrNameLst>
                                      </p:cBhvr>
                                      <p:tavLst>
                                        <p:tav tm="0">
                                          <p:val>
                                            <p:strVal val="#ppt_y"/>
                                          </p:val>
                                        </p:tav>
                                        <p:tav tm="100000">
                                          <p:val>
                                            <p:strVal val="#ppt_y"/>
                                          </p:val>
                                        </p:tav>
                                      </p:tavLst>
                                    </p:anim>
                                  </p:childTnLst>
                                </p:cTn>
                              </p:par>
                              <p:par>
                                <p:cTn fill="hold" grpId="0" id="65" nodeType="withEffect" presetClass="entr" presetID="53" presetSubtype="0">
                                  <p:stCondLst>
                                    <p:cond delay="0"/>
                                  </p:stCondLst>
                                  <p:iterate type="lt">
                                    <p:tmPct val="10000"/>
                                  </p:iterate>
                                  <p:childTnLst>
                                    <p:set>
                                      <p:cBhvr>
                                        <p:cTn dur="1" fill="hold" id="66">
                                          <p:stCondLst>
                                            <p:cond delay="0"/>
                                          </p:stCondLst>
                                        </p:cTn>
                                        <p:tgtEl>
                                          <p:spTgt spid="18"/>
                                        </p:tgtEl>
                                        <p:attrNameLst>
                                          <p:attrName>style.visibility</p:attrName>
                                        </p:attrNameLst>
                                      </p:cBhvr>
                                      <p:to>
                                        <p:strVal val="visible"/>
                                      </p:to>
                                    </p:set>
                                    <p:anim calcmode="lin" valueType="num">
                                      <p:cBhvr>
                                        <p:cTn dur="200" fill="hold" id="67"/>
                                        <p:tgtEl>
                                          <p:spTgt spid="18"/>
                                        </p:tgtEl>
                                        <p:attrNameLst>
                                          <p:attrName>ppt_w</p:attrName>
                                        </p:attrNameLst>
                                      </p:cBhvr>
                                      <p:tavLst>
                                        <p:tav tm="0">
                                          <p:val>
                                            <p:fltVal val="0"/>
                                          </p:val>
                                        </p:tav>
                                        <p:tav tm="100000">
                                          <p:val>
                                            <p:strVal val="#ppt_w"/>
                                          </p:val>
                                        </p:tav>
                                      </p:tavLst>
                                    </p:anim>
                                    <p:anim calcmode="lin" valueType="num">
                                      <p:cBhvr>
                                        <p:cTn dur="200" fill="hold" id="68"/>
                                        <p:tgtEl>
                                          <p:spTgt spid="18"/>
                                        </p:tgtEl>
                                        <p:attrNameLst>
                                          <p:attrName>ppt_h</p:attrName>
                                        </p:attrNameLst>
                                      </p:cBhvr>
                                      <p:tavLst>
                                        <p:tav tm="0">
                                          <p:val>
                                            <p:fltVal val="0"/>
                                          </p:val>
                                        </p:tav>
                                        <p:tav tm="100000">
                                          <p:val>
                                            <p:strVal val="#ppt_h"/>
                                          </p:val>
                                        </p:tav>
                                      </p:tavLst>
                                    </p:anim>
                                    <p:animEffect filter="fade" transition="in">
                                      <p:cBhvr>
                                        <p:cTn dur="200" id="6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27"/>
      <p:bldP grpId="0" spid="29"/>
      <p:bldP grpId="0" spid="30"/>
      <p:bldP grpId="0" spid="31"/>
      <p:bldP grpId="0" spid="28"/>
      <p:bldP grpId="1" spid="2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圆角矩形 48"/>
          <p:cNvSpPr/>
          <p:nvPr/>
        </p:nvSpPr>
        <p:spPr>
          <a:xfrm>
            <a:off x="6771908" y="3374226"/>
            <a:ext cx="3600000" cy="217537"/>
          </a:xfrm>
          <a:prstGeom prst="roundRect">
            <a:avLst>
              <a:gd fmla="val 50000" name="adj"/>
            </a:avLst>
          </a:prstGeom>
          <a:gradFill>
            <a:gsLst>
              <a:gs pos="0">
                <a:schemeClr val="bg1"/>
              </a:gs>
              <a:gs pos="100000">
                <a:schemeClr val="bg1">
                  <a:lumMod val="95000"/>
                </a:schemeClr>
              </a:gs>
              <a:gs pos="100000">
                <a:schemeClr val="bg1">
                  <a:lumMod val="75000"/>
                </a:schemeClr>
              </a:gs>
            </a:gsLst>
          </a:gradFill>
          <a:ln algn="ctr" cap="flat" cmpd="sng" w="12700">
            <a:noFill/>
            <a:prstDash val="solid"/>
            <a:miter lim="800000"/>
          </a:ln>
          <a:effectLst>
            <a:outerShdw algn="ctr" blurRad="63500" rotWithShape="0" sx="102000" sy="102000">
              <a:prstClr val="black">
                <a:alpha val="11000"/>
              </a:prstClr>
            </a:outerShdw>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0" name="圆角矩形 49"/>
          <p:cNvSpPr/>
          <p:nvPr/>
        </p:nvSpPr>
        <p:spPr>
          <a:xfrm>
            <a:off x="6771906" y="3374226"/>
            <a:ext cx="2160000" cy="217537"/>
          </a:xfrm>
          <a:prstGeom prst="roundRect">
            <a:avLst>
              <a:gd fmla="val 50000" name="adj"/>
            </a:avLst>
          </a:prstGeom>
          <a:gradFill>
            <a:gsLst>
              <a:gs pos="0">
                <a:srgbClr val="238DED"/>
              </a:gs>
              <a:gs pos="100000">
                <a:srgbClr val="18478F"/>
              </a:gs>
            </a:gsLst>
            <a:lin ang="2700000" scaled="0"/>
          </a:gradFill>
          <a:ln algn="ctr" cap="flat" cmpd="sng" w="12700">
            <a:noFill/>
            <a:prstDash val="solid"/>
            <a:miter lim="800000"/>
          </a:ln>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1" name="圆角矩形 50"/>
          <p:cNvSpPr/>
          <p:nvPr/>
        </p:nvSpPr>
        <p:spPr>
          <a:xfrm>
            <a:off x="6771910" y="3911982"/>
            <a:ext cx="3599999" cy="215951"/>
          </a:xfrm>
          <a:prstGeom prst="roundRect">
            <a:avLst>
              <a:gd fmla="val 50000" name="adj"/>
            </a:avLst>
          </a:prstGeom>
          <a:gradFill>
            <a:gsLst>
              <a:gs pos="0">
                <a:schemeClr val="bg1"/>
              </a:gs>
              <a:gs pos="100000">
                <a:schemeClr val="bg1">
                  <a:lumMod val="95000"/>
                </a:schemeClr>
              </a:gs>
              <a:gs pos="100000">
                <a:schemeClr val="bg1">
                  <a:lumMod val="75000"/>
                </a:schemeClr>
              </a:gs>
            </a:gsLst>
          </a:gradFill>
          <a:ln algn="ctr" cap="flat" cmpd="sng" w="12700">
            <a:noFill/>
            <a:prstDash val="solid"/>
            <a:miter lim="800000"/>
          </a:ln>
          <a:effectLst>
            <a:outerShdw algn="ctr" blurRad="63500" rotWithShape="0" sx="102000" sy="102000">
              <a:prstClr val="black">
                <a:alpha val="11000"/>
              </a:prstClr>
            </a:outerShdw>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2" name="圆角矩形 51"/>
          <p:cNvSpPr/>
          <p:nvPr/>
        </p:nvSpPr>
        <p:spPr>
          <a:xfrm>
            <a:off x="6771906" y="3911982"/>
            <a:ext cx="3240000" cy="215951"/>
          </a:xfrm>
          <a:prstGeom prst="roundRect">
            <a:avLst>
              <a:gd fmla="val 50000" name="adj"/>
            </a:avLst>
          </a:prstGeom>
          <a:gradFill>
            <a:gsLst>
              <a:gs pos="0">
                <a:srgbClr val="238DED"/>
              </a:gs>
              <a:gs pos="100000">
                <a:srgbClr val="18478F"/>
              </a:gs>
            </a:gsLst>
            <a:lin ang="2700000" scaled="0"/>
          </a:gradFill>
          <a:ln algn="ctr" cap="flat" cmpd="sng" w="12700">
            <a:noFill/>
            <a:prstDash val="solid"/>
            <a:miter lim="800000"/>
          </a:ln>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3" name="圆角矩形 52"/>
          <p:cNvSpPr/>
          <p:nvPr/>
        </p:nvSpPr>
        <p:spPr>
          <a:xfrm>
            <a:off x="6771908" y="4448153"/>
            <a:ext cx="3600000" cy="215951"/>
          </a:xfrm>
          <a:prstGeom prst="roundRect">
            <a:avLst>
              <a:gd fmla="val 50000" name="adj"/>
            </a:avLst>
          </a:prstGeom>
          <a:gradFill>
            <a:gsLst>
              <a:gs pos="0">
                <a:schemeClr val="bg1"/>
              </a:gs>
              <a:gs pos="100000">
                <a:schemeClr val="bg1">
                  <a:lumMod val="95000"/>
                </a:schemeClr>
              </a:gs>
              <a:gs pos="100000">
                <a:schemeClr val="bg1">
                  <a:lumMod val="75000"/>
                </a:schemeClr>
              </a:gs>
            </a:gsLst>
          </a:gradFill>
          <a:ln algn="ctr" cap="flat" cmpd="sng" w="12700">
            <a:noFill/>
            <a:prstDash val="solid"/>
            <a:miter lim="800000"/>
          </a:ln>
          <a:effectLst>
            <a:outerShdw algn="ctr" blurRad="63500" rotWithShape="0" sx="102000" sy="102000">
              <a:prstClr val="black">
                <a:alpha val="11000"/>
              </a:prstClr>
            </a:outerShdw>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4" name="圆角矩形 53"/>
          <p:cNvSpPr/>
          <p:nvPr/>
        </p:nvSpPr>
        <p:spPr>
          <a:xfrm>
            <a:off x="6771908" y="4448153"/>
            <a:ext cx="1800000" cy="215951"/>
          </a:xfrm>
          <a:prstGeom prst="roundRect">
            <a:avLst>
              <a:gd fmla="val 50000" name="adj"/>
            </a:avLst>
          </a:prstGeom>
          <a:gradFill>
            <a:gsLst>
              <a:gs pos="0">
                <a:srgbClr val="238DED"/>
              </a:gs>
              <a:gs pos="100000">
                <a:srgbClr val="18478F"/>
              </a:gs>
            </a:gsLst>
            <a:lin ang="2700000" scaled="0"/>
          </a:gradFill>
          <a:ln algn="ctr" cap="flat" cmpd="sng" w="12700">
            <a:noFill/>
            <a:prstDash val="solid"/>
            <a:miter lim="800000"/>
          </a:ln>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5" name="圆角矩形 54"/>
          <p:cNvSpPr/>
          <p:nvPr/>
        </p:nvSpPr>
        <p:spPr>
          <a:xfrm>
            <a:off x="6771910" y="2838055"/>
            <a:ext cx="3599999" cy="215951"/>
          </a:xfrm>
          <a:prstGeom prst="roundRect">
            <a:avLst>
              <a:gd fmla="val 50000" name="adj"/>
            </a:avLst>
          </a:prstGeom>
          <a:gradFill>
            <a:gsLst>
              <a:gs pos="0">
                <a:schemeClr val="bg1"/>
              </a:gs>
              <a:gs pos="100000">
                <a:schemeClr val="bg1">
                  <a:lumMod val="95000"/>
                </a:schemeClr>
              </a:gs>
              <a:gs pos="100000">
                <a:schemeClr val="bg1">
                  <a:lumMod val="75000"/>
                </a:schemeClr>
              </a:gs>
            </a:gsLst>
          </a:gradFill>
          <a:ln algn="ctr" cap="flat" cmpd="sng" w="12700">
            <a:noFill/>
            <a:prstDash val="solid"/>
            <a:miter lim="800000"/>
          </a:ln>
          <a:effectLst>
            <a:outerShdw algn="ctr" blurRad="63500" rotWithShape="0" sx="102000" sy="102000">
              <a:prstClr val="black">
                <a:alpha val="11000"/>
              </a:prstClr>
            </a:outerShdw>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6" name="圆角矩形 55"/>
          <p:cNvSpPr/>
          <p:nvPr/>
        </p:nvSpPr>
        <p:spPr>
          <a:xfrm>
            <a:off x="6771908" y="2838055"/>
            <a:ext cx="1440000" cy="215951"/>
          </a:xfrm>
          <a:prstGeom prst="roundRect">
            <a:avLst>
              <a:gd fmla="val 50000" name="adj"/>
            </a:avLst>
          </a:prstGeom>
          <a:gradFill>
            <a:gsLst>
              <a:gs pos="0">
                <a:srgbClr val="238DED"/>
              </a:gs>
              <a:gs pos="100000">
                <a:srgbClr val="18478F"/>
              </a:gs>
            </a:gsLst>
            <a:lin ang="2700000" scaled="0"/>
          </a:gradFill>
          <a:ln algn="ctr" cap="flat" cmpd="sng" w="12700">
            <a:noFill/>
            <a:prstDash val="solid"/>
            <a:miter lim="800000"/>
          </a:ln>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7" name="圆角矩形 56"/>
          <p:cNvSpPr/>
          <p:nvPr/>
        </p:nvSpPr>
        <p:spPr>
          <a:xfrm>
            <a:off x="1837846" y="3374226"/>
            <a:ext cx="3600000" cy="217537"/>
          </a:xfrm>
          <a:prstGeom prst="roundRect">
            <a:avLst>
              <a:gd fmla="val 50000" name="adj"/>
            </a:avLst>
          </a:prstGeom>
          <a:gradFill>
            <a:gsLst>
              <a:gs pos="0">
                <a:schemeClr val="bg1"/>
              </a:gs>
              <a:gs pos="100000">
                <a:schemeClr val="bg1">
                  <a:lumMod val="95000"/>
                </a:schemeClr>
              </a:gs>
              <a:gs pos="100000">
                <a:schemeClr val="bg1">
                  <a:lumMod val="75000"/>
                </a:schemeClr>
              </a:gs>
            </a:gsLst>
          </a:gradFill>
          <a:ln algn="ctr" cap="flat" cmpd="sng" w="12700">
            <a:noFill/>
            <a:prstDash val="solid"/>
            <a:miter lim="800000"/>
          </a:ln>
          <a:effectLst>
            <a:outerShdw algn="ctr" blurRad="63500" rotWithShape="0" sx="102000" sy="102000">
              <a:prstClr val="black">
                <a:alpha val="11000"/>
              </a:prstClr>
            </a:outerShdw>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8" name="圆角矩形 57"/>
          <p:cNvSpPr/>
          <p:nvPr/>
        </p:nvSpPr>
        <p:spPr>
          <a:xfrm>
            <a:off x="1837848" y="3911982"/>
            <a:ext cx="3599999" cy="215951"/>
          </a:xfrm>
          <a:prstGeom prst="roundRect">
            <a:avLst>
              <a:gd fmla="val 50000" name="adj"/>
            </a:avLst>
          </a:prstGeom>
          <a:gradFill>
            <a:gsLst>
              <a:gs pos="0">
                <a:schemeClr val="bg1"/>
              </a:gs>
              <a:gs pos="100000">
                <a:schemeClr val="bg1">
                  <a:lumMod val="95000"/>
                </a:schemeClr>
              </a:gs>
              <a:gs pos="100000">
                <a:schemeClr val="bg1">
                  <a:lumMod val="75000"/>
                </a:schemeClr>
              </a:gs>
            </a:gsLst>
          </a:gradFill>
          <a:ln algn="ctr" cap="flat" cmpd="sng" w="12700">
            <a:noFill/>
            <a:prstDash val="solid"/>
            <a:miter lim="800000"/>
          </a:ln>
          <a:effectLst>
            <a:outerShdw algn="ctr" blurRad="63500" rotWithShape="0" sx="102000" sy="102000">
              <a:prstClr val="black">
                <a:alpha val="11000"/>
              </a:prstClr>
            </a:outerShdw>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59" name="圆角矩形 58"/>
          <p:cNvSpPr/>
          <p:nvPr/>
        </p:nvSpPr>
        <p:spPr>
          <a:xfrm>
            <a:off x="1837846" y="4448153"/>
            <a:ext cx="3600000" cy="215951"/>
          </a:xfrm>
          <a:prstGeom prst="roundRect">
            <a:avLst>
              <a:gd fmla="val 50000" name="adj"/>
            </a:avLst>
          </a:prstGeom>
          <a:gradFill>
            <a:gsLst>
              <a:gs pos="0">
                <a:schemeClr val="bg1"/>
              </a:gs>
              <a:gs pos="100000">
                <a:schemeClr val="bg1">
                  <a:lumMod val="95000"/>
                </a:schemeClr>
              </a:gs>
              <a:gs pos="100000">
                <a:schemeClr val="bg1">
                  <a:lumMod val="75000"/>
                </a:schemeClr>
              </a:gs>
            </a:gsLst>
          </a:gradFill>
          <a:ln algn="ctr" cap="flat" cmpd="sng" w="12700">
            <a:noFill/>
            <a:prstDash val="solid"/>
            <a:miter lim="800000"/>
          </a:ln>
          <a:effectLst>
            <a:outerShdw algn="ctr" blurRad="63500" rotWithShape="0" sx="102000" sy="102000">
              <a:prstClr val="black">
                <a:alpha val="11000"/>
              </a:prstClr>
            </a:outerShdw>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60" name="圆角矩形 59"/>
          <p:cNvSpPr/>
          <p:nvPr/>
        </p:nvSpPr>
        <p:spPr>
          <a:xfrm>
            <a:off x="1837848" y="2838055"/>
            <a:ext cx="3599999" cy="215951"/>
          </a:xfrm>
          <a:prstGeom prst="roundRect">
            <a:avLst>
              <a:gd fmla="val 50000" name="adj"/>
            </a:avLst>
          </a:prstGeom>
          <a:gradFill>
            <a:gsLst>
              <a:gs pos="0">
                <a:schemeClr val="bg1"/>
              </a:gs>
              <a:gs pos="100000">
                <a:schemeClr val="bg1">
                  <a:lumMod val="95000"/>
                </a:schemeClr>
              </a:gs>
              <a:gs pos="100000">
                <a:schemeClr val="bg1">
                  <a:lumMod val="75000"/>
                </a:schemeClr>
              </a:gs>
            </a:gsLst>
          </a:gradFill>
          <a:ln algn="ctr" cap="flat" cmpd="sng" w="12700">
            <a:noFill/>
            <a:prstDash val="solid"/>
            <a:miter lim="800000"/>
          </a:ln>
          <a:effectLst>
            <a:outerShdw algn="ctr" blurRad="63500" rotWithShape="0" sx="102000" sy="102000">
              <a:prstClr val="black">
                <a:alpha val="11000"/>
              </a:prstClr>
            </a:outerShdw>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61" name="圆角矩形 60"/>
          <p:cNvSpPr/>
          <p:nvPr/>
        </p:nvSpPr>
        <p:spPr>
          <a:xfrm>
            <a:off x="3277846" y="3374226"/>
            <a:ext cx="2160000" cy="217537"/>
          </a:xfrm>
          <a:prstGeom prst="roundRect">
            <a:avLst>
              <a:gd fmla="val 50000" name="adj"/>
            </a:avLst>
          </a:prstGeom>
          <a:gradFill>
            <a:gsLst>
              <a:gs pos="0">
                <a:srgbClr val="238DED"/>
              </a:gs>
              <a:gs pos="100000">
                <a:srgbClr val="18478F"/>
              </a:gs>
            </a:gsLst>
            <a:lin ang="2700000" scaled="0"/>
          </a:gradFill>
          <a:ln algn="ctr" cap="flat" cmpd="sng" w="12700">
            <a:noFill/>
            <a:prstDash val="solid"/>
            <a:miter lim="800000"/>
          </a:ln>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62" name="圆角矩形 61"/>
          <p:cNvSpPr/>
          <p:nvPr/>
        </p:nvSpPr>
        <p:spPr>
          <a:xfrm>
            <a:off x="2197846" y="3911982"/>
            <a:ext cx="3240000" cy="215951"/>
          </a:xfrm>
          <a:prstGeom prst="roundRect">
            <a:avLst>
              <a:gd fmla="val 50000" name="adj"/>
            </a:avLst>
          </a:prstGeom>
          <a:gradFill>
            <a:gsLst>
              <a:gs pos="0">
                <a:srgbClr val="238DED"/>
              </a:gs>
              <a:gs pos="100000">
                <a:srgbClr val="18478F"/>
              </a:gs>
            </a:gsLst>
            <a:lin ang="2700000" scaled="0"/>
          </a:gradFill>
          <a:ln algn="ctr" cap="flat" cmpd="sng" w="12700">
            <a:noFill/>
            <a:prstDash val="solid"/>
            <a:miter lim="800000"/>
          </a:ln>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63" name="圆角矩形 62"/>
          <p:cNvSpPr/>
          <p:nvPr/>
        </p:nvSpPr>
        <p:spPr>
          <a:xfrm>
            <a:off x="3637846" y="4448153"/>
            <a:ext cx="1800000" cy="215951"/>
          </a:xfrm>
          <a:prstGeom prst="roundRect">
            <a:avLst>
              <a:gd fmla="val 50000" name="adj"/>
            </a:avLst>
          </a:prstGeom>
          <a:gradFill>
            <a:gsLst>
              <a:gs pos="0">
                <a:srgbClr val="238DED"/>
              </a:gs>
              <a:gs pos="100000">
                <a:srgbClr val="18478F"/>
              </a:gs>
            </a:gsLst>
            <a:lin ang="2700000" scaled="0"/>
          </a:gradFill>
          <a:ln algn="ctr" cap="flat" cmpd="sng" w="12700">
            <a:noFill/>
            <a:prstDash val="solid"/>
            <a:miter lim="800000"/>
          </a:ln>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64" name="圆角矩形 63"/>
          <p:cNvSpPr/>
          <p:nvPr/>
        </p:nvSpPr>
        <p:spPr>
          <a:xfrm>
            <a:off x="3997846" y="2838055"/>
            <a:ext cx="1440000" cy="215951"/>
          </a:xfrm>
          <a:prstGeom prst="roundRect">
            <a:avLst>
              <a:gd fmla="val 50000" name="adj"/>
            </a:avLst>
          </a:prstGeom>
          <a:gradFill>
            <a:gsLst>
              <a:gs pos="0">
                <a:srgbClr val="238DED"/>
              </a:gs>
              <a:gs pos="100000">
                <a:srgbClr val="18478F"/>
              </a:gs>
            </a:gsLst>
            <a:lin ang="2700000" scaled="0"/>
          </a:gradFill>
          <a:ln algn="ctr" cap="flat" cmpd="sng" w="12700">
            <a:noFill/>
            <a:prstDash val="solid"/>
            <a:miter lim="800000"/>
          </a:ln>
          <a:effectLst/>
        </p:spPr>
        <p:txBody>
          <a:bodyPr anchor="ctr" bIns="54448" lIns="108896" rIns="108896" tIns="54448"/>
          <a:lstStyle/>
          <a:p>
            <a:pPr algn="ctr" defTabSz="914377">
              <a:lnSpc>
                <a:spcPct val="120000"/>
              </a:lnSpc>
              <a:defRPr/>
            </a:pPr>
            <a:endParaRPr altLang="en-US" kern="0" lang="zh-CN">
              <a:solidFill>
                <a:srgbClr val="000000"/>
              </a:solidFill>
              <a:latin charset="-122" panose="020b0503020204020204" pitchFamily="34" typeface="微软雅黑"/>
              <a:ea charset="-122" panose="020b0503020204020204" pitchFamily="34" typeface="微软雅黑"/>
            </a:endParaRPr>
          </a:p>
        </p:txBody>
      </p:sp>
      <p:sp>
        <p:nvSpPr>
          <p:cNvPr id="65" name="文本框 64"/>
          <p:cNvSpPr txBox="1"/>
          <p:nvPr/>
        </p:nvSpPr>
        <p:spPr>
          <a:xfrm>
            <a:off x="5608451" y="2776753"/>
            <a:ext cx="995680" cy="384048"/>
          </a:xfrm>
          <a:prstGeom prst="rect">
            <a:avLst/>
          </a:prstGeom>
          <a:noFill/>
        </p:spPr>
        <p:txBody>
          <a:bodyPr rtlCol="0" wrap="none">
            <a:spAutoFit/>
          </a:bodyPr>
          <a:lstStyle/>
          <a:p>
            <a:pPr algn="ctr" defTabSz="914377">
              <a:lnSpc>
                <a:spcPct val="12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项目类别</a:t>
            </a:r>
          </a:p>
        </p:txBody>
      </p:sp>
      <p:sp>
        <p:nvSpPr>
          <p:cNvPr id="66" name="文本框 65"/>
          <p:cNvSpPr txBox="1"/>
          <p:nvPr/>
        </p:nvSpPr>
        <p:spPr>
          <a:xfrm>
            <a:off x="5608451" y="3316888"/>
            <a:ext cx="995680" cy="384048"/>
          </a:xfrm>
          <a:prstGeom prst="rect">
            <a:avLst/>
          </a:prstGeom>
          <a:noFill/>
        </p:spPr>
        <p:txBody>
          <a:bodyPr rtlCol="0" wrap="none">
            <a:spAutoFit/>
          </a:bodyPr>
          <a:lstStyle/>
          <a:p>
            <a:pPr algn="ctr" defTabSz="914377">
              <a:lnSpc>
                <a:spcPct val="12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项目类别</a:t>
            </a:r>
          </a:p>
        </p:txBody>
      </p:sp>
      <p:sp>
        <p:nvSpPr>
          <p:cNvPr id="67" name="文本框 66"/>
          <p:cNvSpPr txBox="1"/>
          <p:nvPr/>
        </p:nvSpPr>
        <p:spPr>
          <a:xfrm>
            <a:off x="5608451" y="3854104"/>
            <a:ext cx="995680" cy="384048"/>
          </a:xfrm>
          <a:prstGeom prst="rect">
            <a:avLst/>
          </a:prstGeom>
          <a:noFill/>
        </p:spPr>
        <p:txBody>
          <a:bodyPr rtlCol="0" wrap="none">
            <a:spAutoFit/>
          </a:bodyPr>
          <a:lstStyle/>
          <a:p>
            <a:pPr algn="ctr" defTabSz="914377">
              <a:lnSpc>
                <a:spcPct val="12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项目类别</a:t>
            </a:r>
          </a:p>
        </p:txBody>
      </p:sp>
      <p:sp>
        <p:nvSpPr>
          <p:cNvPr id="68" name="文本框 67"/>
          <p:cNvSpPr txBox="1"/>
          <p:nvPr/>
        </p:nvSpPr>
        <p:spPr>
          <a:xfrm>
            <a:off x="5608451" y="4391317"/>
            <a:ext cx="995680" cy="384048"/>
          </a:xfrm>
          <a:prstGeom prst="rect">
            <a:avLst/>
          </a:prstGeom>
          <a:noFill/>
        </p:spPr>
        <p:txBody>
          <a:bodyPr rtlCol="0" wrap="none">
            <a:spAutoFit/>
          </a:bodyPr>
          <a:lstStyle/>
          <a:p>
            <a:pPr algn="ctr" defTabSz="914377">
              <a:lnSpc>
                <a:spcPct val="120000"/>
              </a:lnSpc>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项目类别</a:t>
            </a:r>
          </a:p>
        </p:txBody>
      </p:sp>
      <p:sp>
        <p:nvSpPr>
          <p:cNvPr id="69" name="文本框 68"/>
          <p:cNvSpPr txBox="1">
            <a:spLocks noChangeArrowheads="1"/>
          </p:cNvSpPr>
          <p:nvPr/>
        </p:nvSpPr>
        <p:spPr bwMode="auto">
          <a:xfrm>
            <a:off x="10320927" y="2783721"/>
            <a:ext cx="959349" cy="349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377">
              <a:lnSpc>
                <a:spcPct val="120000"/>
              </a:lnSpc>
            </a:pPr>
            <a:r>
              <a:rPr altLang="zh-CN" lang="en-US" sz="1600">
                <a:solidFill>
                  <a:srgbClr val="262626"/>
                </a:solidFill>
                <a:latin charset="-122" panose="020b0503020204020204" pitchFamily="34" typeface="微软雅黑"/>
                <a:ea charset="-122" panose="020b0503020204020204" pitchFamily="34" typeface="微软雅黑"/>
              </a:rPr>
              <a:t>40%</a:t>
            </a:r>
          </a:p>
        </p:txBody>
      </p:sp>
      <p:sp>
        <p:nvSpPr>
          <p:cNvPr id="70" name="文本框 24"/>
          <p:cNvSpPr txBox="1">
            <a:spLocks noChangeArrowheads="1"/>
          </p:cNvSpPr>
          <p:nvPr/>
        </p:nvSpPr>
        <p:spPr bwMode="auto">
          <a:xfrm>
            <a:off x="10320927" y="3320875"/>
            <a:ext cx="959349" cy="350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377">
              <a:lnSpc>
                <a:spcPct val="120000"/>
              </a:lnSpc>
            </a:pPr>
            <a:r>
              <a:rPr altLang="zh-CN" lang="en-US" sz="1600">
                <a:solidFill>
                  <a:srgbClr val="262626"/>
                </a:solidFill>
                <a:latin charset="-122" panose="020b0503020204020204" pitchFamily="34" typeface="微软雅黑"/>
                <a:ea charset="-122" panose="020b0503020204020204" pitchFamily="34" typeface="微软雅黑"/>
              </a:rPr>
              <a:t>60%</a:t>
            </a:r>
          </a:p>
        </p:txBody>
      </p:sp>
      <p:sp>
        <p:nvSpPr>
          <p:cNvPr id="71" name="文本框 28"/>
          <p:cNvSpPr txBox="1">
            <a:spLocks noChangeArrowheads="1"/>
          </p:cNvSpPr>
          <p:nvPr/>
        </p:nvSpPr>
        <p:spPr bwMode="auto">
          <a:xfrm>
            <a:off x="10320927" y="3858868"/>
            <a:ext cx="959349" cy="349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377">
              <a:lnSpc>
                <a:spcPct val="120000"/>
              </a:lnSpc>
            </a:pPr>
            <a:r>
              <a:rPr altLang="zh-CN" lang="en-US" sz="1600">
                <a:solidFill>
                  <a:srgbClr val="262626"/>
                </a:solidFill>
                <a:latin charset="-122" panose="020b0503020204020204" pitchFamily="34" typeface="微软雅黑"/>
                <a:ea charset="-122" panose="020b0503020204020204" pitchFamily="34" typeface="微软雅黑"/>
              </a:rPr>
              <a:t>90%</a:t>
            </a:r>
          </a:p>
        </p:txBody>
      </p:sp>
      <p:sp>
        <p:nvSpPr>
          <p:cNvPr id="72" name="文本框 71"/>
          <p:cNvSpPr txBox="1">
            <a:spLocks noChangeArrowheads="1"/>
          </p:cNvSpPr>
          <p:nvPr/>
        </p:nvSpPr>
        <p:spPr bwMode="auto">
          <a:xfrm>
            <a:off x="10320927" y="4393026"/>
            <a:ext cx="959349" cy="350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377">
              <a:lnSpc>
                <a:spcPct val="120000"/>
              </a:lnSpc>
            </a:pPr>
            <a:r>
              <a:rPr altLang="zh-CN" lang="en-US" sz="1600">
                <a:solidFill>
                  <a:srgbClr val="262626"/>
                </a:solidFill>
                <a:latin charset="-122" panose="020b0503020204020204" pitchFamily="34" typeface="微软雅黑"/>
                <a:ea charset="-122" panose="020b0503020204020204" pitchFamily="34" typeface="微软雅黑"/>
              </a:rPr>
              <a:t>50%</a:t>
            </a:r>
          </a:p>
        </p:txBody>
      </p:sp>
      <p:sp>
        <p:nvSpPr>
          <p:cNvPr id="73" name="文本框 72"/>
          <p:cNvSpPr txBox="1">
            <a:spLocks noChangeArrowheads="1"/>
          </p:cNvSpPr>
          <p:nvPr/>
        </p:nvSpPr>
        <p:spPr bwMode="auto">
          <a:xfrm>
            <a:off x="923781" y="2783721"/>
            <a:ext cx="959349" cy="349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377">
              <a:lnSpc>
                <a:spcPct val="120000"/>
              </a:lnSpc>
            </a:pP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40%</a:t>
            </a:r>
          </a:p>
        </p:txBody>
      </p:sp>
      <p:sp>
        <p:nvSpPr>
          <p:cNvPr id="74" name="文本框 24"/>
          <p:cNvSpPr txBox="1">
            <a:spLocks noChangeArrowheads="1"/>
          </p:cNvSpPr>
          <p:nvPr/>
        </p:nvSpPr>
        <p:spPr bwMode="auto">
          <a:xfrm>
            <a:off x="923781" y="3320875"/>
            <a:ext cx="959349" cy="350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377">
              <a:lnSpc>
                <a:spcPct val="120000"/>
              </a:lnSpc>
            </a:pP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60%</a:t>
            </a:r>
          </a:p>
        </p:txBody>
      </p:sp>
      <p:sp>
        <p:nvSpPr>
          <p:cNvPr id="75" name="文本框 28"/>
          <p:cNvSpPr txBox="1">
            <a:spLocks noChangeArrowheads="1"/>
          </p:cNvSpPr>
          <p:nvPr/>
        </p:nvSpPr>
        <p:spPr bwMode="auto">
          <a:xfrm>
            <a:off x="923781" y="3858868"/>
            <a:ext cx="959349" cy="349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377">
              <a:lnSpc>
                <a:spcPct val="120000"/>
              </a:lnSpc>
            </a:pP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90%</a:t>
            </a:r>
          </a:p>
        </p:txBody>
      </p:sp>
      <p:sp>
        <p:nvSpPr>
          <p:cNvPr id="76" name="文本框 32"/>
          <p:cNvSpPr txBox="1">
            <a:spLocks noChangeArrowheads="1"/>
          </p:cNvSpPr>
          <p:nvPr/>
        </p:nvSpPr>
        <p:spPr bwMode="auto">
          <a:xfrm>
            <a:off x="923781" y="4393026"/>
            <a:ext cx="959349" cy="3509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defTabSz="914377">
              <a:lnSpc>
                <a:spcPct val="120000"/>
              </a:lnSpc>
            </a:pPr>
            <a:r>
              <a:rPr altLang="zh-CN" lang="en-US" sz="1600">
                <a:solidFill>
                  <a:schemeClr val="tx1">
                    <a:lumMod val="75000"/>
                    <a:lumOff val="25000"/>
                  </a:schemeClr>
                </a:solidFill>
                <a:latin charset="-122" panose="020b0503020204020204" pitchFamily="34" typeface="微软雅黑"/>
                <a:ea charset="-122" panose="020b0503020204020204" pitchFamily="34" typeface="微软雅黑"/>
              </a:rPr>
              <a:t>50%</a:t>
            </a:r>
          </a:p>
        </p:txBody>
      </p:sp>
      <p:sp>
        <p:nvSpPr>
          <p:cNvPr id="77" name="文本框 76"/>
          <p:cNvSpPr txBox="1"/>
          <p:nvPr/>
        </p:nvSpPr>
        <p:spPr>
          <a:xfrm>
            <a:off x="2615290" y="5423751"/>
            <a:ext cx="2880207" cy="777240"/>
          </a:xfrm>
          <a:prstGeom prst="rect">
            <a:avLst/>
          </a:prstGeom>
          <a:noFill/>
        </p:spPr>
        <p:txBody>
          <a:bodyPr rtlCol="0" wrap="square">
            <a:spAutoFit/>
          </a:bodyPr>
          <a:lstStyle/>
          <a:p>
            <a:pPr algn="r" defTabSz="914377">
              <a:lnSpc>
                <a:spcPct val="150000"/>
              </a:lnSpc>
              <a:defRPr/>
            </a:pPr>
            <a:r>
              <a:rPr altLang="en-US" kern="0" lang="zh-CN" sz="1000">
                <a:solidFill>
                  <a:schemeClr val="tx1">
                    <a:lumMod val="50000"/>
                    <a:lumOff val="50000"/>
                  </a:schemeClr>
                </a:solidFill>
                <a:latin charset="-122" panose="020b0503020204020204" pitchFamily="34" typeface="微软雅黑"/>
                <a:ea charset="-122" panose="020b0503020204020204" pitchFamily="34" typeface="微软雅黑"/>
              </a:rPr>
              <a:t>在这里输入您的文字内容，或者将您的文字内容复制在这里，在这里输入您的文字内容，或者将您的文字内容复制在这里</a:t>
            </a:r>
          </a:p>
        </p:txBody>
      </p:sp>
      <p:sp>
        <p:nvSpPr>
          <p:cNvPr id="78" name="Rectangle 35"/>
          <p:cNvSpPr>
            <a:spLocks noChangeArrowheads="1"/>
          </p:cNvSpPr>
          <p:nvPr/>
        </p:nvSpPr>
        <p:spPr bwMode="auto">
          <a:xfrm>
            <a:off x="3763687" y="5077056"/>
            <a:ext cx="16256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200">
                <a:solidFill>
                  <a:srgbClr val="5F5F5F"/>
                </a:solidFill>
                <a:latin charset="0" panose="020b0604020202020204" pitchFamily="34" typeface="Arial"/>
                <a:ea charset="-122" panose="02010609060101010101" pitchFamily="49" typeface="黑体"/>
              </a:defRPr>
            </a:lvl1pPr>
            <a:lvl2pPr eaLnBrk="0" hangingPunct="0" indent="-285750" marL="742950">
              <a:defRPr sz="1200">
                <a:solidFill>
                  <a:srgbClr val="5F5F5F"/>
                </a:solidFill>
                <a:latin charset="0" panose="020b0604020202020204" pitchFamily="34" typeface="Arial"/>
                <a:ea charset="-122" panose="02010609060101010101" pitchFamily="49" typeface="黑体"/>
              </a:defRPr>
            </a:lvl2pPr>
            <a:lvl3pPr eaLnBrk="0" hangingPunct="0" indent="-228600" marL="1143000">
              <a:defRPr sz="1200">
                <a:solidFill>
                  <a:srgbClr val="5F5F5F"/>
                </a:solidFill>
                <a:latin charset="0" panose="020b0604020202020204" pitchFamily="34" typeface="Arial"/>
                <a:ea charset="-122" panose="02010609060101010101" pitchFamily="49" typeface="黑体"/>
              </a:defRPr>
            </a:lvl3pPr>
            <a:lvl4pPr eaLnBrk="0" hangingPunct="0" indent="-228600" marL="1600200">
              <a:defRPr sz="1200">
                <a:solidFill>
                  <a:srgbClr val="5F5F5F"/>
                </a:solidFill>
                <a:latin charset="0" panose="020b0604020202020204" pitchFamily="34" typeface="Arial"/>
                <a:ea charset="-122" panose="02010609060101010101" pitchFamily="49" typeface="黑体"/>
              </a:defRPr>
            </a:lvl4pPr>
            <a:lvl5pPr eaLnBrk="0" hangingPunct="0" indent="-228600" marL="2057400">
              <a:defRPr sz="1200">
                <a:solidFill>
                  <a:srgbClr val="5F5F5F"/>
                </a:solidFill>
                <a:latin charset="0" panose="020b0604020202020204" pitchFamily="34" typeface="Arial"/>
                <a:ea charset="-122" panose="02010609060101010101" pitchFamily="49" typeface="黑体"/>
              </a:defRPr>
            </a:lvl5pPr>
            <a:lvl6pPr eaLnBrk="0" fontAlgn="base" hangingPunct="0" indent="-228600" marL="25146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6pPr>
            <a:lvl7pPr eaLnBrk="0" fontAlgn="base" hangingPunct="0" indent="-228600" marL="29718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7pPr>
            <a:lvl8pPr eaLnBrk="0" fontAlgn="base" hangingPunct="0" indent="-228600" marL="34290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8pPr>
            <a:lvl9pPr eaLnBrk="0" fontAlgn="base" hangingPunct="0" indent="-228600" marL="38862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9pPr>
          </a:lstStyle>
          <a:p>
            <a:pPr algn="r" defTabSz="914377" eaLnBrk="1" hangingPunct="1">
              <a:lnSpc>
                <a:spcPct val="12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单击此处添加标题</a:t>
            </a:r>
          </a:p>
        </p:txBody>
      </p:sp>
      <p:sp>
        <p:nvSpPr>
          <p:cNvPr id="79" name="椭圆 78"/>
          <p:cNvSpPr>
            <a:spLocks noChangeAspect="1"/>
          </p:cNvSpPr>
          <p:nvPr/>
        </p:nvSpPr>
        <p:spPr>
          <a:xfrm>
            <a:off x="4717846" y="1867361"/>
            <a:ext cx="720000" cy="720000"/>
          </a:xfrm>
          <a:prstGeom prst="ellipse">
            <a:avLst/>
          </a:prstGeom>
          <a:gradFill>
            <a:gsLst>
              <a:gs pos="0">
                <a:srgbClr val="238DED"/>
              </a:gs>
              <a:gs pos="100000">
                <a:srgbClr val="18478F"/>
              </a:gs>
            </a:gsLst>
            <a:lin ang="2700000" scaled="0"/>
          </a:gradFill>
          <a:ln algn="ctr" cap="flat" cmpd="sng" w="25400">
            <a:noFill/>
            <a:prstDash val="solid"/>
            <a:miter lim="800000"/>
          </a:ln>
          <a:effectLst>
            <a:outerShdw algn="tl" blurRad="190500" dir="2700000" dist="63500" rotWithShape="0" sx="99000" sy="99000">
              <a:prstClr val="black">
                <a:alpha val="30000"/>
              </a:prstClr>
            </a:outerShdw>
          </a:effectLst>
        </p:spPr>
        <p:txBody>
          <a:bodyPr anchor="ctr" rtlCol="0"/>
          <a:lstStyle/>
          <a:p>
            <a:pPr algn="ctr" defTabSz="914377">
              <a:lnSpc>
                <a:spcPct val="120000"/>
              </a:lnSpc>
              <a:defRPr/>
            </a:pPr>
            <a:endParaRPr altLang="en-US" kern="0" lang="zh-CN" sz="1400">
              <a:solidFill>
                <a:prstClr val="white"/>
              </a:solidFill>
              <a:latin charset="-122" panose="020b0503020204020204" pitchFamily="34" typeface="微软雅黑"/>
              <a:ea charset="-122" panose="020b0503020204020204" pitchFamily="34" typeface="微软雅黑"/>
            </a:endParaRPr>
          </a:p>
        </p:txBody>
      </p:sp>
      <p:sp>
        <p:nvSpPr>
          <p:cNvPr id="80" name="Rectangle 35"/>
          <p:cNvSpPr>
            <a:spLocks noChangeArrowheads="1"/>
          </p:cNvSpPr>
          <p:nvPr/>
        </p:nvSpPr>
        <p:spPr bwMode="auto">
          <a:xfrm>
            <a:off x="5805459" y="1950362"/>
            <a:ext cx="601662"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200">
                <a:solidFill>
                  <a:srgbClr val="5F5F5F"/>
                </a:solidFill>
                <a:latin charset="0" panose="020b0604020202020204" pitchFamily="34" typeface="Arial"/>
                <a:ea charset="-122" panose="02010609060101010101" pitchFamily="49" typeface="黑体"/>
              </a:defRPr>
            </a:lvl1pPr>
            <a:lvl2pPr eaLnBrk="0" hangingPunct="0" indent="-285750" marL="742950">
              <a:defRPr sz="1200">
                <a:solidFill>
                  <a:srgbClr val="5F5F5F"/>
                </a:solidFill>
                <a:latin charset="0" panose="020b0604020202020204" pitchFamily="34" typeface="Arial"/>
                <a:ea charset="-122" panose="02010609060101010101" pitchFamily="49" typeface="黑体"/>
              </a:defRPr>
            </a:lvl2pPr>
            <a:lvl3pPr eaLnBrk="0" hangingPunct="0" indent="-228600" marL="1143000">
              <a:defRPr sz="1200">
                <a:solidFill>
                  <a:srgbClr val="5F5F5F"/>
                </a:solidFill>
                <a:latin charset="0" panose="020b0604020202020204" pitchFamily="34" typeface="Arial"/>
                <a:ea charset="-122" panose="02010609060101010101" pitchFamily="49" typeface="黑体"/>
              </a:defRPr>
            </a:lvl3pPr>
            <a:lvl4pPr eaLnBrk="0" hangingPunct="0" indent="-228600" marL="1600200">
              <a:defRPr sz="1200">
                <a:solidFill>
                  <a:srgbClr val="5F5F5F"/>
                </a:solidFill>
                <a:latin charset="0" panose="020b0604020202020204" pitchFamily="34" typeface="Arial"/>
                <a:ea charset="-122" panose="02010609060101010101" pitchFamily="49" typeface="黑体"/>
              </a:defRPr>
            </a:lvl4pPr>
            <a:lvl5pPr eaLnBrk="0" hangingPunct="0" indent="-228600" marL="2057400">
              <a:defRPr sz="1200">
                <a:solidFill>
                  <a:srgbClr val="5F5F5F"/>
                </a:solidFill>
                <a:latin charset="0" panose="020b0604020202020204" pitchFamily="34" typeface="Arial"/>
                <a:ea charset="-122" panose="02010609060101010101" pitchFamily="49" typeface="黑体"/>
              </a:defRPr>
            </a:lvl5pPr>
            <a:lvl6pPr eaLnBrk="0" fontAlgn="base" hangingPunct="0" indent="-228600" marL="25146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6pPr>
            <a:lvl7pPr eaLnBrk="0" fontAlgn="base" hangingPunct="0" indent="-228600" marL="29718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7pPr>
            <a:lvl8pPr eaLnBrk="0" fontAlgn="base" hangingPunct="0" indent="-228600" marL="34290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8pPr>
            <a:lvl9pPr eaLnBrk="0" fontAlgn="base" hangingPunct="0" indent="-228600" marL="38862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9pPr>
          </a:lstStyle>
          <a:p>
            <a:pPr algn="ctr" defTabSz="914377" eaLnBrk="1" hangingPunct="1">
              <a:lnSpc>
                <a:spcPct val="120000"/>
              </a:lnSpc>
            </a:pPr>
            <a:r>
              <a:rPr altLang="zh-CN" b="1" lang="en-US" sz="3600">
                <a:solidFill>
                  <a:srgbClr val="FFFFFF">
                    <a:lumMod val="50000"/>
                  </a:srgbClr>
                </a:solidFill>
                <a:latin charset="-122" panose="020b0503020204020204" pitchFamily="34" typeface="微软雅黑"/>
                <a:ea charset="-122" panose="020b0503020204020204" pitchFamily="34" typeface="微软雅黑"/>
              </a:rPr>
              <a:t>VS</a:t>
            </a:r>
          </a:p>
        </p:txBody>
      </p:sp>
      <p:sp>
        <p:nvSpPr>
          <p:cNvPr id="81" name="文本框 80"/>
          <p:cNvSpPr txBox="1"/>
          <p:nvPr/>
        </p:nvSpPr>
        <p:spPr>
          <a:xfrm>
            <a:off x="6695711" y="5423751"/>
            <a:ext cx="2880207" cy="777240"/>
          </a:xfrm>
          <a:prstGeom prst="rect">
            <a:avLst/>
          </a:prstGeom>
          <a:noFill/>
        </p:spPr>
        <p:txBody>
          <a:bodyPr rtlCol="0" wrap="square">
            <a:spAutoFit/>
          </a:bodyPr>
          <a:lstStyle/>
          <a:p>
            <a:pPr defTabSz="914377">
              <a:lnSpc>
                <a:spcPct val="150000"/>
              </a:lnSpc>
              <a:defRPr/>
            </a:pPr>
            <a:r>
              <a:rPr altLang="en-US" kern="0" lang="zh-CN" sz="1000">
                <a:solidFill>
                  <a:schemeClr val="tx1">
                    <a:lumMod val="50000"/>
                    <a:lumOff val="50000"/>
                  </a:schemeClr>
                </a:solidFill>
                <a:latin charset="-122" panose="020b0503020204020204" pitchFamily="34" typeface="微软雅黑"/>
                <a:ea charset="-122" panose="020b0503020204020204" pitchFamily="34" typeface="微软雅黑"/>
              </a:rPr>
              <a:t>在这里输入您的文字内容，或者将您的文字内容复制在这里，在这里输入您的文字内容，或者将您的文字内容复制在这里</a:t>
            </a:r>
          </a:p>
        </p:txBody>
      </p:sp>
      <p:sp>
        <p:nvSpPr>
          <p:cNvPr id="82" name="Rectangle 35"/>
          <p:cNvSpPr>
            <a:spLocks noChangeArrowheads="1"/>
          </p:cNvSpPr>
          <p:nvPr/>
        </p:nvSpPr>
        <p:spPr bwMode="auto">
          <a:xfrm>
            <a:off x="6784610" y="5077056"/>
            <a:ext cx="16256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200">
                <a:solidFill>
                  <a:srgbClr val="5F5F5F"/>
                </a:solidFill>
                <a:latin charset="0" panose="020b0604020202020204" pitchFamily="34" typeface="Arial"/>
                <a:ea charset="-122" panose="02010609060101010101" pitchFamily="49" typeface="黑体"/>
              </a:defRPr>
            </a:lvl1pPr>
            <a:lvl2pPr eaLnBrk="0" hangingPunct="0" indent="-285750" marL="742950">
              <a:defRPr sz="1200">
                <a:solidFill>
                  <a:srgbClr val="5F5F5F"/>
                </a:solidFill>
                <a:latin charset="0" panose="020b0604020202020204" pitchFamily="34" typeface="Arial"/>
                <a:ea charset="-122" panose="02010609060101010101" pitchFamily="49" typeface="黑体"/>
              </a:defRPr>
            </a:lvl2pPr>
            <a:lvl3pPr eaLnBrk="0" hangingPunct="0" indent="-228600" marL="1143000">
              <a:defRPr sz="1200">
                <a:solidFill>
                  <a:srgbClr val="5F5F5F"/>
                </a:solidFill>
                <a:latin charset="0" panose="020b0604020202020204" pitchFamily="34" typeface="Arial"/>
                <a:ea charset="-122" panose="02010609060101010101" pitchFamily="49" typeface="黑体"/>
              </a:defRPr>
            </a:lvl3pPr>
            <a:lvl4pPr eaLnBrk="0" hangingPunct="0" indent="-228600" marL="1600200">
              <a:defRPr sz="1200">
                <a:solidFill>
                  <a:srgbClr val="5F5F5F"/>
                </a:solidFill>
                <a:latin charset="0" panose="020b0604020202020204" pitchFamily="34" typeface="Arial"/>
                <a:ea charset="-122" panose="02010609060101010101" pitchFamily="49" typeface="黑体"/>
              </a:defRPr>
            </a:lvl4pPr>
            <a:lvl5pPr eaLnBrk="0" hangingPunct="0" indent="-228600" marL="2057400">
              <a:defRPr sz="1200">
                <a:solidFill>
                  <a:srgbClr val="5F5F5F"/>
                </a:solidFill>
                <a:latin charset="0" panose="020b0604020202020204" pitchFamily="34" typeface="Arial"/>
                <a:ea charset="-122" panose="02010609060101010101" pitchFamily="49" typeface="黑体"/>
              </a:defRPr>
            </a:lvl5pPr>
            <a:lvl6pPr eaLnBrk="0" fontAlgn="base" hangingPunct="0" indent="-228600" marL="25146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6pPr>
            <a:lvl7pPr eaLnBrk="0" fontAlgn="base" hangingPunct="0" indent="-228600" marL="29718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7pPr>
            <a:lvl8pPr eaLnBrk="0" fontAlgn="base" hangingPunct="0" indent="-228600" marL="34290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8pPr>
            <a:lvl9pPr eaLnBrk="0" fontAlgn="base" hangingPunct="0" indent="-228600" marL="38862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9pPr>
          </a:lstStyle>
          <a:p>
            <a:pPr defTabSz="914377" eaLnBrk="1" hangingPunct="1">
              <a:lnSpc>
                <a:spcPct val="12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单击此处添加标题</a:t>
            </a:r>
          </a:p>
        </p:txBody>
      </p:sp>
      <p:sp>
        <p:nvSpPr>
          <p:cNvPr id="83" name="椭圆 82"/>
          <p:cNvSpPr>
            <a:spLocks noChangeAspect="1"/>
          </p:cNvSpPr>
          <p:nvPr/>
        </p:nvSpPr>
        <p:spPr>
          <a:xfrm>
            <a:off x="6771908" y="1867361"/>
            <a:ext cx="720000" cy="720000"/>
          </a:xfrm>
          <a:prstGeom prst="ellipse">
            <a:avLst/>
          </a:prstGeom>
          <a:gradFill>
            <a:gsLst>
              <a:gs pos="0">
                <a:srgbClr val="238DED"/>
              </a:gs>
              <a:gs pos="100000">
                <a:srgbClr val="18478F"/>
              </a:gs>
            </a:gsLst>
            <a:lin ang="2700000" scaled="0"/>
          </a:gradFill>
          <a:ln algn="ctr" cap="flat" cmpd="sng" w="25400">
            <a:noFill/>
            <a:prstDash val="solid"/>
            <a:miter lim="800000"/>
          </a:ln>
          <a:effectLst>
            <a:outerShdw algn="tl" blurRad="190500" dir="2700000" dist="63500" rotWithShape="0" sx="99000" sy="99000">
              <a:prstClr val="black">
                <a:alpha val="30000"/>
              </a:prstClr>
            </a:outerShdw>
          </a:effectLst>
        </p:spPr>
        <p:txBody>
          <a:bodyPr anchor="ctr" rtlCol="0"/>
          <a:lstStyle/>
          <a:p>
            <a:pPr algn="ctr" defTabSz="914377">
              <a:lnSpc>
                <a:spcPct val="120000"/>
              </a:lnSpc>
              <a:defRPr/>
            </a:pPr>
            <a:endParaRPr altLang="en-US" kern="0" lang="zh-CN" sz="1400">
              <a:solidFill>
                <a:prstClr val="white"/>
              </a:solidFill>
              <a:latin charset="-122" panose="020b0503020204020204" pitchFamily="34" typeface="微软雅黑"/>
              <a:ea charset="-122" panose="020b0503020204020204" pitchFamily="34" typeface="微软雅黑"/>
            </a:endParaRPr>
          </a:p>
        </p:txBody>
      </p:sp>
      <p:sp>
        <p:nvSpPr>
          <p:cNvPr id="84" name="Rectangle 35"/>
          <p:cNvSpPr>
            <a:spLocks noChangeArrowheads="1"/>
          </p:cNvSpPr>
          <p:nvPr/>
        </p:nvSpPr>
        <p:spPr bwMode="auto">
          <a:xfrm>
            <a:off x="4827022" y="2098187"/>
            <a:ext cx="5016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200">
                <a:solidFill>
                  <a:srgbClr val="5F5F5F"/>
                </a:solidFill>
                <a:latin charset="0" panose="020b0604020202020204" pitchFamily="34" typeface="Arial"/>
                <a:ea charset="-122" panose="02010609060101010101" pitchFamily="49" typeface="黑体"/>
              </a:defRPr>
            </a:lvl1pPr>
            <a:lvl2pPr eaLnBrk="0" hangingPunct="0" indent="-285750" marL="742950">
              <a:defRPr sz="1200">
                <a:solidFill>
                  <a:srgbClr val="5F5F5F"/>
                </a:solidFill>
                <a:latin charset="0" panose="020b0604020202020204" pitchFamily="34" typeface="Arial"/>
                <a:ea charset="-122" panose="02010609060101010101" pitchFamily="49" typeface="黑体"/>
              </a:defRPr>
            </a:lvl2pPr>
            <a:lvl3pPr eaLnBrk="0" hangingPunct="0" indent="-228600" marL="1143000">
              <a:defRPr sz="1200">
                <a:solidFill>
                  <a:srgbClr val="5F5F5F"/>
                </a:solidFill>
                <a:latin charset="0" panose="020b0604020202020204" pitchFamily="34" typeface="Arial"/>
                <a:ea charset="-122" panose="02010609060101010101" pitchFamily="49" typeface="黑体"/>
              </a:defRPr>
            </a:lvl3pPr>
            <a:lvl4pPr eaLnBrk="0" hangingPunct="0" indent="-228600" marL="1600200">
              <a:defRPr sz="1200">
                <a:solidFill>
                  <a:srgbClr val="5F5F5F"/>
                </a:solidFill>
                <a:latin charset="0" panose="020b0604020202020204" pitchFamily="34" typeface="Arial"/>
                <a:ea charset="-122" panose="02010609060101010101" pitchFamily="49" typeface="黑体"/>
              </a:defRPr>
            </a:lvl4pPr>
            <a:lvl5pPr eaLnBrk="0" hangingPunct="0" indent="-228600" marL="2057400">
              <a:defRPr sz="1200">
                <a:solidFill>
                  <a:srgbClr val="5F5F5F"/>
                </a:solidFill>
                <a:latin charset="0" panose="020b0604020202020204" pitchFamily="34" typeface="Arial"/>
                <a:ea charset="-122" panose="02010609060101010101" pitchFamily="49" typeface="黑体"/>
              </a:defRPr>
            </a:lvl5pPr>
            <a:lvl6pPr eaLnBrk="0" fontAlgn="base" hangingPunct="0" indent="-228600" marL="25146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6pPr>
            <a:lvl7pPr eaLnBrk="0" fontAlgn="base" hangingPunct="0" indent="-228600" marL="29718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7pPr>
            <a:lvl8pPr eaLnBrk="0" fontAlgn="base" hangingPunct="0" indent="-228600" marL="34290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8pPr>
            <a:lvl9pPr eaLnBrk="0" fontAlgn="base" hangingPunct="0" indent="-228600" marL="38862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9pPr>
          </a:lstStyle>
          <a:p>
            <a:pPr algn="ctr" defTabSz="914377" eaLnBrk="1" hangingPunct="1">
              <a:lnSpc>
                <a:spcPct val="120000"/>
              </a:lnSpc>
            </a:pPr>
            <a:r>
              <a:rPr altLang="zh-CN" b="1" lang="en-US" smtClean="0" sz="1600">
                <a:solidFill>
                  <a:srgbClr val="FFFFFF"/>
                </a:solidFill>
                <a:latin charset="-122" panose="020b0503020204020204" pitchFamily="34" typeface="微软雅黑"/>
                <a:ea charset="-122" panose="020b0503020204020204" pitchFamily="34" typeface="微软雅黑"/>
              </a:rPr>
              <a:t>2020</a:t>
            </a:r>
          </a:p>
        </p:txBody>
      </p:sp>
      <p:sp>
        <p:nvSpPr>
          <p:cNvPr id="85" name="Rectangle 35"/>
          <p:cNvSpPr>
            <a:spLocks noChangeArrowheads="1"/>
          </p:cNvSpPr>
          <p:nvPr/>
        </p:nvSpPr>
        <p:spPr bwMode="auto">
          <a:xfrm>
            <a:off x="6881085" y="2098187"/>
            <a:ext cx="5016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200">
                <a:solidFill>
                  <a:srgbClr val="5F5F5F"/>
                </a:solidFill>
                <a:latin charset="0" panose="020b0604020202020204" pitchFamily="34" typeface="Arial"/>
                <a:ea charset="-122" panose="02010609060101010101" pitchFamily="49" typeface="黑体"/>
              </a:defRPr>
            </a:lvl1pPr>
            <a:lvl2pPr eaLnBrk="0" hangingPunct="0" indent="-285750" marL="742950">
              <a:defRPr sz="1200">
                <a:solidFill>
                  <a:srgbClr val="5F5F5F"/>
                </a:solidFill>
                <a:latin charset="0" panose="020b0604020202020204" pitchFamily="34" typeface="Arial"/>
                <a:ea charset="-122" panose="02010609060101010101" pitchFamily="49" typeface="黑体"/>
              </a:defRPr>
            </a:lvl2pPr>
            <a:lvl3pPr eaLnBrk="0" hangingPunct="0" indent="-228600" marL="1143000">
              <a:defRPr sz="1200">
                <a:solidFill>
                  <a:srgbClr val="5F5F5F"/>
                </a:solidFill>
                <a:latin charset="0" panose="020b0604020202020204" pitchFamily="34" typeface="Arial"/>
                <a:ea charset="-122" panose="02010609060101010101" pitchFamily="49" typeface="黑体"/>
              </a:defRPr>
            </a:lvl3pPr>
            <a:lvl4pPr eaLnBrk="0" hangingPunct="0" indent="-228600" marL="1600200">
              <a:defRPr sz="1200">
                <a:solidFill>
                  <a:srgbClr val="5F5F5F"/>
                </a:solidFill>
                <a:latin charset="0" panose="020b0604020202020204" pitchFamily="34" typeface="Arial"/>
                <a:ea charset="-122" panose="02010609060101010101" pitchFamily="49" typeface="黑体"/>
              </a:defRPr>
            </a:lvl4pPr>
            <a:lvl5pPr eaLnBrk="0" hangingPunct="0" indent="-228600" marL="2057400">
              <a:defRPr sz="1200">
                <a:solidFill>
                  <a:srgbClr val="5F5F5F"/>
                </a:solidFill>
                <a:latin charset="0" panose="020b0604020202020204" pitchFamily="34" typeface="Arial"/>
                <a:ea charset="-122" panose="02010609060101010101" pitchFamily="49" typeface="黑体"/>
              </a:defRPr>
            </a:lvl5pPr>
            <a:lvl6pPr eaLnBrk="0" fontAlgn="base" hangingPunct="0" indent="-228600" marL="25146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6pPr>
            <a:lvl7pPr eaLnBrk="0" fontAlgn="base" hangingPunct="0" indent="-228600" marL="29718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7pPr>
            <a:lvl8pPr eaLnBrk="0" fontAlgn="base" hangingPunct="0" indent="-228600" marL="34290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8pPr>
            <a:lvl9pPr eaLnBrk="0" fontAlgn="base" hangingPunct="0" indent="-228600" marL="3886200">
              <a:spcBef>
                <a:spcPct val="0"/>
              </a:spcBef>
              <a:spcAft>
                <a:spcPct val="0"/>
              </a:spcAft>
              <a:buClr>
                <a:srgbClr val="FF9900"/>
              </a:buClr>
              <a:buFont charset="2" panose="05000000000000000000" pitchFamily="2" typeface="Wingdings"/>
              <a:buChar char="n"/>
              <a:defRPr sz="1200">
                <a:solidFill>
                  <a:srgbClr val="5F5F5F"/>
                </a:solidFill>
                <a:latin charset="0" panose="020b0604020202020204" pitchFamily="34" typeface="Arial"/>
                <a:ea charset="-122" panose="02010609060101010101" pitchFamily="49" typeface="黑体"/>
              </a:defRPr>
            </a:lvl9pPr>
          </a:lstStyle>
          <a:p>
            <a:pPr algn="ctr" defTabSz="914377" eaLnBrk="1" hangingPunct="1">
              <a:lnSpc>
                <a:spcPct val="120000"/>
              </a:lnSpc>
            </a:pPr>
            <a:r>
              <a:rPr altLang="zh-CN" b="1" lang="en-US" smtClean="0" sz="1600">
                <a:solidFill>
                  <a:srgbClr val="FFFFFF"/>
                </a:solidFill>
                <a:latin charset="-122" panose="020b0503020204020204" pitchFamily="34" typeface="微软雅黑"/>
                <a:ea charset="-122" panose="020b0503020204020204" pitchFamily="34" typeface="微软雅黑"/>
              </a:rPr>
              <a:t>2021</a:t>
            </a:r>
          </a:p>
        </p:txBody>
      </p:sp>
      <p:sp>
        <p:nvSpPr>
          <p:cNvPr id="42" name="圆角矩形 41"/>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年度工作对比</a:t>
            </a:r>
          </a:p>
        </p:txBody>
      </p:sp>
    </p:spTree>
    <p:extLst>
      <p:ext uri="{BB962C8B-B14F-4D97-AF65-F5344CB8AC3E}">
        <p14:creationId val="282230230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1500" id="7"/>
                                        <p:tgtEl>
                                          <p:spTgt spid="42"/>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42"/>
                                        </p:tgtEl>
                                        <p:attrNameLst>
                                          <p:attrName>ppt_x</p:attrName>
                                          <p:attrName>ppt_y</p:attrName>
                                        </p:attrNameLst>
                                      </p:cBhvr>
                                      <p:rCtr x="0" y="-9074"/>
                                    </p:animMotion>
                                  </p:childTnLst>
                                </p:cTn>
                              </p:par>
                            </p:childTnLst>
                          </p:cTn>
                        </p:par>
                        <p:par>
                          <p:cTn fill="hold" id="10" nodeType="afterGroup">
                            <p:stCondLst>
                              <p:cond delay="1500"/>
                            </p:stCondLst>
                            <p:childTnLst>
                              <p:par>
                                <p:cTn fill="hold" grpId="0" id="11" nodeType="afterEffect" presetClass="entr" presetID="53" presetSubtype="0">
                                  <p:stCondLst>
                                    <p:cond delay="0"/>
                                  </p:stCondLst>
                                  <p:childTnLst>
                                    <p:set>
                                      <p:cBhvr>
                                        <p:cTn dur="1" fill="hold" id="12">
                                          <p:stCondLst>
                                            <p:cond delay="0"/>
                                          </p:stCondLst>
                                        </p:cTn>
                                        <p:tgtEl>
                                          <p:spTgt spid="79"/>
                                        </p:tgtEl>
                                        <p:attrNameLst>
                                          <p:attrName>style.visibility</p:attrName>
                                        </p:attrNameLst>
                                      </p:cBhvr>
                                      <p:to>
                                        <p:strVal val="visible"/>
                                      </p:to>
                                    </p:set>
                                    <p:anim calcmode="lin" valueType="num">
                                      <p:cBhvr>
                                        <p:cTn dur="500" fill="hold" id="13"/>
                                        <p:tgtEl>
                                          <p:spTgt spid="79"/>
                                        </p:tgtEl>
                                        <p:attrNameLst>
                                          <p:attrName>ppt_w</p:attrName>
                                        </p:attrNameLst>
                                      </p:cBhvr>
                                      <p:tavLst>
                                        <p:tav tm="0">
                                          <p:val>
                                            <p:fltVal val="0"/>
                                          </p:val>
                                        </p:tav>
                                        <p:tav tm="100000">
                                          <p:val>
                                            <p:strVal val="#ppt_w"/>
                                          </p:val>
                                        </p:tav>
                                      </p:tavLst>
                                    </p:anim>
                                    <p:anim calcmode="lin" valueType="num">
                                      <p:cBhvr>
                                        <p:cTn dur="500" fill="hold" id="14"/>
                                        <p:tgtEl>
                                          <p:spTgt spid="79"/>
                                        </p:tgtEl>
                                        <p:attrNameLst>
                                          <p:attrName>ppt_h</p:attrName>
                                        </p:attrNameLst>
                                      </p:cBhvr>
                                      <p:tavLst>
                                        <p:tav tm="0">
                                          <p:val>
                                            <p:fltVal val="0"/>
                                          </p:val>
                                        </p:tav>
                                        <p:tav tm="100000">
                                          <p:val>
                                            <p:strVal val="#ppt_h"/>
                                          </p:val>
                                        </p:tav>
                                      </p:tavLst>
                                    </p:anim>
                                    <p:animEffect filter="fade" transition="in">
                                      <p:cBhvr>
                                        <p:cTn dur="500" id="15"/>
                                        <p:tgtEl>
                                          <p:spTgt spid="79"/>
                                        </p:tgtEl>
                                      </p:cBhvr>
                                    </p:animEffect>
                                  </p:childTnLst>
                                </p:cTn>
                              </p:par>
                              <p:par>
                                <p:cTn accel="50000" decel="50000" fill="hold" grpId="1" id="16" nodeType="withEffect" presetClass="path" presetID="35" presetSubtype="0">
                                  <p:stCondLst>
                                    <p:cond delay="0"/>
                                  </p:stCondLst>
                                  <p:childTnLst>
                                    <p:animMotion origin="layout" path="M 3.75E-06 1.48148E-06 L -0.25 1.48148E-06" pathEditMode="relative" ptsTypes="AA" rAng="0">
                                      <p:cBhvr>
                                        <p:cTn dur="1000" fill="hold" id="17" spd="-100000"/>
                                        <p:tgtEl>
                                          <p:spTgt spid="79"/>
                                        </p:tgtEl>
                                        <p:attrNameLst>
                                          <p:attrName>ppt_x</p:attrName>
                                          <p:attrName>ppt_y</p:attrName>
                                        </p:attrNameLst>
                                      </p:cBhvr>
                                      <p:rCtr x="-12500" y="0"/>
                                    </p:animMotion>
                                  </p:childTnLst>
                                </p:cTn>
                              </p:par>
                              <p:par>
                                <p:cTn fill="hold" grpId="0" id="18" nodeType="withEffect" presetClass="entr" presetID="53" presetSubtype="0">
                                  <p:stCondLst>
                                    <p:cond delay="0"/>
                                  </p:stCondLst>
                                  <p:childTnLst>
                                    <p:set>
                                      <p:cBhvr>
                                        <p:cTn dur="1" fill="hold" id="19">
                                          <p:stCondLst>
                                            <p:cond delay="0"/>
                                          </p:stCondLst>
                                        </p:cTn>
                                        <p:tgtEl>
                                          <p:spTgt spid="83"/>
                                        </p:tgtEl>
                                        <p:attrNameLst>
                                          <p:attrName>style.visibility</p:attrName>
                                        </p:attrNameLst>
                                      </p:cBhvr>
                                      <p:to>
                                        <p:strVal val="visible"/>
                                      </p:to>
                                    </p:set>
                                    <p:anim calcmode="lin" valueType="num">
                                      <p:cBhvr>
                                        <p:cTn dur="500" fill="hold" id="20"/>
                                        <p:tgtEl>
                                          <p:spTgt spid="83"/>
                                        </p:tgtEl>
                                        <p:attrNameLst>
                                          <p:attrName>ppt_w</p:attrName>
                                        </p:attrNameLst>
                                      </p:cBhvr>
                                      <p:tavLst>
                                        <p:tav tm="0">
                                          <p:val>
                                            <p:fltVal val="0"/>
                                          </p:val>
                                        </p:tav>
                                        <p:tav tm="100000">
                                          <p:val>
                                            <p:strVal val="#ppt_w"/>
                                          </p:val>
                                        </p:tav>
                                      </p:tavLst>
                                    </p:anim>
                                    <p:anim calcmode="lin" valueType="num">
                                      <p:cBhvr>
                                        <p:cTn dur="500" fill="hold" id="21"/>
                                        <p:tgtEl>
                                          <p:spTgt spid="83"/>
                                        </p:tgtEl>
                                        <p:attrNameLst>
                                          <p:attrName>ppt_h</p:attrName>
                                        </p:attrNameLst>
                                      </p:cBhvr>
                                      <p:tavLst>
                                        <p:tav tm="0">
                                          <p:val>
                                            <p:fltVal val="0"/>
                                          </p:val>
                                        </p:tav>
                                        <p:tav tm="100000">
                                          <p:val>
                                            <p:strVal val="#ppt_h"/>
                                          </p:val>
                                        </p:tav>
                                      </p:tavLst>
                                    </p:anim>
                                    <p:animEffect filter="fade" transition="in">
                                      <p:cBhvr>
                                        <p:cTn dur="500" id="22"/>
                                        <p:tgtEl>
                                          <p:spTgt spid="83"/>
                                        </p:tgtEl>
                                      </p:cBhvr>
                                    </p:animEffect>
                                  </p:childTnLst>
                                </p:cTn>
                              </p:par>
                              <p:par>
                                <p:cTn accel="50000" decel="50000" fill="hold" grpId="1" id="23" nodeType="withEffect" presetClass="path" presetID="63" presetSubtype="0">
                                  <p:stCondLst>
                                    <p:cond delay="0"/>
                                  </p:stCondLst>
                                  <p:childTnLst>
                                    <p:animMotion origin="layout" path="M 4.16667E-06 1.48148E-06 L 0.25 1.48148E-06" pathEditMode="relative" ptsTypes="AA" rAng="0">
                                      <p:cBhvr>
                                        <p:cTn dur="1000" fill="hold" id="24" spd="-100000"/>
                                        <p:tgtEl>
                                          <p:spTgt spid="83"/>
                                        </p:tgtEl>
                                        <p:attrNameLst>
                                          <p:attrName>ppt_x</p:attrName>
                                          <p:attrName>ppt_y</p:attrName>
                                        </p:attrNameLst>
                                      </p:cBhvr>
                                      <p:rCtr x="12500" y="0"/>
                                    </p:animMotion>
                                  </p:childTnLst>
                                </p:cTn>
                              </p:par>
                            </p:childTnLst>
                          </p:cTn>
                        </p:par>
                        <p:par>
                          <p:cTn fill="hold" id="25" nodeType="afterGroup">
                            <p:stCondLst>
                              <p:cond delay="2500"/>
                            </p:stCondLst>
                            <p:childTnLst>
                              <p:par>
                                <p:cTn fill="hold" grpId="0" id="26" nodeType="afterEffect" presetClass="entr" presetID="53" presetSubtype="0">
                                  <p:stCondLst>
                                    <p:cond delay="0"/>
                                  </p:stCondLst>
                                  <p:childTnLst>
                                    <p:set>
                                      <p:cBhvr>
                                        <p:cTn dur="1" fill="hold" id="27">
                                          <p:stCondLst>
                                            <p:cond delay="0"/>
                                          </p:stCondLst>
                                        </p:cTn>
                                        <p:tgtEl>
                                          <p:spTgt spid="80"/>
                                        </p:tgtEl>
                                        <p:attrNameLst>
                                          <p:attrName>style.visibility</p:attrName>
                                        </p:attrNameLst>
                                      </p:cBhvr>
                                      <p:to>
                                        <p:strVal val="visible"/>
                                      </p:to>
                                    </p:set>
                                    <p:anim calcmode="lin" valueType="num">
                                      <p:cBhvr>
                                        <p:cTn dur="250" fill="hold" id="28"/>
                                        <p:tgtEl>
                                          <p:spTgt spid="80"/>
                                        </p:tgtEl>
                                        <p:attrNameLst>
                                          <p:attrName>ppt_w</p:attrName>
                                        </p:attrNameLst>
                                      </p:cBhvr>
                                      <p:tavLst>
                                        <p:tav tm="0">
                                          <p:val>
                                            <p:fltVal val="0"/>
                                          </p:val>
                                        </p:tav>
                                        <p:tav tm="100000">
                                          <p:val>
                                            <p:strVal val="#ppt_w"/>
                                          </p:val>
                                        </p:tav>
                                      </p:tavLst>
                                    </p:anim>
                                    <p:anim calcmode="lin" valueType="num">
                                      <p:cBhvr>
                                        <p:cTn dur="250" fill="hold" id="29"/>
                                        <p:tgtEl>
                                          <p:spTgt spid="80"/>
                                        </p:tgtEl>
                                        <p:attrNameLst>
                                          <p:attrName>ppt_h</p:attrName>
                                        </p:attrNameLst>
                                      </p:cBhvr>
                                      <p:tavLst>
                                        <p:tav tm="0">
                                          <p:val>
                                            <p:fltVal val="0"/>
                                          </p:val>
                                        </p:tav>
                                        <p:tav tm="100000">
                                          <p:val>
                                            <p:strVal val="#ppt_h"/>
                                          </p:val>
                                        </p:tav>
                                      </p:tavLst>
                                    </p:anim>
                                    <p:animEffect filter="fade" transition="in">
                                      <p:cBhvr>
                                        <p:cTn dur="250" id="30"/>
                                        <p:tgtEl>
                                          <p:spTgt spid="80"/>
                                        </p:tgtEl>
                                      </p:cBhvr>
                                    </p:animEffect>
                                  </p:childTnLst>
                                </p:cTn>
                              </p:par>
                              <p:par>
                                <p:cTn decel="100000" fill="hold" grpId="1" id="31" nodeType="withEffect" presetClass="emph" presetID="6" presetSubtype="0">
                                  <p:stCondLst>
                                    <p:cond delay="200"/>
                                  </p:stCondLst>
                                  <p:childTnLst>
                                    <p:animScale>
                                      <p:cBhvr>
                                        <p:cTn dur="250" fill="hold" id="32"/>
                                        <p:tgtEl>
                                          <p:spTgt spid="80"/>
                                        </p:tgtEl>
                                      </p:cBhvr>
                                      <p:by x="120000" y="120000"/>
                                    </p:animScale>
                                  </p:childTnLst>
                                </p:cTn>
                              </p:par>
                              <p:par>
                                <p:cTn decel="100000" fill="hold" grpId="2" id="33" nodeType="withEffect" presetClass="emph" presetID="6" presetSubtype="0">
                                  <p:stCondLst>
                                    <p:cond delay="400"/>
                                  </p:stCondLst>
                                  <p:childTnLst>
                                    <p:animScale>
                                      <p:cBhvr>
                                        <p:cTn dur="250" fill="hold" id="34"/>
                                        <p:tgtEl>
                                          <p:spTgt spid="80"/>
                                        </p:tgtEl>
                                      </p:cBhvr>
                                      <p:by x="83000" y="83000"/>
                                    </p:animScale>
                                  </p:childTnLst>
                                </p:cTn>
                              </p:par>
                              <p:par>
                                <p:cTn fill="hold" grpId="0" id="35" nodeType="withEffect" presetClass="entr" presetID="53" presetSubtype="0">
                                  <p:stCondLst>
                                    <p:cond delay="250"/>
                                  </p:stCondLst>
                                  <p:childTnLst>
                                    <p:set>
                                      <p:cBhvr>
                                        <p:cTn dur="1" fill="hold" id="36">
                                          <p:stCondLst>
                                            <p:cond delay="0"/>
                                          </p:stCondLst>
                                        </p:cTn>
                                        <p:tgtEl>
                                          <p:spTgt spid="84"/>
                                        </p:tgtEl>
                                        <p:attrNameLst>
                                          <p:attrName>style.visibility</p:attrName>
                                        </p:attrNameLst>
                                      </p:cBhvr>
                                      <p:to>
                                        <p:strVal val="visible"/>
                                      </p:to>
                                    </p:set>
                                    <p:anim calcmode="lin" valueType="num">
                                      <p:cBhvr>
                                        <p:cTn dur="500" fill="hold" id="37"/>
                                        <p:tgtEl>
                                          <p:spTgt spid="84"/>
                                        </p:tgtEl>
                                        <p:attrNameLst>
                                          <p:attrName>ppt_w</p:attrName>
                                        </p:attrNameLst>
                                      </p:cBhvr>
                                      <p:tavLst>
                                        <p:tav tm="0">
                                          <p:val>
                                            <p:fltVal val="0"/>
                                          </p:val>
                                        </p:tav>
                                        <p:tav tm="100000">
                                          <p:val>
                                            <p:strVal val="#ppt_w"/>
                                          </p:val>
                                        </p:tav>
                                      </p:tavLst>
                                    </p:anim>
                                    <p:anim calcmode="lin" valueType="num">
                                      <p:cBhvr>
                                        <p:cTn dur="500" fill="hold" id="38"/>
                                        <p:tgtEl>
                                          <p:spTgt spid="84"/>
                                        </p:tgtEl>
                                        <p:attrNameLst>
                                          <p:attrName>ppt_h</p:attrName>
                                        </p:attrNameLst>
                                      </p:cBhvr>
                                      <p:tavLst>
                                        <p:tav tm="0">
                                          <p:val>
                                            <p:fltVal val="0"/>
                                          </p:val>
                                        </p:tav>
                                        <p:tav tm="100000">
                                          <p:val>
                                            <p:strVal val="#ppt_h"/>
                                          </p:val>
                                        </p:tav>
                                      </p:tavLst>
                                    </p:anim>
                                    <p:animEffect filter="fade" transition="in">
                                      <p:cBhvr>
                                        <p:cTn dur="500" id="39"/>
                                        <p:tgtEl>
                                          <p:spTgt spid="84"/>
                                        </p:tgtEl>
                                      </p:cBhvr>
                                    </p:animEffect>
                                  </p:childTnLst>
                                </p:cTn>
                              </p:par>
                              <p:par>
                                <p:cTn accel="50000" decel="50000" fill="hold" grpId="1" id="40" nodeType="withEffect" presetClass="path" presetID="63" presetSubtype="0">
                                  <p:stCondLst>
                                    <p:cond delay="250"/>
                                  </p:stCondLst>
                                  <p:childTnLst>
                                    <p:animMotion origin="layout" path="M 3.75E-06 3.7037E-06 L 0.05247 3.7037E-06" pathEditMode="relative" ptsTypes="AA" rAng="0">
                                      <p:cBhvr>
                                        <p:cTn dur="1000" fill="hold" id="41" spd="-100000"/>
                                        <p:tgtEl>
                                          <p:spTgt spid="84"/>
                                        </p:tgtEl>
                                        <p:attrNameLst>
                                          <p:attrName>ppt_x</p:attrName>
                                          <p:attrName>ppt_y</p:attrName>
                                        </p:attrNameLst>
                                      </p:cBhvr>
                                      <p:rCtr x="2617" y="0"/>
                                    </p:animMotion>
                                  </p:childTnLst>
                                </p:cTn>
                              </p:par>
                              <p:par>
                                <p:cTn fill="hold" grpId="0" id="42" nodeType="withEffect" presetClass="entr" presetID="53" presetSubtype="0">
                                  <p:stCondLst>
                                    <p:cond delay="250"/>
                                  </p:stCondLst>
                                  <p:childTnLst>
                                    <p:set>
                                      <p:cBhvr>
                                        <p:cTn dur="1" fill="hold" id="43">
                                          <p:stCondLst>
                                            <p:cond delay="0"/>
                                          </p:stCondLst>
                                        </p:cTn>
                                        <p:tgtEl>
                                          <p:spTgt spid="85"/>
                                        </p:tgtEl>
                                        <p:attrNameLst>
                                          <p:attrName>style.visibility</p:attrName>
                                        </p:attrNameLst>
                                      </p:cBhvr>
                                      <p:to>
                                        <p:strVal val="visible"/>
                                      </p:to>
                                    </p:set>
                                    <p:anim calcmode="lin" valueType="num">
                                      <p:cBhvr>
                                        <p:cTn dur="500" fill="hold" id="44"/>
                                        <p:tgtEl>
                                          <p:spTgt spid="85"/>
                                        </p:tgtEl>
                                        <p:attrNameLst>
                                          <p:attrName>ppt_w</p:attrName>
                                        </p:attrNameLst>
                                      </p:cBhvr>
                                      <p:tavLst>
                                        <p:tav tm="0">
                                          <p:val>
                                            <p:fltVal val="0"/>
                                          </p:val>
                                        </p:tav>
                                        <p:tav tm="100000">
                                          <p:val>
                                            <p:strVal val="#ppt_w"/>
                                          </p:val>
                                        </p:tav>
                                      </p:tavLst>
                                    </p:anim>
                                    <p:anim calcmode="lin" valueType="num">
                                      <p:cBhvr>
                                        <p:cTn dur="500" fill="hold" id="45"/>
                                        <p:tgtEl>
                                          <p:spTgt spid="85"/>
                                        </p:tgtEl>
                                        <p:attrNameLst>
                                          <p:attrName>ppt_h</p:attrName>
                                        </p:attrNameLst>
                                      </p:cBhvr>
                                      <p:tavLst>
                                        <p:tav tm="0">
                                          <p:val>
                                            <p:fltVal val="0"/>
                                          </p:val>
                                        </p:tav>
                                        <p:tav tm="100000">
                                          <p:val>
                                            <p:strVal val="#ppt_h"/>
                                          </p:val>
                                        </p:tav>
                                      </p:tavLst>
                                    </p:anim>
                                    <p:animEffect filter="fade" transition="in">
                                      <p:cBhvr>
                                        <p:cTn dur="500" id="46"/>
                                        <p:tgtEl>
                                          <p:spTgt spid="85"/>
                                        </p:tgtEl>
                                      </p:cBhvr>
                                    </p:animEffect>
                                  </p:childTnLst>
                                </p:cTn>
                              </p:par>
                              <p:par>
                                <p:cTn accel="50000" decel="50000" fill="hold" grpId="1" id="47" nodeType="withEffect" presetClass="path" presetID="35" presetSubtype="0">
                                  <p:stCondLst>
                                    <p:cond delay="250"/>
                                  </p:stCondLst>
                                  <p:childTnLst>
                                    <p:animMotion origin="layout" path="M 4.16667E-06 3.7037E-06 L -0.05196 3.7037E-06" pathEditMode="relative" ptsTypes="AA" rAng="0">
                                      <p:cBhvr>
                                        <p:cTn dur="1000" fill="hold" id="48" spd="-100000"/>
                                        <p:tgtEl>
                                          <p:spTgt spid="85"/>
                                        </p:tgtEl>
                                        <p:attrNameLst>
                                          <p:attrName>ppt_x</p:attrName>
                                          <p:attrName>ppt_y</p:attrName>
                                        </p:attrNameLst>
                                      </p:cBhvr>
                                      <p:rCtr x="-2604" y="0"/>
                                    </p:animMotion>
                                  </p:childTnLst>
                                </p:cTn>
                              </p:par>
                            </p:childTnLst>
                          </p:cTn>
                        </p:par>
                        <p:par>
                          <p:cTn fill="hold" id="49" nodeType="afterGroup">
                            <p:stCondLst>
                              <p:cond delay="3750"/>
                            </p:stCondLst>
                            <p:childTnLst>
                              <p:par>
                                <p:cTn fill="hold" grpId="0" id="50" nodeType="afterEffect" presetClass="entr" presetID="53" presetSubtype="0">
                                  <p:stCondLst>
                                    <p:cond delay="0"/>
                                  </p:stCondLst>
                                  <p:childTnLst>
                                    <p:set>
                                      <p:cBhvr>
                                        <p:cTn dur="1" fill="hold" id="51">
                                          <p:stCondLst>
                                            <p:cond delay="0"/>
                                          </p:stCondLst>
                                        </p:cTn>
                                        <p:tgtEl>
                                          <p:spTgt spid="65"/>
                                        </p:tgtEl>
                                        <p:attrNameLst>
                                          <p:attrName>style.visibility</p:attrName>
                                        </p:attrNameLst>
                                      </p:cBhvr>
                                      <p:to>
                                        <p:strVal val="visible"/>
                                      </p:to>
                                    </p:set>
                                    <p:anim calcmode="lin" valueType="num">
                                      <p:cBhvr>
                                        <p:cTn dur="500" fill="hold" id="52"/>
                                        <p:tgtEl>
                                          <p:spTgt spid="65"/>
                                        </p:tgtEl>
                                        <p:attrNameLst>
                                          <p:attrName>ppt_w</p:attrName>
                                        </p:attrNameLst>
                                      </p:cBhvr>
                                      <p:tavLst>
                                        <p:tav tm="0">
                                          <p:val>
                                            <p:fltVal val="0"/>
                                          </p:val>
                                        </p:tav>
                                        <p:tav tm="100000">
                                          <p:val>
                                            <p:strVal val="#ppt_w"/>
                                          </p:val>
                                        </p:tav>
                                      </p:tavLst>
                                    </p:anim>
                                    <p:anim calcmode="lin" valueType="num">
                                      <p:cBhvr>
                                        <p:cTn dur="500" fill="hold" id="53"/>
                                        <p:tgtEl>
                                          <p:spTgt spid="65"/>
                                        </p:tgtEl>
                                        <p:attrNameLst>
                                          <p:attrName>ppt_h</p:attrName>
                                        </p:attrNameLst>
                                      </p:cBhvr>
                                      <p:tavLst>
                                        <p:tav tm="0">
                                          <p:val>
                                            <p:fltVal val="0"/>
                                          </p:val>
                                        </p:tav>
                                        <p:tav tm="100000">
                                          <p:val>
                                            <p:strVal val="#ppt_h"/>
                                          </p:val>
                                        </p:tav>
                                      </p:tavLst>
                                    </p:anim>
                                    <p:animEffect filter="fade" transition="in">
                                      <p:cBhvr>
                                        <p:cTn dur="500" id="54"/>
                                        <p:tgtEl>
                                          <p:spTgt spid="65"/>
                                        </p:tgtEl>
                                      </p:cBhvr>
                                    </p:animEffect>
                                  </p:childTnLst>
                                </p:cTn>
                              </p:par>
                              <p:par>
                                <p:cTn fill="hold" grpId="0" id="55" nodeType="withEffect" presetClass="entr" presetID="53" presetSubtype="0">
                                  <p:stCondLst>
                                    <p:cond delay="250"/>
                                  </p:stCondLst>
                                  <p:childTnLst>
                                    <p:set>
                                      <p:cBhvr>
                                        <p:cTn dur="1" fill="hold" id="56">
                                          <p:stCondLst>
                                            <p:cond delay="0"/>
                                          </p:stCondLst>
                                        </p:cTn>
                                        <p:tgtEl>
                                          <p:spTgt spid="66"/>
                                        </p:tgtEl>
                                        <p:attrNameLst>
                                          <p:attrName>style.visibility</p:attrName>
                                        </p:attrNameLst>
                                      </p:cBhvr>
                                      <p:to>
                                        <p:strVal val="visible"/>
                                      </p:to>
                                    </p:set>
                                    <p:anim calcmode="lin" valueType="num">
                                      <p:cBhvr>
                                        <p:cTn dur="500" fill="hold" id="57"/>
                                        <p:tgtEl>
                                          <p:spTgt spid="66"/>
                                        </p:tgtEl>
                                        <p:attrNameLst>
                                          <p:attrName>ppt_w</p:attrName>
                                        </p:attrNameLst>
                                      </p:cBhvr>
                                      <p:tavLst>
                                        <p:tav tm="0">
                                          <p:val>
                                            <p:fltVal val="0"/>
                                          </p:val>
                                        </p:tav>
                                        <p:tav tm="100000">
                                          <p:val>
                                            <p:strVal val="#ppt_w"/>
                                          </p:val>
                                        </p:tav>
                                      </p:tavLst>
                                    </p:anim>
                                    <p:anim calcmode="lin" valueType="num">
                                      <p:cBhvr>
                                        <p:cTn dur="500" fill="hold" id="58"/>
                                        <p:tgtEl>
                                          <p:spTgt spid="66"/>
                                        </p:tgtEl>
                                        <p:attrNameLst>
                                          <p:attrName>ppt_h</p:attrName>
                                        </p:attrNameLst>
                                      </p:cBhvr>
                                      <p:tavLst>
                                        <p:tav tm="0">
                                          <p:val>
                                            <p:fltVal val="0"/>
                                          </p:val>
                                        </p:tav>
                                        <p:tav tm="100000">
                                          <p:val>
                                            <p:strVal val="#ppt_h"/>
                                          </p:val>
                                        </p:tav>
                                      </p:tavLst>
                                    </p:anim>
                                    <p:animEffect filter="fade" transition="in">
                                      <p:cBhvr>
                                        <p:cTn dur="500" id="59"/>
                                        <p:tgtEl>
                                          <p:spTgt spid="66"/>
                                        </p:tgtEl>
                                      </p:cBhvr>
                                    </p:animEffect>
                                  </p:childTnLst>
                                </p:cTn>
                              </p:par>
                              <p:par>
                                <p:cTn fill="hold" grpId="0" id="60" nodeType="withEffect" presetClass="entr" presetID="53" presetSubtype="0">
                                  <p:stCondLst>
                                    <p:cond delay="500"/>
                                  </p:stCondLst>
                                  <p:childTnLst>
                                    <p:set>
                                      <p:cBhvr>
                                        <p:cTn dur="1" fill="hold" id="61">
                                          <p:stCondLst>
                                            <p:cond delay="0"/>
                                          </p:stCondLst>
                                        </p:cTn>
                                        <p:tgtEl>
                                          <p:spTgt spid="67"/>
                                        </p:tgtEl>
                                        <p:attrNameLst>
                                          <p:attrName>style.visibility</p:attrName>
                                        </p:attrNameLst>
                                      </p:cBhvr>
                                      <p:to>
                                        <p:strVal val="visible"/>
                                      </p:to>
                                    </p:set>
                                    <p:anim calcmode="lin" valueType="num">
                                      <p:cBhvr>
                                        <p:cTn dur="500" fill="hold" id="62"/>
                                        <p:tgtEl>
                                          <p:spTgt spid="67"/>
                                        </p:tgtEl>
                                        <p:attrNameLst>
                                          <p:attrName>ppt_w</p:attrName>
                                        </p:attrNameLst>
                                      </p:cBhvr>
                                      <p:tavLst>
                                        <p:tav tm="0">
                                          <p:val>
                                            <p:fltVal val="0"/>
                                          </p:val>
                                        </p:tav>
                                        <p:tav tm="100000">
                                          <p:val>
                                            <p:strVal val="#ppt_w"/>
                                          </p:val>
                                        </p:tav>
                                      </p:tavLst>
                                    </p:anim>
                                    <p:anim calcmode="lin" valueType="num">
                                      <p:cBhvr>
                                        <p:cTn dur="500" fill="hold" id="63"/>
                                        <p:tgtEl>
                                          <p:spTgt spid="67"/>
                                        </p:tgtEl>
                                        <p:attrNameLst>
                                          <p:attrName>ppt_h</p:attrName>
                                        </p:attrNameLst>
                                      </p:cBhvr>
                                      <p:tavLst>
                                        <p:tav tm="0">
                                          <p:val>
                                            <p:fltVal val="0"/>
                                          </p:val>
                                        </p:tav>
                                        <p:tav tm="100000">
                                          <p:val>
                                            <p:strVal val="#ppt_h"/>
                                          </p:val>
                                        </p:tav>
                                      </p:tavLst>
                                    </p:anim>
                                    <p:animEffect filter="fade" transition="in">
                                      <p:cBhvr>
                                        <p:cTn dur="500" id="64"/>
                                        <p:tgtEl>
                                          <p:spTgt spid="67"/>
                                        </p:tgtEl>
                                      </p:cBhvr>
                                    </p:animEffect>
                                  </p:childTnLst>
                                </p:cTn>
                              </p:par>
                              <p:par>
                                <p:cTn fill="hold" grpId="0" id="65" nodeType="withEffect" presetClass="entr" presetID="53" presetSubtype="0">
                                  <p:stCondLst>
                                    <p:cond delay="750"/>
                                  </p:stCondLst>
                                  <p:childTnLst>
                                    <p:set>
                                      <p:cBhvr>
                                        <p:cTn dur="1" fill="hold" id="66">
                                          <p:stCondLst>
                                            <p:cond delay="0"/>
                                          </p:stCondLst>
                                        </p:cTn>
                                        <p:tgtEl>
                                          <p:spTgt spid="68"/>
                                        </p:tgtEl>
                                        <p:attrNameLst>
                                          <p:attrName>style.visibility</p:attrName>
                                        </p:attrNameLst>
                                      </p:cBhvr>
                                      <p:to>
                                        <p:strVal val="visible"/>
                                      </p:to>
                                    </p:set>
                                    <p:anim calcmode="lin" valueType="num">
                                      <p:cBhvr>
                                        <p:cTn dur="500" fill="hold" id="67"/>
                                        <p:tgtEl>
                                          <p:spTgt spid="68"/>
                                        </p:tgtEl>
                                        <p:attrNameLst>
                                          <p:attrName>ppt_w</p:attrName>
                                        </p:attrNameLst>
                                      </p:cBhvr>
                                      <p:tavLst>
                                        <p:tav tm="0">
                                          <p:val>
                                            <p:fltVal val="0"/>
                                          </p:val>
                                        </p:tav>
                                        <p:tav tm="100000">
                                          <p:val>
                                            <p:strVal val="#ppt_w"/>
                                          </p:val>
                                        </p:tav>
                                      </p:tavLst>
                                    </p:anim>
                                    <p:anim calcmode="lin" valueType="num">
                                      <p:cBhvr>
                                        <p:cTn dur="500" fill="hold" id="68"/>
                                        <p:tgtEl>
                                          <p:spTgt spid="68"/>
                                        </p:tgtEl>
                                        <p:attrNameLst>
                                          <p:attrName>ppt_h</p:attrName>
                                        </p:attrNameLst>
                                      </p:cBhvr>
                                      <p:tavLst>
                                        <p:tav tm="0">
                                          <p:val>
                                            <p:fltVal val="0"/>
                                          </p:val>
                                        </p:tav>
                                        <p:tav tm="100000">
                                          <p:val>
                                            <p:strVal val="#ppt_h"/>
                                          </p:val>
                                        </p:tav>
                                      </p:tavLst>
                                    </p:anim>
                                    <p:animEffect filter="fade" transition="in">
                                      <p:cBhvr>
                                        <p:cTn dur="500" id="69"/>
                                        <p:tgtEl>
                                          <p:spTgt spid="68"/>
                                        </p:tgtEl>
                                      </p:cBhvr>
                                    </p:animEffect>
                                  </p:childTnLst>
                                </p:cTn>
                              </p:par>
                            </p:childTnLst>
                          </p:cTn>
                        </p:par>
                        <p:par>
                          <p:cTn fill="hold" id="70" nodeType="afterGroup">
                            <p:stCondLst>
                              <p:cond delay="5000"/>
                            </p:stCondLst>
                            <p:childTnLst>
                              <p:par>
                                <p:cTn fill="hold" grpId="0" id="71" nodeType="afterEffect" presetClass="entr" presetID="22" presetSubtype="2">
                                  <p:stCondLst>
                                    <p:cond delay="0"/>
                                  </p:stCondLst>
                                  <p:childTnLst>
                                    <p:set>
                                      <p:cBhvr>
                                        <p:cTn dur="1" fill="hold" id="72">
                                          <p:stCondLst>
                                            <p:cond delay="0"/>
                                          </p:stCondLst>
                                        </p:cTn>
                                        <p:tgtEl>
                                          <p:spTgt spid="60"/>
                                        </p:tgtEl>
                                        <p:attrNameLst>
                                          <p:attrName>style.visibility</p:attrName>
                                        </p:attrNameLst>
                                      </p:cBhvr>
                                      <p:to>
                                        <p:strVal val="visible"/>
                                      </p:to>
                                    </p:set>
                                    <p:animEffect filter="wipe(right)" transition="in">
                                      <p:cBhvr>
                                        <p:cTn dur="750" id="73"/>
                                        <p:tgtEl>
                                          <p:spTgt spid="60"/>
                                        </p:tgtEl>
                                      </p:cBhvr>
                                    </p:animEffect>
                                  </p:childTnLst>
                                </p:cTn>
                              </p:par>
                              <p:par>
                                <p:cTn fill="hold" grpId="0" id="74" nodeType="withEffect" presetClass="entr" presetID="22" presetSubtype="2">
                                  <p:stCondLst>
                                    <p:cond delay="0"/>
                                  </p:stCondLst>
                                  <p:childTnLst>
                                    <p:set>
                                      <p:cBhvr>
                                        <p:cTn dur="1" fill="hold" id="75">
                                          <p:stCondLst>
                                            <p:cond delay="0"/>
                                          </p:stCondLst>
                                        </p:cTn>
                                        <p:tgtEl>
                                          <p:spTgt spid="57"/>
                                        </p:tgtEl>
                                        <p:attrNameLst>
                                          <p:attrName>style.visibility</p:attrName>
                                        </p:attrNameLst>
                                      </p:cBhvr>
                                      <p:to>
                                        <p:strVal val="visible"/>
                                      </p:to>
                                    </p:set>
                                    <p:animEffect filter="wipe(right)" transition="in">
                                      <p:cBhvr>
                                        <p:cTn dur="750" id="76"/>
                                        <p:tgtEl>
                                          <p:spTgt spid="57"/>
                                        </p:tgtEl>
                                      </p:cBhvr>
                                    </p:animEffect>
                                  </p:childTnLst>
                                </p:cTn>
                              </p:par>
                              <p:par>
                                <p:cTn fill="hold" grpId="0" id="77" nodeType="withEffect" presetClass="entr" presetID="22" presetSubtype="2">
                                  <p:stCondLst>
                                    <p:cond delay="0"/>
                                  </p:stCondLst>
                                  <p:childTnLst>
                                    <p:set>
                                      <p:cBhvr>
                                        <p:cTn dur="1" fill="hold" id="78">
                                          <p:stCondLst>
                                            <p:cond delay="0"/>
                                          </p:stCondLst>
                                        </p:cTn>
                                        <p:tgtEl>
                                          <p:spTgt spid="58"/>
                                        </p:tgtEl>
                                        <p:attrNameLst>
                                          <p:attrName>style.visibility</p:attrName>
                                        </p:attrNameLst>
                                      </p:cBhvr>
                                      <p:to>
                                        <p:strVal val="visible"/>
                                      </p:to>
                                    </p:set>
                                    <p:animEffect filter="wipe(right)" transition="in">
                                      <p:cBhvr>
                                        <p:cTn dur="750" id="79"/>
                                        <p:tgtEl>
                                          <p:spTgt spid="58"/>
                                        </p:tgtEl>
                                      </p:cBhvr>
                                    </p:animEffect>
                                  </p:childTnLst>
                                </p:cTn>
                              </p:par>
                              <p:par>
                                <p:cTn fill="hold" grpId="0" id="80" nodeType="withEffect" presetClass="entr" presetID="22" presetSubtype="2">
                                  <p:stCondLst>
                                    <p:cond delay="0"/>
                                  </p:stCondLst>
                                  <p:childTnLst>
                                    <p:set>
                                      <p:cBhvr>
                                        <p:cTn dur="1" fill="hold" id="81">
                                          <p:stCondLst>
                                            <p:cond delay="0"/>
                                          </p:stCondLst>
                                        </p:cTn>
                                        <p:tgtEl>
                                          <p:spTgt spid="59"/>
                                        </p:tgtEl>
                                        <p:attrNameLst>
                                          <p:attrName>style.visibility</p:attrName>
                                        </p:attrNameLst>
                                      </p:cBhvr>
                                      <p:to>
                                        <p:strVal val="visible"/>
                                      </p:to>
                                    </p:set>
                                    <p:animEffect filter="wipe(right)" transition="in">
                                      <p:cBhvr>
                                        <p:cTn dur="750" id="82"/>
                                        <p:tgtEl>
                                          <p:spTgt spid="59"/>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55"/>
                                        </p:tgtEl>
                                        <p:attrNameLst>
                                          <p:attrName>style.visibility</p:attrName>
                                        </p:attrNameLst>
                                      </p:cBhvr>
                                      <p:to>
                                        <p:strVal val="visible"/>
                                      </p:to>
                                    </p:set>
                                    <p:animEffect filter="wipe(left)" transition="in">
                                      <p:cBhvr>
                                        <p:cTn dur="750" id="85"/>
                                        <p:tgtEl>
                                          <p:spTgt spid="55"/>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49"/>
                                        </p:tgtEl>
                                        <p:attrNameLst>
                                          <p:attrName>style.visibility</p:attrName>
                                        </p:attrNameLst>
                                      </p:cBhvr>
                                      <p:to>
                                        <p:strVal val="visible"/>
                                      </p:to>
                                    </p:set>
                                    <p:animEffect filter="wipe(left)" transition="in">
                                      <p:cBhvr>
                                        <p:cTn dur="750" id="88"/>
                                        <p:tgtEl>
                                          <p:spTgt spid="49"/>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51"/>
                                        </p:tgtEl>
                                        <p:attrNameLst>
                                          <p:attrName>style.visibility</p:attrName>
                                        </p:attrNameLst>
                                      </p:cBhvr>
                                      <p:to>
                                        <p:strVal val="visible"/>
                                      </p:to>
                                    </p:set>
                                    <p:animEffect filter="wipe(left)" transition="in">
                                      <p:cBhvr>
                                        <p:cTn dur="750" id="91"/>
                                        <p:tgtEl>
                                          <p:spTgt spid="51"/>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53"/>
                                        </p:tgtEl>
                                        <p:attrNameLst>
                                          <p:attrName>style.visibility</p:attrName>
                                        </p:attrNameLst>
                                      </p:cBhvr>
                                      <p:to>
                                        <p:strVal val="visible"/>
                                      </p:to>
                                    </p:set>
                                    <p:animEffect filter="wipe(left)" transition="in">
                                      <p:cBhvr>
                                        <p:cTn dur="750" id="94"/>
                                        <p:tgtEl>
                                          <p:spTgt spid="53"/>
                                        </p:tgtEl>
                                      </p:cBhvr>
                                    </p:animEffect>
                                  </p:childTnLst>
                                </p:cTn>
                              </p:par>
                            </p:childTnLst>
                          </p:cTn>
                        </p:par>
                        <p:par>
                          <p:cTn fill="hold" id="95" nodeType="afterGroup">
                            <p:stCondLst>
                              <p:cond delay="5750"/>
                            </p:stCondLst>
                            <p:childTnLst>
                              <p:par>
                                <p:cTn fill="hold" grpId="0" id="96" nodeType="afterEffect" presetClass="entr" presetID="22" presetSubtype="2">
                                  <p:stCondLst>
                                    <p:cond delay="0"/>
                                  </p:stCondLst>
                                  <p:childTnLst>
                                    <p:set>
                                      <p:cBhvr>
                                        <p:cTn dur="1" fill="hold" id="97">
                                          <p:stCondLst>
                                            <p:cond delay="0"/>
                                          </p:stCondLst>
                                        </p:cTn>
                                        <p:tgtEl>
                                          <p:spTgt spid="64"/>
                                        </p:tgtEl>
                                        <p:attrNameLst>
                                          <p:attrName>style.visibility</p:attrName>
                                        </p:attrNameLst>
                                      </p:cBhvr>
                                      <p:to>
                                        <p:strVal val="visible"/>
                                      </p:to>
                                    </p:set>
                                    <p:animEffect filter="wipe(right)" transition="in">
                                      <p:cBhvr>
                                        <p:cTn dur="500" id="98"/>
                                        <p:tgtEl>
                                          <p:spTgt spid="64"/>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56"/>
                                        </p:tgtEl>
                                        <p:attrNameLst>
                                          <p:attrName>style.visibility</p:attrName>
                                        </p:attrNameLst>
                                      </p:cBhvr>
                                      <p:to>
                                        <p:strVal val="visible"/>
                                      </p:to>
                                    </p:set>
                                    <p:animEffect filter="wipe(left)" transition="in">
                                      <p:cBhvr>
                                        <p:cTn dur="500" id="101"/>
                                        <p:tgtEl>
                                          <p:spTgt spid="56"/>
                                        </p:tgtEl>
                                      </p:cBhvr>
                                    </p:animEffect>
                                  </p:childTnLst>
                                </p:cTn>
                              </p:par>
                              <p:par>
                                <p:cTn fill="hold" grpId="0" id="102" nodeType="withEffect" presetClass="entr" presetID="22" presetSubtype="2">
                                  <p:stCondLst>
                                    <p:cond delay="250"/>
                                  </p:stCondLst>
                                  <p:childTnLst>
                                    <p:set>
                                      <p:cBhvr>
                                        <p:cTn dur="1" fill="hold" id="103">
                                          <p:stCondLst>
                                            <p:cond delay="0"/>
                                          </p:stCondLst>
                                        </p:cTn>
                                        <p:tgtEl>
                                          <p:spTgt spid="61"/>
                                        </p:tgtEl>
                                        <p:attrNameLst>
                                          <p:attrName>style.visibility</p:attrName>
                                        </p:attrNameLst>
                                      </p:cBhvr>
                                      <p:to>
                                        <p:strVal val="visible"/>
                                      </p:to>
                                    </p:set>
                                    <p:animEffect filter="wipe(right)" transition="in">
                                      <p:cBhvr>
                                        <p:cTn dur="500" id="104"/>
                                        <p:tgtEl>
                                          <p:spTgt spid="61"/>
                                        </p:tgtEl>
                                      </p:cBhvr>
                                    </p:animEffect>
                                  </p:childTnLst>
                                </p:cTn>
                              </p:par>
                              <p:par>
                                <p:cTn fill="hold" grpId="0" id="105" nodeType="withEffect" presetClass="entr" presetID="22" presetSubtype="8">
                                  <p:stCondLst>
                                    <p:cond delay="250"/>
                                  </p:stCondLst>
                                  <p:childTnLst>
                                    <p:set>
                                      <p:cBhvr>
                                        <p:cTn dur="1" fill="hold" id="106">
                                          <p:stCondLst>
                                            <p:cond delay="0"/>
                                          </p:stCondLst>
                                        </p:cTn>
                                        <p:tgtEl>
                                          <p:spTgt spid="50"/>
                                        </p:tgtEl>
                                        <p:attrNameLst>
                                          <p:attrName>style.visibility</p:attrName>
                                        </p:attrNameLst>
                                      </p:cBhvr>
                                      <p:to>
                                        <p:strVal val="visible"/>
                                      </p:to>
                                    </p:set>
                                    <p:animEffect filter="wipe(left)" transition="in">
                                      <p:cBhvr>
                                        <p:cTn dur="500" id="107"/>
                                        <p:tgtEl>
                                          <p:spTgt spid="50"/>
                                        </p:tgtEl>
                                      </p:cBhvr>
                                    </p:animEffect>
                                  </p:childTnLst>
                                </p:cTn>
                              </p:par>
                              <p:par>
                                <p:cTn fill="hold" grpId="0" id="108" nodeType="withEffect" presetClass="entr" presetID="22" presetSubtype="2">
                                  <p:stCondLst>
                                    <p:cond delay="500"/>
                                  </p:stCondLst>
                                  <p:childTnLst>
                                    <p:set>
                                      <p:cBhvr>
                                        <p:cTn dur="1" fill="hold" id="109">
                                          <p:stCondLst>
                                            <p:cond delay="0"/>
                                          </p:stCondLst>
                                        </p:cTn>
                                        <p:tgtEl>
                                          <p:spTgt spid="62"/>
                                        </p:tgtEl>
                                        <p:attrNameLst>
                                          <p:attrName>style.visibility</p:attrName>
                                        </p:attrNameLst>
                                      </p:cBhvr>
                                      <p:to>
                                        <p:strVal val="visible"/>
                                      </p:to>
                                    </p:set>
                                    <p:animEffect filter="wipe(right)" transition="in">
                                      <p:cBhvr>
                                        <p:cTn dur="500" id="110"/>
                                        <p:tgtEl>
                                          <p:spTgt spid="62"/>
                                        </p:tgtEl>
                                      </p:cBhvr>
                                    </p:animEffect>
                                  </p:childTnLst>
                                </p:cTn>
                              </p:par>
                              <p:par>
                                <p:cTn fill="hold" grpId="0" id="111" nodeType="withEffect" presetClass="entr" presetID="22" presetSubtype="8">
                                  <p:stCondLst>
                                    <p:cond delay="500"/>
                                  </p:stCondLst>
                                  <p:childTnLst>
                                    <p:set>
                                      <p:cBhvr>
                                        <p:cTn dur="1" fill="hold" id="112">
                                          <p:stCondLst>
                                            <p:cond delay="0"/>
                                          </p:stCondLst>
                                        </p:cTn>
                                        <p:tgtEl>
                                          <p:spTgt spid="52"/>
                                        </p:tgtEl>
                                        <p:attrNameLst>
                                          <p:attrName>style.visibility</p:attrName>
                                        </p:attrNameLst>
                                      </p:cBhvr>
                                      <p:to>
                                        <p:strVal val="visible"/>
                                      </p:to>
                                    </p:set>
                                    <p:animEffect filter="wipe(left)" transition="in">
                                      <p:cBhvr>
                                        <p:cTn dur="500" id="113"/>
                                        <p:tgtEl>
                                          <p:spTgt spid="52"/>
                                        </p:tgtEl>
                                      </p:cBhvr>
                                    </p:animEffect>
                                  </p:childTnLst>
                                </p:cTn>
                              </p:par>
                              <p:par>
                                <p:cTn fill="hold" grpId="0" id="114" nodeType="withEffect" presetClass="entr" presetID="22" presetSubtype="2">
                                  <p:stCondLst>
                                    <p:cond delay="750"/>
                                  </p:stCondLst>
                                  <p:childTnLst>
                                    <p:set>
                                      <p:cBhvr>
                                        <p:cTn dur="1" fill="hold" id="115">
                                          <p:stCondLst>
                                            <p:cond delay="0"/>
                                          </p:stCondLst>
                                        </p:cTn>
                                        <p:tgtEl>
                                          <p:spTgt spid="63"/>
                                        </p:tgtEl>
                                        <p:attrNameLst>
                                          <p:attrName>style.visibility</p:attrName>
                                        </p:attrNameLst>
                                      </p:cBhvr>
                                      <p:to>
                                        <p:strVal val="visible"/>
                                      </p:to>
                                    </p:set>
                                    <p:animEffect filter="wipe(right)" transition="in">
                                      <p:cBhvr>
                                        <p:cTn dur="500" id="116"/>
                                        <p:tgtEl>
                                          <p:spTgt spid="63"/>
                                        </p:tgtEl>
                                      </p:cBhvr>
                                    </p:animEffect>
                                  </p:childTnLst>
                                </p:cTn>
                              </p:par>
                              <p:par>
                                <p:cTn fill="hold" grpId="0" id="117" nodeType="withEffect" presetClass="entr" presetID="22" presetSubtype="8">
                                  <p:stCondLst>
                                    <p:cond delay="750"/>
                                  </p:stCondLst>
                                  <p:childTnLst>
                                    <p:set>
                                      <p:cBhvr>
                                        <p:cTn dur="1" fill="hold" id="118">
                                          <p:stCondLst>
                                            <p:cond delay="0"/>
                                          </p:stCondLst>
                                        </p:cTn>
                                        <p:tgtEl>
                                          <p:spTgt spid="54"/>
                                        </p:tgtEl>
                                        <p:attrNameLst>
                                          <p:attrName>style.visibility</p:attrName>
                                        </p:attrNameLst>
                                      </p:cBhvr>
                                      <p:to>
                                        <p:strVal val="visible"/>
                                      </p:to>
                                    </p:set>
                                    <p:animEffect filter="wipe(left)" transition="in">
                                      <p:cBhvr>
                                        <p:cTn dur="500" id="119"/>
                                        <p:tgtEl>
                                          <p:spTgt spid="54"/>
                                        </p:tgtEl>
                                      </p:cBhvr>
                                    </p:animEffect>
                                  </p:childTnLst>
                                </p:cTn>
                              </p:par>
                            </p:childTnLst>
                          </p:cTn>
                        </p:par>
                        <p:par>
                          <p:cTn fill="hold" id="120" nodeType="afterGroup">
                            <p:stCondLst>
                              <p:cond delay="7000"/>
                            </p:stCondLst>
                            <p:childTnLst>
                              <p:par>
                                <p:cTn fill="hold" grpId="0" id="121" nodeType="afterEffect" presetClass="entr" presetID="53" presetSubtype="0">
                                  <p:stCondLst>
                                    <p:cond delay="0"/>
                                  </p:stCondLst>
                                  <p:childTnLst>
                                    <p:set>
                                      <p:cBhvr>
                                        <p:cTn dur="1" fill="hold" id="122">
                                          <p:stCondLst>
                                            <p:cond delay="0"/>
                                          </p:stCondLst>
                                        </p:cTn>
                                        <p:tgtEl>
                                          <p:spTgt spid="73"/>
                                        </p:tgtEl>
                                        <p:attrNameLst>
                                          <p:attrName>style.visibility</p:attrName>
                                        </p:attrNameLst>
                                      </p:cBhvr>
                                      <p:to>
                                        <p:strVal val="visible"/>
                                      </p:to>
                                    </p:set>
                                    <p:anim calcmode="lin" valueType="num">
                                      <p:cBhvr>
                                        <p:cTn dur="500" fill="hold" id="123"/>
                                        <p:tgtEl>
                                          <p:spTgt spid="73"/>
                                        </p:tgtEl>
                                        <p:attrNameLst>
                                          <p:attrName>ppt_w</p:attrName>
                                        </p:attrNameLst>
                                      </p:cBhvr>
                                      <p:tavLst>
                                        <p:tav tm="0">
                                          <p:val>
                                            <p:fltVal val="0"/>
                                          </p:val>
                                        </p:tav>
                                        <p:tav tm="100000">
                                          <p:val>
                                            <p:strVal val="#ppt_w"/>
                                          </p:val>
                                        </p:tav>
                                      </p:tavLst>
                                    </p:anim>
                                    <p:anim calcmode="lin" valueType="num">
                                      <p:cBhvr>
                                        <p:cTn dur="500" fill="hold" id="124"/>
                                        <p:tgtEl>
                                          <p:spTgt spid="73"/>
                                        </p:tgtEl>
                                        <p:attrNameLst>
                                          <p:attrName>ppt_h</p:attrName>
                                        </p:attrNameLst>
                                      </p:cBhvr>
                                      <p:tavLst>
                                        <p:tav tm="0">
                                          <p:val>
                                            <p:fltVal val="0"/>
                                          </p:val>
                                        </p:tav>
                                        <p:tav tm="100000">
                                          <p:val>
                                            <p:strVal val="#ppt_h"/>
                                          </p:val>
                                        </p:tav>
                                      </p:tavLst>
                                    </p:anim>
                                    <p:animEffect filter="fade" transition="in">
                                      <p:cBhvr>
                                        <p:cTn dur="500" id="125"/>
                                        <p:tgtEl>
                                          <p:spTgt spid="73"/>
                                        </p:tgtEl>
                                      </p:cBhvr>
                                    </p:animEffect>
                                  </p:childTnLst>
                                </p:cTn>
                              </p:par>
                              <p:par>
                                <p:cTn fill="hold" grpId="0" id="126" nodeType="withEffect" presetClass="entr" presetID="53" presetSubtype="0">
                                  <p:stCondLst>
                                    <p:cond delay="0"/>
                                  </p:stCondLst>
                                  <p:childTnLst>
                                    <p:set>
                                      <p:cBhvr>
                                        <p:cTn dur="1" fill="hold" id="127">
                                          <p:stCondLst>
                                            <p:cond delay="0"/>
                                          </p:stCondLst>
                                        </p:cTn>
                                        <p:tgtEl>
                                          <p:spTgt spid="69"/>
                                        </p:tgtEl>
                                        <p:attrNameLst>
                                          <p:attrName>style.visibility</p:attrName>
                                        </p:attrNameLst>
                                      </p:cBhvr>
                                      <p:to>
                                        <p:strVal val="visible"/>
                                      </p:to>
                                    </p:set>
                                    <p:anim calcmode="lin" valueType="num">
                                      <p:cBhvr>
                                        <p:cTn dur="500" fill="hold" id="128"/>
                                        <p:tgtEl>
                                          <p:spTgt spid="69"/>
                                        </p:tgtEl>
                                        <p:attrNameLst>
                                          <p:attrName>ppt_w</p:attrName>
                                        </p:attrNameLst>
                                      </p:cBhvr>
                                      <p:tavLst>
                                        <p:tav tm="0">
                                          <p:val>
                                            <p:fltVal val="0"/>
                                          </p:val>
                                        </p:tav>
                                        <p:tav tm="100000">
                                          <p:val>
                                            <p:strVal val="#ppt_w"/>
                                          </p:val>
                                        </p:tav>
                                      </p:tavLst>
                                    </p:anim>
                                    <p:anim calcmode="lin" valueType="num">
                                      <p:cBhvr>
                                        <p:cTn dur="500" fill="hold" id="129"/>
                                        <p:tgtEl>
                                          <p:spTgt spid="69"/>
                                        </p:tgtEl>
                                        <p:attrNameLst>
                                          <p:attrName>ppt_h</p:attrName>
                                        </p:attrNameLst>
                                      </p:cBhvr>
                                      <p:tavLst>
                                        <p:tav tm="0">
                                          <p:val>
                                            <p:fltVal val="0"/>
                                          </p:val>
                                        </p:tav>
                                        <p:tav tm="100000">
                                          <p:val>
                                            <p:strVal val="#ppt_h"/>
                                          </p:val>
                                        </p:tav>
                                      </p:tavLst>
                                    </p:anim>
                                    <p:animEffect filter="fade" transition="in">
                                      <p:cBhvr>
                                        <p:cTn dur="500" id="130"/>
                                        <p:tgtEl>
                                          <p:spTgt spid="69"/>
                                        </p:tgtEl>
                                      </p:cBhvr>
                                    </p:animEffect>
                                  </p:childTnLst>
                                </p:cTn>
                              </p:par>
                              <p:par>
                                <p:cTn fill="hold" grpId="0" id="131" nodeType="withEffect" presetClass="entr" presetID="53" presetSubtype="0">
                                  <p:stCondLst>
                                    <p:cond delay="250"/>
                                  </p:stCondLst>
                                  <p:childTnLst>
                                    <p:set>
                                      <p:cBhvr>
                                        <p:cTn dur="1" fill="hold" id="132">
                                          <p:stCondLst>
                                            <p:cond delay="0"/>
                                          </p:stCondLst>
                                        </p:cTn>
                                        <p:tgtEl>
                                          <p:spTgt spid="74"/>
                                        </p:tgtEl>
                                        <p:attrNameLst>
                                          <p:attrName>style.visibility</p:attrName>
                                        </p:attrNameLst>
                                      </p:cBhvr>
                                      <p:to>
                                        <p:strVal val="visible"/>
                                      </p:to>
                                    </p:set>
                                    <p:anim calcmode="lin" valueType="num">
                                      <p:cBhvr>
                                        <p:cTn dur="500" fill="hold" id="133"/>
                                        <p:tgtEl>
                                          <p:spTgt spid="74"/>
                                        </p:tgtEl>
                                        <p:attrNameLst>
                                          <p:attrName>ppt_w</p:attrName>
                                        </p:attrNameLst>
                                      </p:cBhvr>
                                      <p:tavLst>
                                        <p:tav tm="0">
                                          <p:val>
                                            <p:fltVal val="0"/>
                                          </p:val>
                                        </p:tav>
                                        <p:tav tm="100000">
                                          <p:val>
                                            <p:strVal val="#ppt_w"/>
                                          </p:val>
                                        </p:tav>
                                      </p:tavLst>
                                    </p:anim>
                                    <p:anim calcmode="lin" valueType="num">
                                      <p:cBhvr>
                                        <p:cTn dur="500" fill="hold" id="134"/>
                                        <p:tgtEl>
                                          <p:spTgt spid="74"/>
                                        </p:tgtEl>
                                        <p:attrNameLst>
                                          <p:attrName>ppt_h</p:attrName>
                                        </p:attrNameLst>
                                      </p:cBhvr>
                                      <p:tavLst>
                                        <p:tav tm="0">
                                          <p:val>
                                            <p:fltVal val="0"/>
                                          </p:val>
                                        </p:tav>
                                        <p:tav tm="100000">
                                          <p:val>
                                            <p:strVal val="#ppt_h"/>
                                          </p:val>
                                        </p:tav>
                                      </p:tavLst>
                                    </p:anim>
                                    <p:animEffect filter="fade" transition="in">
                                      <p:cBhvr>
                                        <p:cTn dur="500" id="135"/>
                                        <p:tgtEl>
                                          <p:spTgt spid="74"/>
                                        </p:tgtEl>
                                      </p:cBhvr>
                                    </p:animEffect>
                                  </p:childTnLst>
                                </p:cTn>
                              </p:par>
                              <p:par>
                                <p:cTn fill="hold" id="136" nodeType="withEffect" presetClass="entr" presetID="53" presetSubtype="0">
                                  <p:stCondLst>
                                    <p:cond delay="250"/>
                                  </p:stCondLst>
                                  <p:childTnLst>
                                    <p:set>
                                      <p:cBhvr>
                                        <p:cTn dur="1" fill="hold" id="137">
                                          <p:stCondLst>
                                            <p:cond delay="0"/>
                                          </p:stCondLst>
                                        </p:cTn>
                                        <p:tgtEl>
                                          <p:spTgt spid="70">
                                            <p:txEl>
                                              <p:pRg end="0" st="0"/>
                                            </p:txEl>
                                          </p:spTgt>
                                        </p:tgtEl>
                                        <p:attrNameLst>
                                          <p:attrName>style.visibility</p:attrName>
                                        </p:attrNameLst>
                                      </p:cBhvr>
                                      <p:to>
                                        <p:strVal val="visible"/>
                                      </p:to>
                                    </p:set>
                                    <p:anim calcmode="lin" valueType="num">
                                      <p:cBhvr>
                                        <p:cTn dur="500" fill="hold" id="138"/>
                                        <p:tgtEl>
                                          <p:spTgt spid="70">
                                            <p:txEl>
                                              <p:pRg end="0" st="0"/>
                                            </p:txEl>
                                          </p:spTgt>
                                        </p:tgtEl>
                                        <p:attrNameLst>
                                          <p:attrName>ppt_w</p:attrName>
                                        </p:attrNameLst>
                                      </p:cBhvr>
                                      <p:tavLst>
                                        <p:tav tm="0">
                                          <p:val>
                                            <p:fltVal val="0"/>
                                          </p:val>
                                        </p:tav>
                                        <p:tav tm="100000">
                                          <p:val>
                                            <p:strVal val="#ppt_w"/>
                                          </p:val>
                                        </p:tav>
                                      </p:tavLst>
                                    </p:anim>
                                    <p:anim calcmode="lin" valueType="num">
                                      <p:cBhvr>
                                        <p:cTn dur="500" fill="hold" id="139"/>
                                        <p:tgtEl>
                                          <p:spTgt spid="70">
                                            <p:txEl>
                                              <p:pRg end="0" st="0"/>
                                            </p:txEl>
                                          </p:spTgt>
                                        </p:tgtEl>
                                        <p:attrNameLst>
                                          <p:attrName>ppt_h</p:attrName>
                                        </p:attrNameLst>
                                      </p:cBhvr>
                                      <p:tavLst>
                                        <p:tav tm="0">
                                          <p:val>
                                            <p:fltVal val="0"/>
                                          </p:val>
                                        </p:tav>
                                        <p:tav tm="100000">
                                          <p:val>
                                            <p:strVal val="#ppt_h"/>
                                          </p:val>
                                        </p:tav>
                                      </p:tavLst>
                                    </p:anim>
                                    <p:animEffect filter="fade" transition="in">
                                      <p:cBhvr>
                                        <p:cTn dur="500" id="140"/>
                                        <p:tgtEl>
                                          <p:spTgt spid="70">
                                            <p:txEl>
                                              <p:pRg end="0" st="0"/>
                                            </p:txEl>
                                          </p:spTgt>
                                        </p:tgtEl>
                                      </p:cBhvr>
                                    </p:animEffect>
                                  </p:childTnLst>
                                </p:cTn>
                              </p:par>
                              <p:par>
                                <p:cTn fill="hold" id="141" nodeType="withEffect" presetClass="entr" presetID="53" presetSubtype="0">
                                  <p:stCondLst>
                                    <p:cond delay="500"/>
                                  </p:stCondLst>
                                  <p:childTnLst>
                                    <p:set>
                                      <p:cBhvr>
                                        <p:cTn dur="1" fill="hold" id="142">
                                          <p:stCondLst>
                                            <p:cond delay="0"/>
                                          </p:stCondLst>
                                        </p:cTn>
                                        <p:tgtEl>
                                          <p:spTgt spid="75">
                                            <p:txEl>
                                              <p:pRg end="0" st="0"/>
                                            </p:txEl>
                                          </p:spTgt>
                                        </p:tgtEl>
                                        <p:attrNameLst>
                                          <p:attrName>style.visibility</p:attrName>
                                        </p:attrNameLst>
                                      </p:cBhvr>
                                      <p:to>
                                        <p:strVal val="visible"/>
                                      </p:to>
                                    </p:set>
                                    <p:anim calcmode="lin" valueType="num">
                                      <p:cBhvr>
                                        <p:cTn dur="500" fill="hold" id="143"/>
                                        <p:tgtEl>
                                          <p:spTgt spid="75">
                                            <p:txEl>
                                              <p:pRg end="0" st="0"/>
                                            </p:txEl>
                                          </p:spTgt>
                                        </p:tgtEl>
                                        <p:attrNameLst>
                                          <p:attrName>ppt_w</p:attrName>
                                        </p:attrNameLst>
                                      </p:cBhvr>
                                      <p:tavLst>
                                        <p:tav tm="0">
                                          <p:val>
                                            <p:fltVal val="0"/>
                                          </p:val>
                                        </p:tav>
                                        <p:tav tm="100000">
                                          <p:val>
                                            <p:strVal val="#ppt_w"/>
                                          </p:val>
                                        </p:tav>
                                      </p:tavLst>
                                    </p:anim>
                                    <p:anim calcmode="lin" valueType="num">
                                      <p:cBhvr>
                                        <p:cTn dur="500" fill="hold" id="144"/>
                                        <p:tgtEl>
                                          <p:spTgt spid="75">
                                            <p:txEl>
                                              <p:pRg end="0" st="0"/>
                                            </p:txEl>
                                          </p:spTgt>
                                        </p:tgtEl>
                                        <p:attrNameLst>
                                          <p:attrName>ppt_h</p:attrName>
                                        </p:attrNameLst>
                                      </p:cBhvr>
                                      <p:tavLst>
                                        <p:tav tm="0">
                                          <p:val>
                                            <p:fltVal val="0"/>
                                          </p:val>
                                        </p:tav>
                                        <p:tav tm="100000">
                                          <p:val>
                                            <p:strVal val="#ppt_h"/>
                                          </p:val>
                                        </p:tav>
                                      </p:tavLst>
                                    </p:anim>
                                    <p:animEffect filter="fade" transition="in">
                                      <p:cBhvr>
                                        <p:cTn dur="500" id="145"/>
                                        <p:tgtEl>
                                          <p:spTgt spid="75">
                                            <p:txEl>
                                              <p:pRg end="0" st="0"/>
                                            </p:txEl>
                                          </p:spTgt>
                                        </p:tgtEl>
                                      </p:cBhvr>
                                    </p:animEffect>
                                  </p:childTnLst>
                                </p:cTn>
                              </p:par>
                              <p:par>
                                <p:cTn fill="hold" id="146" nodeType="withEffect" presetClass="entr" presetID="53" presetSubtype="0">
                                  <p:stCondLst>
                                    <p:cond delay="500"/>
                                  </p:stCondLst>
                                  <p:childTnLst>
                                    <p:set>
                                      <p:cBhvr>
                                        <p:cTn dur="1" fill="hold" id="147">
                                          <p:stCondLst>
                                            <p:cond delay="0"/>
                                          </p:stCondLst>
                                        </p:cTn>
                                        <p:tgtEl>
                                          <p:spTgt spid="71">
                                            <p:txEl>
                                              <p:pRg end="0" st="0"/>
                                            </p:txEl>
                                          </p:spTgt>
                                        </p:tgtEl>
                                        <p:attrNameLst>
                                          <p:attrName>style.visibility</p:attrName>
                                        </p:attrNameLst>
                                      </p:cBhvr>
                                      <p:to>
                                        <p:strVal val="visible"/>
                                      </p:to>
                                    </p:set>
                                    <p:anim calcmode="lin" valueType="num">
                                      <p:cBhvr>
                                        <p:cTn dur="500" fill="hold" id="148"/>
                                        <p:tgtEl>
                                          <p:spTgt spid="71">
                                            <p:txEl>
                                              <p:pRg end="0" st="0"/>
                                            </p:txEl>
                                          </p:spTgt>
                                        </p:tgtEl>
                                        <p:attrNameLst>
                                          <p:attrName>ppt_w</p:attrName>
                                        </p:attrNameLst>
                                      </p:cBhvr>
                                      <p:tavLst>
                                        <p:tav tm="0">
                                          <p:val>
                                            <p:fltVal val="0"/>
                                          </p:val>
                                        </p:tav>
                                        <p:tav tm="100000">
                                          <p:val>
                                            <p:strVal val="#ppt_w"/>
                                          </p:val>
                                        </p:tav>
                                      </p:tavLst>
                                    </p:anim>
                                    <p:anim calcmode="lin" valueType="num">
                                      <p:cBhvr>
                                        <p:cTn dur="500" fill="hold" id="149"/>
                                        <p:tgtEl>
                                          <p:spTgt spid="71">
                                            <p:txEl>
                                              <p:pRg end="0" st="0"/>
                                            </p:txEl>
                                          </p:spTgt>
                                        </p:tgtEl>
                                        <p:attrNameLst>
                                          <p:attrName>ppt_h</p:attrName>
                                        </p:attrNameLst>
                                      </p:cBhvr>
                                      <p:tavLst>
                                        <p:tav tm="0">
                                          <p:val>
                                            <p:fltVal val="0"/>
                                          </p:val>
                                        </p:tav>
                                        <p:tav tm="100000">
                                          <p:val>
                                            <p:strVal val="#ppt_h"/>
                                          </p:val>
                                        </p:tav>
                                      </p:tavLst>
                                    </p:anim>
                                    <p:animEffect filter="fade" transition="in">
                                      <p:cBhvr>
                                        <p:cTn dur="500" id="150"/>
                                        <p:tgtEl>
                                          <p:spTgt spid="71">
                                            <p:txEl>
                                              <p:pRg end="0" st="0"/>
                                            </p:txEl>
                                          </p:spTgt>
                                        </p:tgtEl>
                                      </p:cBhvr>
                                    </p:animEffect>
                                  </p:childTnLst>
                                </p:cTn>
                              </p:par>
                              <p:par>
                                <p:cTn fill="hold" grpId="0" id="151" nodeType="withEffect" presetClass="entr" presetID="53" presetSubtype="0">
                                  <p:stCondLst>
                                    <p:cond delay="750"/>
                                  </p:stCondLst>
                                  <p:childTnLst>
                                    <p:set>
                                      <p:cBhvr>
                                        <p:cTn dur="1" fill="hold" id="152">
                                          <p:stCondLst>
                                            <p:cond delay="0"/>
                                          </p:stCondLst>
                                        </p:cTn>
                                        <p:tgtEl>
                                          <p:spTgt spid="76"/>
                                        </p:tgtEl>
                                        <p:attrNameLst>
                                          <p:attrName>style.visibility</p:attrName>
                                        </p:attrNameLst>
                                      </p:cBhvr>
                                      <p:to>
                                        <p:strVal val="visible"/>
                                      </p:to>
                                    </p:set>
                                    <p:anim calcmode="lin" valueType="num">
                                      <p:cBhvr>
                                        <p:cTn dur="500" fill="hold" id="153"/>
                                        <p:tgtEl>
                                          <p:spTgt spid="76"/>
                                        </p:tgtEl>
                                        <p:attrNameLst>
                                          <p:attrName>ppt_w</p:attrName>
                                        </p:attrNameLst>
                                      </p:cBhvr>
                                      <p:tavLst>
                                        <p:tav tm="0">
                                          <p:val>
                                            <p:fltVal val="0"/>
                                          </p:val>
                                        </p:tav>
                                        <p:tav tm="100000">
                                          <p:val>
                                            <p:strVal val="#ppt_w"/>
                                          </p:val>
                                        </p:tav>
                                      </p:tavLst>
                                    </p:anim>
                                    <p:anim calcmode="lin" valueType="num">
                                      <p:cBhvr>
                                        <p:cTn dur="500" fill="hold" id="154"/>
                                        <p:tgtEl>
                                          <p:spTgt spid="76"/>
                                        </p:tgtEl>
                                        <p:attrNameLst>
                                          <p:attrName>ppt_h</p:attrName>
                                        </p:attrNameLst>
                                      </p:cBhvr>
                                      <p:tavLst>
                                        <p:tav tm="0">
                                          <p:val>
                                            <p:fltVal val="0"/>
                                          </p:val>
                                        </p:tav>
                                        <p:tav tm="100000">
                                          <p:val>
                                            <p:strVal val="#ppt_h"/>
                                          </p:val>
                                        </p:tav>
                                      </p:tavLst>
                                    </p:anim>
                                    <p:animEffect filter="fade" transition="in">
                                      <p:cBhvr>
                                        <p:cTn dur="500" id="155"/>
                                        <p:tgtEl>
                                          <p:spTgt spid="76"/>
                                        </p:tgtEl>
                                      </p:cBhvr>
                                    </p:animEffect>
                                  </p:childTnLst>
                                </p:cTn>
                              </p:par>
                              <p:par>
                                <p:cTn fill="hold" grpId="0" id="156" nodeType="withEffect" presetClass="entr" presetID="53" presetSubtype="0">
                                  <p:stCondLst>
                                    <p:cond delay="750"/>
                                  </p:stCondLst>
                                  <p:childTnLst>
                                    <p:set>
                                      <p:cBhvr>
                                        <p:cTn dur="1" fill="hold" id="157">
                                          <p:stCondLst>
                                            <p:cond delay="0"/>
                                          </p:stCondLst>
                                        </p:cTn>
                                        <p:tgtEl>
                                          <p:spTgt spid="72"/>
                                        </p:tgtEl>
                                        <p:attrNameLst>
                                          <p:attrName>style.visibility</p:attrName>
                                        </p:attrNameLst>
                                      </p:cBhvr>
                                      <p:to>
                                        <p:strVal val="visible"/>
                                      </p:to>
                                    </p:set>
                                    <p:anim calcmode="lin" valueType="num">
                                      <p:cBhvr>
                                        <p:cTn dur="500" fill="hold" id="158"/>
                                        <p:tgtEl>
                                          <p:spTgt spid="72"/>
                                        </p:tgtEl>
                                        <p:attrNameLst>
                                          <p:attrName>ppt_w</p:attrName>
                                        </p:attrNameLst>
                                      </p:cBhvr>
                                      <p:tavLst>
                                        <p:tav tm="0">
                                          <p:val>
                                            <p:fltVal val="0"/>
                                          </p:val>
                                        </p:tav>
                                        <p:tav tm="100000">
                                          <p:val>
                                            <p:strVal val="#ppt_w"/>
                                          </p:val>
                                        </p:tav>
                                      </p:tavLst>
                                    </p:anim>
                                    <p:anim calcmode="lin" valueType="num">
                                      <p:cBhvr>
                                        <p:cTn dur="500" fill="hold" id="159"/>
                                        <p:tgtEl>
                                          <p:spTgt spid="72"/>
                                        </p:tgtEl>
                                        <p:attrNameLst>
                                          <p:attrName>ppt_h</p:attrName>
                                        </p:attrNameLst>
                                      </p:cBhvr>
                                      <p:tavLst>
                                        <p:tav tm="0">
                                          <p:val>
                                            <p:fltVal val="0"/>
                                          </p:val>
                                        </p:tav>
                                        <p:tav tm="100000">
                                          <p:val>
                                            <p:strVal val="#ppt_h"/>
                                          </p:val>
                                        </p:tav>
                                      </p:tavLst>
                                    </p:anim>
                                    <p:animEffect filter="fade" transition="in">
                                      <p:cBhvr>
                                        <p:cTn dur="500" id="160"/>
                                        <p:tgtEl>
                                          <p:spTgt spid="72"/>
                                        </p:tgtEl>
                                      </p:cBhvr>
                                    </p:animEffect>
                                  </p:childTnLst>
                                </p:cTn>
                              </p:par>
                            </p:childTnLst>
                          </p:cTn>
                        </p:par>
                        <p:par>
                          <p:cTn fill="hold" id="161" nodeType="afterGroup">
                            <p:stCondLst>
                              <p:cond delay="8250"/>
                            </p:stCondLst>
                            <p:childTnLst>
                              <p:par>
                                <p:cTn fill="hold" grpId="0" id="162" nodeType="afterEffect" presetClass="entr" presetID="53" presetSubtype="0">
                                  <p:stCondLst>
                                    <p:cond delay="0"/>
                                  </p:stCondLst>
                                  <p:childTnLst>
                                    <p:set>
                                      <p:cBhvr>
                                        <p:cTn dur="1" fill="hold" id="163">
                                          <p:stCondLst>
                                            <p:cond delay="0"/>
                                          </p:stCondLst>
                                        </p:cTn>
                                        <p:tgtEl>
                                          <p:spTgt spid="78"/>
                                        </p:tgtEl>
                                        <p:attrNameLst>
                                          <p:attrName>style.visibility</p:attrName>
                                        </p:attrNameLst>
                                      </p:cBhvr>
                                      <p:to>
                                        <p:strVal val="visible"/>
                                      </p:to>
                                    </p:set>
                                    <p:anim calcmode="lin" valueType="num">
                                      <p:cBhvr>
                                        <p:cTn dur="500" fill="hold" id="164"/>
                                        <p:tgtEl>
                                          <p:spTgt spid="78"/>
                                        </p:tgtEl>
                                        <p:attrNameLst>
                                          <p:attrName>ppt_w</p:attrName>
                                        </p:attrNameLst>
                                      </p:cBhvr>
                                      <p:tavLst>
                                        <p:tav tm="0">
                                          <p:val>
                                            <p:fltVal val="0"/>
                                          </p:val>
                                        </p:tav>
                                        <p:tav tm="100000">
                                          <p:val>
                                            <p:strVal val="#ppt_w"/>
                                          </p:val>
                                        </p:tav>
                                      </p:tavLst>
                                    </p:anim>
                                    <p:anim calcmode="lin" valueType="num">
                                      <p:cBhvr>
                                        <p:cTn dur="500" fill="hold" id="165"/>
                                        <p:tgtEl>
                                          <p:spTgt spid="78"/>
                                        </p:tgtEl>
                                        <p:attrNameLst>
                                          <p:attrName>ppt_h</p:attrName>
                                        </p:attrNameLst>
                                      </p:cBhvr>
                                      <p:tavLst>
                                        <p:tav tm="0">
                                          <p:val>
                                            <p:fltVal val="0"/>
                                          </p:val>
                                        </p:tav>
                                        <p:tav tm="100000">
                                          <p:val>
                                            <p:strVal val="#ppt_h"/>
                                          </p:val>
                                        </p:tav>
                                      </p:tavLst>
                                    </p:anim>
                                    <p:animEffect filter="fade" transition="in">
                                      <p:cBhvr>
                                        <p:cTn dur="500" id="166"/>
                                        <p:tgtEl>
                                          <p:spTgt spid="78"/>
                                        </p:tgtEl>
                                      </p:cBhvr>
                                    </p:animEffect>
                                  </p:childTnLst>
                                </p:cTn>
                              </p:par>
                              <p:par>
                                <p:cTn accel="50000" decel="50000" fill="hold" grpId="1" id="167" nodeType="withEffect" presetClass="path" presetID="35" presetSubtype="0">
                                  <p:stCondLst>
                                    <p:cond delay="0"/>
                                  </p:stCondLst>
                                  <p:childTnLst>
                                    <p:animMotion origin="layout" path="M 4.16667E-07 4.44444E-06 L -0.25 4.44444E-06" pathEditMode="relative" ptsTypes="AA" rAng="0">
                                      <p:cBhvr>
                                        <p:cTn dur="1000" fill="hold" id="168" spd="-100000"/>
                                        <p:tgtEl>
                                          <p:spTgt spid="78"/>
                                        </p:tgtEl>
                                        <p:attrNameLst>
                                          <p:attrName>ppt_x</p:attrName>
                                          <p:attrName>ppt_y</p:attrName>
                                        </p:attrNameLst>
                                      </p:cBhvr>
                                      <p:rCtr x="-12500" y="0"/>
                                    </p:animMotion>
                                  </p:childTnLst>
                                </p:cTn>
                              </p:par>
                              <p:par>
                                <p:cTn fill="hold" grpId="0" id="169" nodeType="withEffect" presetClass="entr" presetID="53" presetSubtype="0">
                                  <p:stCondLst>
                                    <p:cond delay="500"/>
                                  </p:stCondLst>
                                  <p:iterate type="lt">
                                    <p:tmPct val="10000"/>
                                  </p:iterate>
                                  <p:childTnLst>
                                    <p:set>
                                      <p:cBhvr>
                                        <p:cTn dur="1" fill="hold" id="170">
                                          <p:stCondLst>
                                            <p:cond delay="0"/>
                                          </p:stCondLst>
                                        </p:cTn>
                                        <p:tgtEl>
                                          <p:spTgt spid="77"/>
                                        </p:tgtEl>
                                        <p:attrNameLst>
                                          <p:attrName>style.visibility</p:attrName>
                                        </p:attrNameLst>
                                      </p:cBhvr>
                                      <p:to>
                                        <p:strVal val="visible"/>
                                      </p:to>
                                    </p:set>
                                    <p:anim calcmode="lin" valueType="num">
                                      <p:cBhvr>
                                        <p:cTn dur="250" fill="hold" id="171"/>
                                        <p:tgtEl>
                                          <p:spTgt spid="77"/>
                                        </p:tgtEl>
                                        <p:attrNameLst>
                                          <p:attrName>ppt_w</p:attrName>
                                        </p:attrNameLst>
                                      </p:cBhvr>
                                      <p:tavLst>
                                        <p:tav tm="0">
                                          <p:val>
                                            <p:fltVal val="0"/>
                                          </p:val>
                                        </p:tav>
                                        <p:tav tm="100000">
                                          <p:val>
                                            <p:strVal val="#ppt_w"/>
                                          </p:val>
                                        </p:tav>
                                      </p:tavLst>
                                    </p:anim>
                                    <p:anim calcmode="lin" valueType="num">
                                      <p:cBhvr>
                                        <p:cTn dur="250" fill="hold" id="172"/>
                                        <p:tgtEl>
                                          <p:spTgt spid="77"/>
                                        </p:tgtEl>
                                        <p:attrNameLst>
                                          <p:attrName>ppt_h</p:attrName>
                                        </p:attrNameLst>
                                      </p:cBhvr>
                                      <p:tavLst>
                                        <p:tav tm="0">
                                          <p:val>
                                            <p:fltVal val="0"/>
                                          </p:val>
                                        </p:tav>
                                        <p:tav tm="100000">
                                          <p:val>
                                            <p:strVal val="#ppt_h"/>
                                          </p:val>
                                        </p:tav>
                                      </p:tavLst>
                                    </p:anim>
                                    <p:animEffect filter="fade" transition="in">
                                      <p:cBhvr>
                                        <p:cTn dur="250" id="173"/>
                                        <p:tgtEl>
                                          <p:spTgt spid="77"/>
                                        </p:tgtEl>
                                      </p:cBhvr>
                                    </p:animEffect>
                                  </p:childTnLst>
                                </p:cTn>
                              </p:par>
                            </p:childTnLst>
                          </p:cTn>
                        </p:par>
                        <p:par>
                          <p:cTn fill="hold" id="174" nodeType="afterGroup">
                            <p:stCondLst>
                              <p:cond delay="9250"/>
                            </p:stCondLst>
                            <p:childTnLst>
                              <p:par>
                                <p:cTn fill="hold" grpId="0" id="175" nodeType="afterEffect" presetClass="entr" presetID="53" presetSubtype="0">
                                  <p:stCondLst>
                                    <p:cond delay="0"/>
                                  </p:stCondLst>
                                  <p:childTnLst>
                                    <p:set>
                                      <p:cBhvr>
                                        <p:cTn dur="1" fill="hold" id="176">
                                          <p:stCondLst>
                                            <p:cond delay="0"/>
                                          </p:stCondLst>
                                        </p:cTn>
                                        <p:tgtEl>
                                          <p:spTgt spid="82"/>
                                        </p:tgtEl>
                                        <p:attrNameLst>
                                          <p:attrName>style.visibility</p:attrName>
                                        </p:attrNameLst>
                                      </p:cBhvr>
                                      <p:to>
                                        <p:strVal val="visible"/>
                                      </p:to>
                                    </p:set>
                                    <p:anim calcmode="lin" valueType="num">
                                      <p:cBhvr>
                                        <p:cTn dur="500" fill="hold" id="177"/>
                                        <p:tgtEl>
                                          <p:spTgt spid="82"/>
                                        </p:tgtEl>
                                        <p:attrNameLst>
                                          <p:attrName>ppt_w</p:attrName>
                                        </p:attrNameLst>
                                      </p:cBhvr>
                                      <p:tavLst>
                                        <p:tav tm="0">
                                          <p:val>
                                            <p:fltVal val="0"/>
                                          </p:val>
                                        </p:tav>
                                        <p:tav tm="100000">
                                          <p:val>
                                            <p:strVal val="#ppt_w"/>
                                          </p:val>
                                        </p:tav>
                                      </p:tavLst>
                                    </p:anim>
                                    <p:anim calcmode="lin" valueType="num">
                                      <p:cBhvr>
                                        <p:cTn dur="500" fill="hold" id="178"/>
                                        <p:tgtEl>
                                          <p:spTgt spid="82"/>
                                        </p:tgtEl>
                                        <p:attrNameLst>
                                          <p:attrName>ppt_h</p:attrName>
                                        </p:attrNameLst>
                                      </p:cBhvr>
                                      <p:tavLst>
                                        <p:tav tm="0">
                                          <p:val>
                                            <p:fltVal val="0"/>
                                          </p:val>
                                        </p:tav>
                                        <p:tav tm="100000">
                                          <p:val>
                                            <p:strVal val="#ppt_h"/>
                                          </p:val>
                                        </p:tav>
                                      </p:tavLst>
                                    </p:anim>
                                    <p:animEffect filter="fade" transition="in">
                                      <p:cBhvr>
                                        <p:cTn dur="500" id="179"/>
                                        <p:tgtEl>
                                          <p:spTgt spid="82"/>
                                        </p:tgtEl>
                                      </p:cBhvr>
                                    </p:animEffect>
                                  </p:childTnLst>
                                </p:cTn>
                              </p:par>
                              <p:par>
                                <p:cTn accel="50000" decel="50000" fill="hold" grpId="1" id="180" nodeType="withEffect" presetClass="path" presetID="63" presetSubtype="0">
                                  <p:stCondLst>
                                    <p:cond delay="0"/>
                                  </p:stCondLst>
                                  <p:childTnLst>
                                    <p:animMotion origin="layout" path="M 1.875E-06 4.44444E-06 L 0.25 4.44444E-06" pathEditMode="relative" ptsTypes="AA" rAng="0">
                                      <p:cBhvr>
                                        <p:cTn dur="1000" fill="hold" id="181" spd="-100000"/>
                                        <p:tgtEl>
                                          <p:spTgt spid="82"/>
                                        </p:tgtEl>
                                        <p:attrNameLst>
                                          <p:attrName>ppt_x</p:attrName>
                                          <p:attrName>ppt_y</p:attrName>
                                        </p:attrNameLst>
                                      </p:cBhvr>
                                      <p:rCtr x="12500" y="0"/>
                                    </p:animMotion>
                                  </p:childTnLst>
                                </p:cTn>
                              </p:par>
                              <p:par>
                                <p:cTn fill="hold" grpId="0" id="182" nodeType="withEffect" presetClass="entr" presetID="53" presetSubtype="0">
                                  <p:stCondLst>
                                    <p:cond delay="500"/>
                                  </p:stCondLst>
                                  <p:iterate type="lt">
                                    <p:tmPct val="10000"/>
                                  </p:iterate>
                                  <p:childTnLst>
                                    <p:set>
                                      <p:cBhvr>
                                        <p:cTn dur="1" fill="hold" id="183">
                                          <p:stCondLst>
                                            <p:cond delay="0"/>
                                          </p:stCondLst>
                                        </p:cTn>
                                        <p:tgtEl>
                                          <p:spTgt spid="81"/>
                                        </p:tgtEl>
                                        <p:attrNameLst>
                                          <p:attrName>style.visibility</p:attrName>
                                        </p:attrNameLst>
                                      </p:cBhvr>
                                      <p:to>
                                        <p:strVal val="visible"/>
                                      </p:to>
                                    </p:set>
                                    <p:anim calcmode="lin" valueType="num">
                                      <p:cBhvr>
                                        <p:cTn dur="250" fill="hold" id="184"/>
                                        <p:tgtEl>
                                          <p:spTgt spid="81"/>
                                        </p:tgtEl>
                                        <p:attrNameLst>
                                          <p:attrName>ppt_w</p:attrName>
                                        </p:attrNameLst>
                                      </p:cBhvr>
                                      <p:tavLst>
                                        <p:tav tm="0">
                                          <p:val>
                                            <p:fltVal val="0"/>
                                          </p:val>
                                        </p:tav>
                                        <p:tav tm="100000">
                                          <p:val>
                                            <p:strVal val="#ppt_w"/>
                                          </p:val>
                                        </p:tav>
                                      </p:tavLst>
                                    </p:anim>
                                    <p:anim calcmode="lin" valueType="num">
                                      <p:cBhvr>
                                        <p:cTn dur="250" fill="hold" id="185"/>
                                        <p:tgtEl>
                                          <p:spTgt spid="81"/>
                                        </p:tgtEl>
                                        <p:attrNameLst>
                                          <p:attrName>ppt_h</p:attrName>
                                        </p:attrNameLst>
                                      </p:cBhvr>
                                      <p:tavLst>
                                        <p:tav tm="0">
                                          <p:val>
                                            <p:fltVal val="0"/>
                                          </p:val>
                                        </p:tav>
                                        <p:tav tm="100000">
                                          <p:val>
                                            <p:strVal val="#ppt_h"/>
                                          </p:val>
                                        </p:tav>
                                      </p:tavLst>
                                    </p:anim>
                                    <p:animEffect filter="fade" transition="in">
                                      <p:cBhvr>
                                        <p:cTn dur="250" id="186"/>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2"/>
      <p:bldP grpId="0" spid="73"/>
      <p:bldP grpId="0" spid="74"/>
      <p:bldP grpId="0" spid="76"/>
      <p:bldP grpId="0" spid="77"/>
      <p:bldP grpId="0" spid="78"/>
      <p:bldP grpId="1" spid="78"/>
      <p:bldP grpId="0" spid="79"/>
      <p:bldP grpId="1" spid="79"/>
      <p:bldP grpId="0" spid="80"/>
      <p:bldP grpId="1" spid="80"/>
      <p:bldP grpId="2" spid="80"/>
      <p:bldP grpId="0" spid="81"/>
      <p:bldP grpId="0" spid="82"/>
      <p:bldP grpId="1" spid="82"/>
      <p:bldP grpId="0" spid="83"/>
      <p:bldP grpId="1" spid="83"/>
      <p:bldP grpId="0" spid="84"/>
      <p:bldP grpId="1" spid="84"/>
      <p:bldP grpId="0" spid="85"/>
      <p:bldP grpId="1" spid="85"/>
      <p:bldP grpId="0" spid="42"/>
      <p:bldP grpId="1" spid="4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2115512" y="5754876"/>
            <a:ext cx="1172113" cy="291514"/>
          </a:xfrm>
          <a:prstGeom prst="rect">
            <a:avLst/>
          </a:prstGeom>
          <a:noFill/>
        </p:spPr>
        <p:txBody>
          <a:bodyPr bIns="54317" lIns="108636" rIns="108636" rtlCol="0" tIns="54317" wrap="square">
            <a:spAutoFit/>
          </a:bodyPr>
          <a:lstStyle/>
          <a:p>
            <a:pPr algn="ctr" defTabSz="914377">
              <a:lnSpc>
                <a:spcPct val="120000"/>
              </a:lnSpc>
            </a:pPr>
            <a:r>
              <a:rPr altLang="en-US" b="1" lang="zh-CN" sz="1000">
                <a:solidFill>
                  <a:schemeClr val="tx1">
                    <a:lumMod val="65000"/>
                    <a:lumOff val="35000"/>
                  </a:schemeClr>
                </a:solidFill>
                <a:latin charset="-122" panose="020b0503020204020204" pitchFamily="34" typeface="微软雅黑"/>
                <a:ea charset="-122" panose="020b0503020204020204" pitchFamily="34" typeface="微软雅黑"/>
              </a:rPr>
              <a:t>收入来源一</a:t>
            </a:r>
          </a:p>
        </p:txBody>
      </p:sp>
      <p:sp>
        <p:nvSpPr>
          <p:cNvPr id="4" name="TextBox 3"/>
          <p:cNvSpPr txBox="1"/>
          <p:nvPr/>
        </p:nvSpPr>
        <p:spPr>
          <a:xfrm>
            <a:off x="1694159" y="5116329"/>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100</a:t>
            </a:r>
          </a:p>
        </p:txBody>
      </p:sp>
      <p:sp>
        <p:nvSpPr>
          <p:cNvPr id="5" name="TextBox 4"/>
          <p:cNvSpPr txBox="1"/>
          <p:nvPr/>
        </p:nvSpPr>
        <p:spPr>
          <a:xfrm>
            <a:off x="3453440" y="5754876"/>
            <a:ext cx="1172113" cy="291514"/>
          </a:xfrm>
          <a:prstGeom prst="rect">
            <a:avLst/>
          </a:prstGeom>
          <a:noFill/>
        </p:spPr>
        <p:txBody>
          <a:bodyPr bIns="54317" lIns="108636" rIns="108636" rtlCol="0" tIns="54317" wrap="square">
            <a:spAutoFit/>
          </a:bodyPr>
          <a:lstStyle/>
          <a:p>
            <a:pPr algn="ctr" defTabSz="914377">
              <a:lnSpc>
                <a:spcPct val="120000"/>
              </a:lnSpc>
            </a:pPr>
            <a:r>
              <a:rPr altLang="en-US" b="1" lang="zh-CN" sz="1000">
                <a:solidFill>
                  <a:schemeClr val="tx1">
                    <a:lumMod val="65000"/>
                    <a:lumOff val="35000"/>
                  </a:schemeClr>
                </a:solidFill>
                <a:latin charset="-122" panose="020b0503020204020204" pitchFamily="34" typeface="微软雅黑"/>
                <a:ea charset="-122" panose="020b0503020204020204" pitchFamily="34" typeface="微软雅黑"/>
              </a:rPr>
              <a:t>收入来源二</a:t>
            </a:r>
          </a:p>
        </p:txBody>
      </p:sp>
      <p:sp>
        <p:nvSpPr>
          <p:cNvPr id="6" name="TextBox 5"/>
          <p:cNvSpPr txBox="1"/>
          <p:nvPr/>
        </p:nvSpPr>
        <p:spPr>
          <a:xfrm>
            <a:off x="4773258" y="5754876"/>
            <a:ext cx="1172113" cy="291514"/>
          </a:xfrm>
          <a:prstGeom prst="rect">
            <a:avLst/>
          </a:prstGeom>
          <a:noFill/>
        </p:spPr>
        <p:txBody>
          <a:bodyPr bIns="54317" lIns="108636" rIns="108636" rtlCol="0" tIns="54317" wrap="square">
            <a:spAutoFit/>
          </a:bodyPr>
          <a:lstStyle/>
          <a:p>
            <a:pPr algn="ctr" defTabSz="914377">
              <a:lnSpc>
                <a:spcPct val="120000"/>
              </a:lnSpc>
            </a:pPr>
            <a:r>
              <a:rPr altLang="en-US" b="1" lang="zh-CN" sz="1000">
                <a:solidFill>
                  <a:schemeClr val="tx1">
                    <a:lumMod val="65000"/>
                    <a:lumOff val="35000"/>
                  </a:schemeClr>
                </a:solidFill>
                <a:latin charset="-122" panose="020b0503020204020204" pitchFamily="34" typeface="微软雅黑"/>
                <a:ea charset="-122" panose="020b0503020204020204" pitchFamily="34" typeface="微软雅黑"/>
              </a:rPr>
              <a:t>收入来源三</a:t>
            </a:r>
          </a:p>
        </p:txBody>
      </p:sp>
      <p:sp>
        <p:nvSpPr>
          <p:cNvPr id="7" name="TextBox 6"/>
          <p:cNvSpPr txBox="1"/>
          <p:nvPr/>
        </p:nvSpPr>
        <p:spPr>
          <a:xfrm>
            <a:off x="6093078" y="5754876"/>
            <a:ext cx="1172113" cy="291514"/>
          </a:xfrm>
          <a:prstGeom prst="rect">
            <a:avLst/>
          </a:prstGeom>
          <a:noFill/>
        </p:spPr>
        <p:txBody>
          <a:bodyPr bIns="54317" lIns="108636" rIns="108636" rtlCol="0" tIns="54317" wrap="square">
            <a:spAutoFit/>
          </a:bodyPr>
          <a:lstStyle/>
          <a:p>
            <a:pPr algn="ctr" defTabSz="914377">
              <a:lnSpc>
                <a:spcPct val="120000"/>
              </a:lnSpc>
            </a:pPr>
            <a:r>
              <a:rPr altLang="en-US" b="1" lang="zh-CN" sz="1000">
                <a:solidFill>
                  <a:schemeClr val="tx1">
                    <a:lumMod val="65000"/>
                    <a:lumOff val="35000"/>
                  </a:schemeClr>
                </a:solidFill>
                <a:latin charset="-122" panose="020b0503020204020204" pitchFamily="34" typeface="微软雅黑"/>
                <a:ea charset="-122" panose="020b0503020204020204" pitchFamily="34" typeface="微软雅黑"/>
              </a:rPr>
              <a:t>收入来源四</a:t>
            </a:r>
          </a:p>
        </p:txBody>
      </p:sp>
      <p:sp>
        <p:nvSpPr>
          <p:cNvPr id="8" name="TextBox 7"/>
          <p:cNvSpPr txBox="1"/>
          <p:nvPr/>
        </p:nvSpPr>
        <p:spPr>
          <a:xfrm>
            <a:off x="1694159" y="4677882"/>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200</a:t>
            </a:r>
          </a:p>
        </p:txBody>
      </p:sp>
      <p:sp>
        <p:nvSpPr>
          <p:cNvPr id="9" name="TextBox 8"/>
          <p:cNvSpPr txBox="1"/>
          <p:nvPr/>
        </p:nvSpPr>
        <p:spPr>
          <a:xfrm>
            <a:off x="1694159" y="4239434"/>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300</a:t>
            </a:r>
          </a:p>
        </p:txBody>
      </p:sp>
      <p:sp>
        <p:nvSpPr>
          <p:cNvPr id="10" name="TextBox 9"/>
          <p:cNvSpPr txBox="1"/>
          <p:nvPr/>
        </p:nvSpPr>
        <p:spPr>
          <a:xfrm>
            <a:off x="1694159" y="3800986"/>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400</a:t>
            </a:r>
          </a:p>
        </p:txBody>
      </p:sp>
      <p:sp>
        <p:nvSpPr>
          <p:cNvPr id="11" name="TextBox 10"/>
          <p:cNvSpPr txBox="1"/>
          <p:nvPr/>
        </p:nvSpPr>
        <p:spPr>
          <a:xfrm>
            <a:off x="1694159" y="3362538"/>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500</a:t>
            </a:r>
          </a:p>
        </p:txBody>
      </p:sp>
      <p:sp>
        <p:nvSpPr>
          <p:cNvPr id="12" name="TextBox 11"/>
          <p:cNvSpPr txBox="1"/>
          <p:nvPr/>
        </p:nvSpPr>
        <p:spPr>
          <a:xfrm>
            <a:off x="1694159" y="2924092"/>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600</a:t>
            </a:r>
          </a:p>
        </p:txBody>
      </p:sp>
      <p:sp>
        <p:nvSpPr>
          <p:cNvPr id="13" name="TextBox 12"/>
          <p:cNvSpPr txBox="1"/>
          <p:nvPr/>
        </p:nvSpPr>
        <p:spPr>
          <a:xfrm>
            <a:off x="1694159" y="2478226"/>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700</a:t>
            </a:r>
          </a:p>
        </p:txBody>
      </p:sp>
      <p:grpSp>
        <p:nvGrpSpPr>
          <p:cNvPr id="14" name="组合 13"/>
          <p:cNvGrpSpPr/>
          <p:nvPr/>
        </p:nvGrpSpPr>
        <p:grpSpPr>
          <a:xfrm>
            <a:off x="2036416" y="2129469"/>
            <a:ext cx="5304992" cy="3507581"/>
            <a:chOff x="1126939" y="1350372"/>
            <a:chExt cx="4464496" cy="2952328"/>
          </a:xfrm>
        </p:grpSpPr>
        <p:cxnSp>
          <p:nvCxnSpPr>
            <p:cNvPr id="15" name="直接连接符 1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694159" y="2047196"/>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800</a:t>
            </a:r>
          </a:p>
        </p:txBody>
      </p:sp>
      <p:sp>
        <p:nvSpPr>
          <p:cNvPr id="25" name="TextBox 24"/>
          <p:cNvSpPr txBox="1"/>
          <p:nvPr/>
        </p:nvSpPr>
        <p:spPr>
          <a:xfrm>
            <a:off x="1694159" y="5554777"/>
            <a:ext cx="256693" cy="195133"/>
          </a:xfrm>
          <a:prstGeom prst="rect">
            <a:avLst/>
          </a:prstGeom>
          <a:noFill/>
        </p:spPr>
        <p:txBody>
          <a:bodyPr bIns="0" lIns="0" rIns="0" rtlCol="0" tIns="0" wrap="square">
            <a:spAutoFit/>
          </a:bodyPr>
          <a:lstStyle/>
          <a:p>
            <a:pPr algn="just" defTabSz="914377">
              <a:lnSpc>
                <a:spcPct val="120000"/>
              </a:lnSpc>
            </a:pPr>
            <a:r>
              <a:rPr altLang="zh-CN" lang="en-US" sz="1067">
                <a:solidFill>
                  <a:srgbClr val="656D78"/>
                </a:solidFill>
                <a:latin charset="-122" panose="020b0503020204020204" pitchFamily="34" typeface="微软雅黑"/>
                <a:ea charset="-122" panose="020b0503020204020204" pitchFamily="34" typeface="微软雅黑"/>
              </a:rPr>
              <a:t>0</a:t>
            </a:r>
          </a:p>
        </p:txBody>
      </p:sp>
      <p:sp>
        <p:nvSpPr>
          <p:cNvPr id="26" name="矩形 25"/>
          <p:cNvSpPr/>
          <p:nvPr/>
        </p:nvSpPr>
        <p:spPr>
          <a:xfrm>
            <a:off x="2346355" y="2567917"/>
            <a:ext cx="770080" cy="3069136"/>
          </a:xfrm>
          <a:prstGeom prst="rect">
            <a:avLst/>
          </a:prstGeom>
          <a:gradFill>
            <a:gsLst>
              <a:gs pos="0">
                <a:schemeClr val="bg1"/>
              </a:gs>
              <a:gs pos="100000">
                <a:schemeClr val="bg1">
                  <a:lumMod val="95000"/>
                </a:schemeClr>
              </a:gs>
              <a:gs pos="100000">
                <a:schemeClr val="bg1">
                  <a:lumMod val="75000"/>
                </a:schemeClr>
              </a:gs>
            </a:gsLst>
            <a:lin ang="2700000" scaled="1"/>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27" name="矩形 26"/>
          <p:cNvSpPr/>
          <p:nvPr/>
        </p:nvSpPr>
        <p:spPr>
          <a:xfrm>
            <a:off x="2346355" y="2782664"/>
            <a:ext cx="770080" cy="2854391"/>
          </a:xfrm>
          <a:prstGeom prst="rect">
            <a:avLst/>
          </a:prstGeom>
          <a:gradFill>
            <a:gsLst>
              <a:gs pos="0">
                <a:srgbClr val="238DED"/>
              </a:gs>
              <a:gs pos="100000">
                <a:srgbClr val="18478F"/>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28" name="矩形 27"/>
          <p:cNvSpPr/>
          <p:nvPr/>
        </p:nvSpPr>
        <p:spPr>
          <a:xfrm>
            <a:off x="3654456" y="3444814"/>
            <a:ext cx="770080" cy="2192239"/>
          </a:xfrm>
          <a:prstGeom prst="rect">
            <a:avLst/>
          </a:prstGeom>
          <a:gradFill>
            <a:gsLst>
              <a:gs pos="0">
                <a:schemeClr val="bg1"/>
              </a:gs>
              <a:gs pos="100000">
                <a:schemeClr val="bg1">
                  <a:lumMod val="95000"/>
                </a:schemeClr>
              </a:gs>
              <a:gs pos="100000">
                <a:schemeClr val="bg1">
                  <a:lumMod val="75000"/>
                </a:schemeClr>
              </a:gs>
            </a:gsLst>
            <a:lin ang="2700000" scaled="1"/>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29" name="矩形 28"/>
          <p:cNvSpPr/>
          <p:nvPr/>
        </p:nvSpPr>
        <p:spPr>
          <a:xfrm>
            <a:off x="3654456" y="3800988"/>
            <a:ext cx="770080" cy="1836067"/>
          </a:xfrm>
          <a:prstGeom prst="rect">
            <a:avLst/>
          </a:prstGeom>
          <a:gradFill>
            <a:gsLst>
              <a:gs pos="0">
                <a:srgbClr val="238DED"/>
              </a:gs>
              <a:gs pos="100000">
                <a:srgbClr val="18478F"/>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30" name="矩形 29"/>
          <p:cNvSpPr/>
          <p:nvPr/>
        </p:nvSpPr>
        <p:spPr>
          <a:xfrm>
            <a:off x="4974275" y="4102484"/>
            <a:ext cx="770080" cy="1534568"/>
          </a:xfrm>
          <a:prstGeom prst="rect">
            <a:avLst/>
          </a:prstGeom>
          <a:gradFill>
            <a:gsLst>
              <a:gs pos="0">
                <a:schemeClr val="bg1"/>
              </a:gs>
              <a:gs pos="100000">
                <a:schemeClr val="bg1">
                  <a:lumMod val="95000"/>
                </a:schemeClr>
              </a:gs>
              <a:gs pos="100000">
                <a:schemeClr val="bg1">
                  <a:lumMod val="75000"/>
                </a:schemeClr>
              </a:gs>
            </a:gsLst>
            <a:lin ang="2700000" scaled="1"/>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31" name="矩形 30"/>
          <p:cNvSpPr/>
          <p:nvPr/>
        </p:nvSpPr>
        <p:spPr>
          <a:xfrm>
            <a:off x="4974275" y="4677882"/>
            <a:ext cx="770080" cy="959171"/>
          </a:xfrm>
          <a:prstGeom prst="rect">
            <a:avLst/>
          </a:prstGeom>
          <a:gradFill>
            <a:gsLst>
              <a:gs pos="0">
                <a:srgbClr val="238DED"/>
              </a:gs>
              <a:gs pos="100000">
                <a:srgbClr val="18478F"/>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32" name="矩形 31"/>
          <p:cNvSpPr/>
          <p:nvPr/>
        </p:nvSpPr>
        <p:spPr>
          <a:xfrm>
            <a:off x="6301180" y="4321709"/>
            <a:ext cx="770080" cy="1315344"/>
          </a:xfrm>
          <a:prstGeom prst="rect">
            <a:avLst/>
          </a:prstGeom>
          <a:gradFill>
            <a:gsLst>
              <a:gs pos="0">
                <a:schemeClr val="bg1"/>
              </a:gs>
              <a:gs pos="100000">
                <a:schemeClr val="bg1">
                  <a:lumMod val="95000"/>
                </a:schemeClr>
              </a:gs>
              <a:gs pos="100000">
                <a:schemeClr val="bg1">
                  <a:lumMod val="75000"/>
                </a:schemeClr>
              </a:gs>
            </a:gsLst>
            <a:lin ang="2700000" scaled="1"/>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33" name="矩形 32"/>
          <p:cNvSpPr/>
          <p:nvPr/>
        </p:nvSpPr>
        <p:spPr>
          <a:xfrm>
            <a:off x="6301180" y="4607166"/>
            <a:ext cx="770080" cy="1029887"/>
          </a:xfrm>
          <a:prstGeom prst="rect">
            <a:avLst/>
          </a:prstGeom>
          <a:gradFill>
            <a:gsLst>
              <a:gs pos="0">
                <a:srgbClr val="238DED"/>
              </a:gs>
              <a:gs pos="100000">
                <a:srgbClr val="18478F"/>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FFFFFF"/>
              </a:solidFill>
              <a:latin charset="-122" panose="020b0503020204020204" pitchFamily="34" typeface="微软雅黑"/>
              <a:ea charset="-122" panose="020b0503020204020204" pitchFamily="34" typeface="微软雅黑"/>
            </a:endParaRPr>
          </a:p>
        </p:txBody>
      </p:sp>
      <p:sp>
        <p:nvSpPr>
          <p:cNvPr id="34" name="TextBox 33"/>
          <p:cNvSpPr txBox="1"/>
          <p:nvPr/>
        </p:nvSpPr>
        <p:spPr>
          <a:xfrm>
            <a:off x="7868504" y="2479804"/>
            <a:ext cx="2909189" cy="914400"/>
          </a:xfrm>
          <a:prstGeom prst="rect">
            <a:avLst/>
          </a:prstGeom>
          <a:noFill/>
        </p:spPr>
        <p:txBody>
          <a:bodyPr bIns="0" lIns="0" rIns="0" rtlCol="0" tIns="0" wrap="square">
            <a:spAutoFit/>
          </a:bodyPr>
          <a:lstStyle/>
          <a:p>
            <a:pPr algn="just" defTabSz="914377">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       点击输入简要文字解说，解说文字尽量概括精炼，不用多余的文字修饰，简洁精准的 解说所提炼的核心概念。 点击输入简要文字解说，解说文字尽量概括精炼，不用多余的文字修饰。</a:t>
            </a:r>
          </a:p>
        </p:txBody>
      </p:sp>
      <p:sp>
        <p:nvSpPr>
          <p:cNvPr id="35" name="TextBox 34"/>
          <p:cNvSpPr txBox="1"/>
          <p:nvPr/>
        </p:nvSpPr>
        <p:spPr>
          <a:xfrm>
            <a:off x="7868504" y="2097392"/>
            <a:ext cx="2447040" cy="292608"/>
          </a:xfrm>
          <a:prstGeom prst="rect">
            <a:avLst/>
          </a:prstGeom>
          <a:noFill/>
        </p:spPr>
        <p:txBody>
          <a:bodyPr bIns="0" lIns="0" rIns="0" rtlCol="0" tIns="0" wrap="square">
            <a:spAutoFit/>
          </a:bodyPr>
          <a:lstStyle/>
          <a:p>
            <a:pPr defTabSz="914377">
              <a:lnSpc>
                <a:spcPct val="12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点击输入标题文本</a:t>
            </a:r>
          </a:p>
        </p:txBody>
      </p:sp>
      <p:sp>
        <p:nvSpPr>
          <p:cNvPr id="36" name="TextBox 35"/>
          <p:cNvSpPr txBox="1"/>
          <p:nvPr/>
        </p:nvSpPr>
        <p:spPr>
          <a:xfrm>
            <a:off x="7841340" y="4252890"/>
            <a:ext cx="2703733" cy="585216"/>
          </a:xfrm>
          <a:prstGeom prst="rect">
            <a:avLst/>
          </a:prstGeom>
          <a:noFill/>
        </p:spPr>
        <p:txBody>
          <a:bodyPr bIns="0" lIns="0" rIns="0" rtlCol="0" tIns="0" wrap="square">
            <a:spAutoFit/>
          </a:bodyPr>
          <a:lstStyle/>
          <a:p>
            <a:pPr defTabSz="914377">
              <a:lnSpc>
                <a:spcPct val="120000"/>
              </a:lnSpc>
            </a:pPr>
            <a:r>
              <a:rPr altLang="zh-CN" lang="en-US" sz="3200">
                <a:solidFill>
                  <a:schemeClr val="tx1">
                    <a:lumMod val="50000"/>
                    <a:lumOff val="50000"/>
                  </a:schemeClr>
                </a:solidFill>
                <a:latin charset="-122" panose="020b0503020204020204" pitchFamily="34" typeface="微软雅黑"/>
                <a:ea charset="-122" panose="020b0503020204020204" pitchFamily="34" typeface="微软雅黑"/>
              </a:rPr>
              <a:t>18,500,000</a:t>
            </a:r>
          </a:p>
        </p:txBody>
      </p:sp>
      <p:sp>
        <p:nvSpPr>
          <p:cNvPr id="37" name="TextBox 36"/>
          <p:cNvSpPr txBox="1"/>
          <p:nvPr/>
        </p:nvSpPr>
        <p:spPr>
          <a:xfrm>
            <a:off x="7868504" y="3948006"/>
            <a:ext cx="1711288" cy="292608"/>
          </a:xfrm>
          <a:prstGeom prst="rect">
            <a:avLst/>
          </a:prstGeom>
          <a:noFill/>
        </p:spPr>
        <p:txBody>
          <a:bodyPr bIns="0" lIns="0" rIns="0" rtlCol="0" tIns="0" wrap="square">
            <a:spAutoFit/>
          </a:bodyPr>
          <a:lstStyle/>
          <a:p>
            <a:pPr defTabSz="914377">
              <a:lnSpc>
                <a:spcPct val="12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全年总额：</a:t>
            </a:r>
          </a:p>
        </p:txBody>
      </p:sp>
      <p:sp>
        <p:nvSpPr>
          <p:cNvPr id="38" name="TextBox 37"/>
          <p:cNvSpPr txBox="1"/>
          <p:nvPr/>
        </p:nvSpPr>
        <p:spPr>
          <a:xfrm>
            <a:off x="7881458" y="5310963"/>
            <a:ext cx="754460" cy="256032"/>
          </a:xfrm>
          <a:prstGeom prst="rect">
            <a:avLst/>
          </a:prstGeom>
          <a:noFill/>
        </p:spPr>
        <p:txBody>
          <a:bodyPr bIns="0" lIns="0" rIns="0" rtlCol="0" tIns="0" wrap="square">
            <a:spAutoFit/>
          </a:bodyPr>
          <a:lstStyle/>
          <a:p>
            <a:pPr defTabSz="914377">
              <a:lnSpc>
                <a:spcPct val="12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毛利润</a:t>
            </a:r>
          </a:p>
        </p:txBody>
      </p:sp>
      <p:sp>
        <p:nvSpPr>
          <p:cNvPr id="39" name="TextBox 38"/>
          <p:cNvSpPr txBox="1"/>
          <p:nvPr/>
        </p:nvSpPr>
        <p:spPr>
          <a:xfrm>
            <a:off x="7881458" y="5720014"/>
            <a:ext cx="754460" cy="256032"/>
          </a:xfrm>
          <a:prstGeom prst="rect">
            <a:avLst/>
          </a:prstGeom>
          <a:noFill/>
        </p:spPr>
        <p:txBody>
          <a:bodyPr bIns="0" lIns="0" rIns="0" rtlCol="0" tIns="0" wrap="square">
            <a:spAutoFit/>
          </a:bodyPr>
          <a:lstStyle/>
          <a:p>
            <a:pPr defTabSz="914377">
              <a:lnSpc>
                <a:spcPct val="12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纯利润</a:t>
            </a:r>
          </a:p>
        </p:txBody>
      </p:sp>
      <p:sp>
        <p:nvSpPr>
          <p:cNvPr id="40" name="TextBox 9"/>
          <p:cNvSpPr txBox="1">
            <a:spLocks noChangeArrowheads="1"/>
          </p:cNvSpPr>
          <p:nvPr/>
        </p:nvSpPr>
        <p:spPr bwMode="auto">
          <a:xfrm>
            <a:off x="5088820" y="3728025"/>
            <a:ext cx="560388"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377">
              <a:lnSpc>
                <a:spcPct val="120000"/>
              </a:lnSpc>
            </a:pPr>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350万</a:t>
            </a:r>
          </a:p>
        </p:txBody>
      </p:sp>
      <p:sp>
        <p:nvSpPr>
          <p:cNvPr id="41" name="TextBox 9"/>
          <p:cNvSpPr txBox="1">
            <a:spLocks noChangeArrowheads="1"/>
          </p:cNvSpPr>
          <p:nvPr/>
        </p:nvSpPr>
        <p:spPr bwMode="auto">
          <a:xfrm>
            <a:off x="3759302" y="3092177"/>
            <a:ext cx="560388"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377">
              <a:lnSpc>
                <a:spcPct val="120000"/>
              </a:lnSpc>
            </a:pPr>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500万</a:t>
            </a:r>
          </a:p>
        </p:txBody>
      </p:sp>
      <p:sp>
        <p:nvSpPr>
          <p:cNvPr id="42" name="TextBox 9"/>
          <p:cNvSpPr txBox="1">
            <a:spLocks noChangeArrowheads="1"/>
          </p:cNvSpPr>
          <p:nvPr/>
        </p:nvSpPr>
        <p:spPr bwMode="auto">
          <a:xfrm>
            <a:off x="6402255" y="3976784"/>
            <a:ext cx="560388"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377">
              <a:lnSpc>
                <a:spcPct val="120000"/>
              </a:lnSpc>
            </a:pPr>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300万</a:t>
            </a:r>
          </a:p>
        </p:txBody>
      </p:sp>
      <p:sp>
        <p:nvSpPr>
          <p:cNvPr id="43" name="TextBox 42"/>
          <p:cNvSpPr txBox="1"/>
          <p:nvPr/>
        </p:nvSpPr>
        <p:spPr>
          <a:xfrm>
            <a:off x="1438059" y="5750025"/>
            <a:ext cx="858868" cy="303767"/>
          </a:xfrm>
          <a:prstGeom prst="rect">
            <a:avLst/>
          </a:prstGeom>
          <a:noFill/>
        </p:spPr>
        <p:txBody>
          <a:bodyPr bIns="54317" lIns="108636" rIns="108636" rtlCol="0" tIns="54317" wrap="square">
            <a:spAutoFit/>
          </a:bodyPr>
          <a:lstStyle/>
          <a:p>
            <a:pPr algn="ctr" defTabSz="914377">
              <a:lnSpc>
                <a:spcPct val="120000"/>
              </a:lnSpc>
            </a:pPr>
            <a:r>
              <a:rPr altLang="en-US" lang="zh-CN" smtClean="0" sz="1067">
                <a:solidFill>
                  <a:srgbClr val="656D78"/>
                </a:solidFill>
                <a:latin charset="-122" panose="020b0503020204020204" pitchFamily="34" typeface="微软雅黑"/>
                <a:ea charset="-122" panose="020b0503020204020204" pitchFamily="34" typeface="微软雅黑"/>
              </a:rPr>
              <a:t>（万元）</a:t>
            </a:r>
          </a:p>
        </p:txBody>
      </p:sp>
      <p:sp>
        <p:nvSpPr>
          <p:cNvPr id="44" name="TextBox 9"/>
          <p:cNvSpPr txBox="1">
            <a:spLocks noChangeArrowheads="1"/>
          </p:cNvSpPr>
          <p:nvPr/>
        </p:nvSpPr>
        <p:spPr bwMode="auto">
          <a:xfrm>
            <a:off x="2474222" y="2896150"/>
            <a:ext cx="514350" cy="268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377">
              <a:lnSpc>
                <a:spcPct val="120000"/>
              </a:lnSpc>
            </a:pPr>
            <a:r>
              <a:rPr altLang="zh-CN" lang="en-US" sz="1467">
                <a:solidFill>
                  <a:srgbClr val="FFFFFF"/>
                </a:solidFill>
                <a:latin charset="-122" panose="020b0503020204020204" pitchFamily="34" typeface="微软雅黑"/>
                <a:ea charset="-122" panose="020b0503020204020204" pitchFamily="34" typeface="微软雅黑"/>
              </a:rPr>
              <a:t>650万</a:t>
            </a:r>
          </a:p>
        </p:txBody>
      </p:sp>
      <p:sp>
        <p:nvSpPr>
          <p:cNvPr id="45" name="TextBox 9"/>
          <p:cNvSpPr txBox="1">
            <a:spLocks noChangeArrowheads="1"/>
          </p:cNvSpPr>
          <p:nvPr/>
        </p:nvSpPr>
        <p:spPr bwMode="auto">
          <a:xfrm>
            <a:off x="3782321" y="3894853"/>
            <a:ext cx="514350" cy="268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377">
              <a:lnSpc>
                <a:spcPct val="120000"/>
              </a:lnSpc>
            </a:pPr>
            <a:r>
              <a:rPr altLang="zh-CN" lang="en-US" sz="1467">
                <a:solidFill>
                  <a:srgbClr val="FFFFFF"/>
                </a:solidFill>
                <a:latin charset="-122" panose="020b0503020204020204" pitchFamily="34" typeface="微软雅黑"/>
                <a:ea charset="-122" panose="020b0503020204020204" pitchFamily="34" typeface="微软雅黑"/>
              </a:rPr>
              <a:t>420万</a:t>
            </a:r>
          </a:p>
        </p:txBody>
      </p:sp>
      <p:sp>
        <p:nvSpPr>
          <p:cNvPr id="46" name="TextBox 9"/>
          <p:cNvSpPr txBox="1">
            <a:spLocks noChangeArrowheads="1"/>
          </p:cNvSpPr>
          <p:nvPr/>
        </p:nvSpPr>
        <p:spPr bwMode="auto">
          <a:xfrm>
            <a:off x="5102139" y="4760156"/>
            <a:ext cx="514350" cy="268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377">
              <a:lnSpc>
                <a:spcPct val="120000"/>
              </a:lnSpc>
            </a:pPr>
            <a:r>
              <a:rPr altLang="zh-CN" lang="en-US" sz="1467">
                <a:solidFill>
                  <a:srgbClr val="FFFFFF"/>
                </a:solidFill>
                <a:latin charset="-122" panose="020b0503020204020204" pitchFamily="34" typeface="微软雅黑"/>
                <a:ea charset="-122" panose="020b0503020204020204" pitchFamily="34" typeface="微软雅黑"/>
              </a:rPr>
              <a:t>220万</a:t>
            </a:r>
          </a:p>
        </p:txBody>
      </p:sp>
      <p:sp>
        <p:nvSpPr>
          <p:cNvPr id="47" name="TextBox 9"/>
          <p:cNvSpPr txBox="1">
            <a:spLocks noChangeArrowheads="1"/>
          </p:cNvSpPr>
          <p:nvPr/>
        </p:nvSpPr>
        <p:spPr bwMode="auto">
          <a:xfrm>
            <a:off x="6401359" y="4732730"/>
            <a:ext cx="514350" cy="2682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377">
              <a:lnSpc>
                <a:spcPct val="120000"/>
              </a:lnSpc>
            </a:pPr>
            <a:r>
              <a:rPr altLang="zh-CN" lang="en-US" sz="1467">
                <a:solidFill>
                  <a:srgbClr val="FFFFFF"/>
                </a:solidFill>
                <a:latin charset="-122" panose="020b0503020204020204" pitchFamily="34" typeface="微软雅黑"/>
                <a:ea charset="-122" panose="020b0503020204020204" pitchFamily="34" typeface="微软雅黑"/>
              </a:rPr>
              <a:t>240万</a:t>
            </a:r>
          </a:p>
        </p:txBody>
      </p:sp>
      <p:sp>
        <p:nvSpPr>
          <p:cNvPr id="48" name="矩形 47"/>
          <p:cNvSpPr/>
          <p:nvPr/>
        </p:nvSpPr>
        <p:spPr>
          <a:xfrm>
            <a:off x="8635918" y="5341847"/>
            <a:ext cx="456105" cy="219049"/>
          </a:xfrm>
          <a:prstGeom prst="rect">
            <a:avLst/>
          </a:prstGeom>
          <a:gradFill>
            <a:gsLst>
              <a:gs pos="0">
                <a:srgbClr val="238DED"/>
              </a:gs>
              <a:gs pos="100000">
                <a:srgbClr val="18478F"/>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BB0207"/>
              </a:solidFill>
              <a:latin charset="-122" panose="020b0503020204020204" pitchFamily="34" typeface="微软雅黑"/>
              <a:ea charset="-122" panose="020b0503020204020204" pitchFamily="34" typeface="微软雅黑"/>
            </a:endParaRPr>
          </a:p>
        </p:txBody>
      </p:sp>
      <p:sp>
        <p:nvSpPr>
          <p:cNvPr id="49" name="矩形 48"/>
          <p:cNvSpPr/>
          <p:nvPr/>
        </p:nvSpPr>
        <p:spPr>
          <a:xfrm>
            <a:off x="8635918" y="5738471"/>
            <a:ext cx="456105" cy="219049"/>
          </a:xfrm>
          <a:prstGeom prst="rect">
            <a:avLst/>
          </a:prstGeom>
          <a:gradFill>
            <a:gsLst>
              <a:gs pos="0">
                <a:srgbClr val="238DED"/>
              </a:gs>
              <a:gs pos="100000">
                <a:srgbClr val="18478F"/>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54317" lIns="108636" rIns="108636" rtlCol="0" tIns="54317"/>
          <a:lstStyle/>
          <a:p>
            <a:pPr algn="ctr" defTabSz="914377">
              <a:lnSpc>
                <a:spcPct val="120000"/>
              </a:lnSpc>
            </a:pPr>
            <a:endParaRPr altLang="en-US" lang="zh-CN">
              <a:solidFill>
                <a:srgbClr val="BB0207"/>
              </a:solidFill>
              <a:latin charset="-122" panose="020b0503020204020204" pitchFamily="34" typeface="微软雅黑"/>
              <a:ea charset="-122" panose="020b0503020204020204" pitchFamily="34" typeface="微软雅黑"/>
            </a:endParaRPr>
          </a:p>
        </p:txBody>
      </p:sp>
      <p:sp>
        <p:nvSpPr>
          <p:cNvPr id="50" name="TextBox 9"/>
          <p:cNvSpPr txBox="1">
            <a:spLocks noChangeArrowheads="1"/>
          </p:cNvSpPr>
          <p:nvPr/>
        </p:nvSpPr>
        <p:spPr bwMode="auto">
          <a:xfrm>
            <a:off x="2466223" y="2236669"/>
            <a:ext cx="560388"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377">
              <a:lnSpc>
                <a:spcPct val="120000"/>
              </a:lnSpc>
            </a:pPr>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700万</a:t>
            </a:r>
          </a:p>
        </p:txBody>
      </p:sp>
      <p:sp>
        <p:nvSpPr>
          <p:cNvPr id="53" name="圆角矩形 52"/>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项目完成情况</a:t>
            </a:r>
          </a:p>
        </p:txBody>
      </p:sp>
    </p:spTree>
    <p:extLst>
      <p:ext uri="{BB962C8B-B14F-4D97-AF65-F5344CB8AC3E}">
        <p14:creationId val="80406600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3"/>
                                        </p:tgtEl>
                                        <p:attrNameLst>
                                          <p:attrName>style.visibility</p:attrName>
                                        </p:attrNameLst>
                                      </p:cBhvr>
                                      <p:to>
                                        <p:strVal val="visible"/>
                                      </p:to>
                                    </p:set>
                                    <p:animEffect filter="fade" transition="in">
                                      <p:cBhvr>
                                        <p:cTn dur="1500" id="7"/>
                                        <p:tgtEl>
                                          <p:spTgt spid="53"/>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53"/>
                                        </p:tgtEl>
                                        <p:attrNameLst>
                                          <p:attrName>ppt_x</p:attrName>
                                          <p:attrName>ppt_y</p:attrName>
                                        </p:attrNameLst>
                                      </p:cBhvr>
                                      <p:rCtr x="0" y="-9074"/>
                                    </p:animMotion>
                                  </p:childTnLst>
                                </p:cTn>
                              </p:par>
                            </p:childTnLst>
                          </p:cTn>
                        </p:par>
                        <p:par>
                          <p:cTn fill="hold" id="10" nodeType="afterGroup">
                            <p:stCondLst>
                              <p:cond delay="1500"/>
                            </p:stCondLst>
                            <p:childTnLst>
                              <p:par>
                                <p:cTn fill="hold" id="11" nodeType="afterEffect" presetClass="entr" presetID="22" presetSubtype="8">
                                  <p:stCondLst>
                                    <p:cond delay="0"/>
                                  </p:stCondLst>
                                  <p:childTnLst>
                                    <p:set>
                                      <p:cBhvr>
                                        <p:cTn dur="1" fill="hold" id="12">
                                          <p:stCondLst>
                                            <p:cond delay="0"/>
                                          </p:stCondLst>
                                        </p:cTn>
                                        <p:tgtEl>
                                          <p:spTgt spid="14"/>
                                        </p:tgtEl>
                                        <p:attrNameLst>
                                          <p:attrName>style.visibility</p:attrName>
                                        </p:attrNameLst>
                                      </p:cBhvr>
                                      <p:to>
                                        <p:strVal val="visible"/>
                                      </p:to>
                                    </p:set>
                                    <p:animEffect filter="wipe(left)" transition="in">
                                      <p:cBhvr>
                                        <p:cTn dur="500" id="13"/>
                                        <p:tgtEl>
                                          <p:spTgt spid="14"/>
                                        </p:tgtEl>
                                      </p:cBhvr>
                                    </p:animEffect>
                                  </p:childTnLst>
                                </p:cTn>
                              </p:par>
                            </p:childTnLst>
                          </p:cTn>
                        </p:par>
                        <p:par>
                          <p:cTn fill="hold" id="14" nodeType="afterGroup">
                            <p:stCondLst>
                              <p:cond delay="2000"/>
                            </p:stCondLst>
                            <p:childTnLst>
                              <p:par>
                                <p:cTn fill="hold" grpId="0" id="15" nodeType="afterEffect" presetClass="entr" presetID="2" presetSubtype="8">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additive="base">
                                        <p:cTn dur="100" fill="hold" id="17"/>
                                        <p:tgtEl>
                                          <p:spTgt spid="25"/>
                                        </p:tgtEl>
                                        <p:attrNameLst>
                                          <p:attrName>ppt_x</p:attrName>
                                        </p:attrNameLst>
                                      </p:cBhvr>
                                      <p:tavLst>
                                        <p:tav tm="0">
                                          <p:val>
                                            <p:strVal val="0-#ppt_w/2"/>
                                          </p:val>
                                        </p:tav>
                                        <p:tav tm="100000">
                                          <p:val>
                                            <p:strVal val="#ppt_x"/>
                                          </p:val>
                                        </p:tav>
                                      </p:tavLst>
                                    </p:anim>
                                    <p:anim calcmode="lin" valueType="num">
                                      <p:cBhvr additive="base">
                                        <p:cTn dur="100" fill="hold" id="18"/>
                                        <p:tgtEl>
                                          <p:spTgt spid="2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100"/>
                            </p:stCondLst>
                            <p:childTnLst>
                              <p:par>
                                <p:cTn fill="hold" grpId="0" id="20" nodeType="afterEffect" presetClass="entr" presetID="2" presetSubtype="8">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additive="base">
                                        <p:cTn dur="100" fill="hold" id="22"/>
                                        <p:tgtEl>
                                          <p:spTgt spid="4"/>
                                        </p:tgtEl>
                                        <p:attrNameLst>
                                          <p:attrName>ppt_x</p:attrName>
                                        </p:attrNameLst>
                                      </p:cBhvr>
                                      <p:tavLst>
                                        <p:tav tm="0">
                                          <p:val>
                                            <p:strVal val="0-#ppt_w/2"/>
                                          </p:val>
                                        </p:tav>
                                        <p:tav tm="100000">
                                          <p:val>
                                            <p:strVal val="#ppt_x"/>
                                          </p:val>
                                        </p:tav>
                                      </p:tavLst>
                                    </p:anim>
                                    <p:anim calcmode="lin" valueType="num">
                                      <p:cBhvr additive="base">
                                        <p:cTn dur="100" fill="hold" id="23"/>
                                        <p:tgtEl>
                                          <p:spTgt spid="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200"/>
                            </p:stCondLst>
                            <p:childTnLst>
                              <p:par>
                                <p:cTn fill="hold" grpId="0" id="25" nodeType="afterEffect" presetClass="entr" presetID="2" presetSubtype="8">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00" fill="hold" id="27"/>
                                        <p:tgtEl>
                                          <p:spTgt spid="8"/>
                                        </p:tgtEl>
                                        <p:attrNameLst>
                                          <p:attrName>ppt_x</p:attrName>
                                        </p:attrNameLst>
                                      </p:cBhvr>
                                      <p:tavLst>
                                        <p:tav tm="0">
                                          <p:val>
                                            <p:strVal val="0-#ppt_w/2"/>
                                          </p:val>
                                        </p:tav>
                                        <p:tav tm="100000">
                                          <p:val>
                                            <p:strVal val="#ppt_x"/>
                                          </p:val>
                                        </p:tav>
                                      </p:tavLst>
                                    </p:anim>
                                    <p:anim calcmode="lin" valueType="num">
                                      <p:cBhvr additive="base">
                                        <p:cTn dur="100" fill="hold" id="28"/>
                                        <p:tgtEl>
                                          <p:spTgt spid="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300"/>
                            </p:stCondLst>
                            <p:childTnLst>
                              <p:par>
                                <p:cTn fill="hold" grpId="0" id="30" nodeType="afterEffect" presetClass="entr" presetID="2" presetSubtype="8">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100" fill="hold" id="32"/>
                                        <p:tgtEl>
                                          <p:spTgt spid="9"/>
                                        </p:tgtEl>
                                        <p:attrNameLst>
                                          <p:attrName>ppt_x</p:attrName>
                                        </p:attrNameLst>
                                      </p:cBhvr>
                                      <p:tavLst>
                                        <p:tav tm="0">
                                          <p:val>
                                            <p:strVal val="0-#ppt_w/2"/>
                                          </p:val>
                                        </p:tav>
                                        <p:tav tm="100000">
                                          <p:val>
                                            <p:strVal val="#ppt_x"/>
                                          </p:val>
                                        </p:tav>
                                      </p:tavLst>
                                    </p:anim>
                                    <p:anim calcmode="lin" valueType="num">
                                      <p:cBhvr additive="base">
                                        <p:cTn dur="100" fill="hold" id="33"/>
                                        <p:tgtEl>
                                          <p:spTgt spid="9"/>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400"/>
                            </p:stCondLst>
                            <p:childTnLst>
                              <p:par>
                                <p:cTn fill="hold" grpId="0" id="35" nodeType="afterEffect" presetClass="entr" presetID="2" presetSubtype="8">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additive="base">
                                        <p:cTn dur="100" fill="hold" id="37"/>
                                        <p:tgtEl>
                                          <p:spTgt spid="10"/>
                                        </p:tgtEl>
                                        <p:attrNameLst>
                                          <p:attrName>ppt_x</p:attrName>
                                        </p:attrNameLst>
                                      </p:cBhvr>
                                      <p:tavLst>
                                        <p:tav tm="0">
                                          <p:val>
                                            <p:strVal val="0-#ppt_w/2"/>
                                          </p:val>
                                        </p:tav>
                                        <p:tav tm="100000">
                                          <p:val>
                                            <p:strVal val="#ppt_x"/>
                                          </p:val>
                                        </p:tav>
                                      </p:tavLst>
                                    </p:anim>
                                    <p:anim calcmode="lin" valueType="num">
                                      <p:cBhvr additive="base">
                                        <p:cTn dur="100" fill="hold" id="38"/>
                                        <p:tgtEl>
                                          <p:spTgt spid="10"/>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fill="hold" grpId="0" id="40" nodeType="afterEffect" presetClass="entr" presetID="2" presetSubtype="8">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100" fill="hold" id="42"/>
                                        <p:tgtEl>
                                          <p:spTgt spid="11"/>
                                        </p:tgtEl>
                                        <p:attrNameLst>
                                          <p:attrName>ppt_x</p:attrName>
                                        </p:attrNameLst>
                                      </p:cBhvr>
                                      <p:tavLst>
                                        <p:tav tm="0">
                                          <p:val>
                                            <p:strVal val="0-#ppt_w/2"/>
                                          </p:val>
                                        </p:tav>
                                        <p:tav tm="100000">
                                          <p:val>
                                            <p:strVal val="#ppt_x"/>
                                          </p:val>
                                        </p:tav>
                                      </p:tavLst>
                                    </p:anim>
                                    <p:anim calcmode="lin" valueType="num">
                                      <p:cBhvr additive="base">
                                        <p:cTn dur="100" fill="hold" id="43"/>
                                        <p:tgtEl>
                                          <p:spTgt spid="11"/>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600"/>
                            </p:stCondLst>
                            <p:childTnLst>
                              <p:par>
                                <p:cTn fill="hold" grpId="0" id="45" nodeType="afterEffect" presetClass="entr" presetID="2" presetSubtype="8">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100" fill="hold" id="47"/>
                                        <p:tgtEl>
                                          <p:spTgt spid="12"/>
                                        </p:tgtEl>
                                        <p:attrNameLst>
                                          <p:attrName>ppt_x</p:attrName>
                                        </p:attrNameLst>
                                      </p:cBhvr>
                                      <p:tavLst>
                                        <p:tav tm="0">
                                          <p:val>
                                            <p:strVal val="0-#ppt_w/2"/>
                                          </p:val>
                                        </p:tav>
                                        <p:tav tm="100000">
                                          <p:val>
                                            <p:strVal val="#ppt_x"/>
                                          </p:val>
                                        </p:tav>
                                      </p:tavLst>
                                    </p:anim>
                                    <p:anim calcmode="lin" valueType="num">
                                      <p:cBhvr additive="base">
                                        <p:cTn dur="100" fill="hold" id="48"/>
                                        <p:tgtEl>
                                          <p:spTgt spid="12"/>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2700"/>
                            </p:stCondLst>
                            <p:childTnLst>
                              <p:par>
                                <p:cTn fill="hold" grpId="0" id="50" nodeType="afterEffect" presetClass="entr" presetID="2" presetSubtype="8">
                                  <p:stCondLst>
                                    <p:cond delay="0"/>
                                  </p:stCondLst>
                                  <p:childTnLst>
                                    <p:set>
                                      <p:cBhvr>
                                        <p:cTn dur="1" fill="hold" id="51">
                                          <p:stCondLst>
                                            <p:cond delay="0"/>
                                          </p:stCondLst>
                                        </p:cTn>
                                        <p:tgtEl>
                                          <p:spTgt spid="13"/>
                                        </p:tgtEl>
                                        <p:attrNameLst>
                                          <p:attrName>style.visibility</p:attrName>
                                        </p:attrNameLst>
                                      </p:cBhvr>
                                      <p:to>
                                        <p:strVal val="visible"/>
                                      </p:to>
                                    </p:set>
                                    <p:anim calcmode="lin" valueType="num">
                                      <p:cBhvr additive="base">
                                        <p:cTn dur="100" fill="hold" id="52"/>
                                        <p:tgtEl>
                                          <p:spTgt spid="13"/>
                                        </p:tgtEl>
                                        <p:attrNameLst>
                                          <p:attrName>ppt_x</p:attrName>
                                        </p:attrNameLst>
                                      </p:cBhvr>
                                      <p:tavLst>
                                        <p:tav tm="0">
                                          <p:val>
                                            <p:strVal val="0-#ppt_w/2"/>
                                          </p:val>
                                        </p:tav>
                                        <p:tav tm="100000">
                                          <p:val>
                                            <p:strVal val="#ppt_x"/>
                                          </p:val>
                                        </p:tav>
                                      </p:tavLst>
                                    </p:anim>
                                    <p:anim calcmode="lin" valueType="num">
                                      <p:cBhvr additive="base">
                                        <p:cTn dur="100" fill="hold" id="53"/>
                                        <p:tgtEl>
                                          <p:spTgt spid="13"/>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2800"/>
                            </p:stCondLst>
                            <p:childTnLst>
                              <p:par>
                                <p:cTn fill="hold" grpId="0" id="55" nodeType="afterEffect" presetClass="entr" presetID="2" presetSubtype="8">
                                  <p:stCondLst>
                                    <p:cond delay="0"/>
                                  </p:stCondLst>
                                  <p:childTnLst>
                                    <p:set>
                                      <p:cBhvr>
                                        <p:cTn dur="1" fill="hold" id="56">
                                          <p:stCondLst>
                                            <p:cond delay="0"/>
                                          </p:stCondLst>
                                        </p:cTn>
                                        <p:tgtEl>
                                          <p:spTgt spid="24"/>
                                        </p:tgtEl>
                                        <p:attrNameLst>
                                          <p:attrName>style.visibility</p:attrName>
                                        </p:attrNameLst>
                                      </p:cBhvr>
                                      <p:to>
                                        <p:strVal val="visible"/>
                                      </p:to>
                                    </p:set>
                                    <p:anim calcmode="lin" valueType="num">
                                      <p:cBhvr additive="base">
                                        <p:cTn dur="100" fill="hold" id="57"/>
                                        <p:tgtEl>
                                          <p:spTgt spid="24"/>
                                        </p:tgtEl>
                                        <p:attrNameLst>
                                          <p:attrName>ppt_x</p:attrName>
                                        </p:attrNameLst>
                                      </p:cBhvr>
                                      <p:tavLst>
                                        <p:tav tm="0">
                                          <p:val>
                                            <p:strVal val="0-#ppt_w/2"/>
                                          </p:val>
                                        </p:tav>
                                        <p:tav tm="100000">
                                          <p:val>
                                            <p:strVal val="#ppt_x"/>
                                          </p:val>
                                        </p:tav>
                                      </p:tavLst>
                                    </p:anim>
                                    <p:anim calcmode="lin" valueType="num">
                                      <p:cBhvr additive="base">
                                        <p:cTn dur="100" fill="hold" id="58"/>
                                        <p:tgtEl>
                                          <p:spTgt spid="24"/>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2900"/>
                            </p:stCondLst>
                            <p:childTnLst>
                              <p:par>
                                <p:cTn fill="hold" grpId="0" id="60" nodeType="afterEffect" presetClass="entr" presetID="2" presetSubtype="8">
                                  <p:stCondLst>
                                    <p:cond delay="0"/>
                                  </p:stCondLst>
                                  <p:childTnLst>
                                    <p:set>
                                      <p:cBhvr>
                                        <p:cTn dur="1" fill="hold" id="61">
                                          <p:stCondLst>
                                            <p:cond delay="0"/>
                                          </p:stCondLst>
                                        </p:cTn>
                                        <p:tgtEl>
                                          <p:spTgt spid="43"/>
                                        </p:tgtEl>
                                        <p:attrNameLst>
                                          <p:attrName>style.visibility</p:attrName>
                                        </p:attrNameLst>
                                      </p:cBhvr>
                                      <p:to>
                                        <p:strVal val="visible"/>
                                      </p:to>
                                    </p:set>
                                    <p:anim calcmode="lin" valueType="num">
                                      <p:cBhvr additive="base">
                                        <p:cTn dur="200" fill="hold" id="62"/>
                                        <p:tgtEl>
                                          <p:spTgt spid="43"/>
                                        </p:tgtEl>
                                        <p:attrNameLst>
                                          <p:attrName>ppt_x</p:attrName>
                                        </p:attrNameLst>
                                      </p:cBhvr>
                                      <p:tavLst>
                                        <p:tav tm="0">
                                          <p:val>
                                            <p:strVal val="0-#ppt_w/2"/>
                                          </p:val>
                                        </p:tav>
                                        <p:tav tm="100000">
                                          <p:val>
                                            <p:strVal val="#ppt_x"/>
                                          </p:val>
                                        </p:tav>
                                      </p:tavLst>
                                    </p:anim>
                                    <p:anim calcmode="lin" valueType="num">
                                      <p:cBhvr additive="base">
                                        <p:cTn dur="200" fill="hold" id="63"/>
                                        <p:tgtEl>
                                          <p:spTgt spid="43"/>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3100"/>
                            </p:stCondLst>
                            <p:childTnLst>
                              <p:par>
                                <p:cTn fill="hold" grpId="0" id="65" nodeType="afterEffect" presetClass="entr" presetID="2" presetSubtype="8">
                                  <p:stCondLst>
                                    <p:cond delay="0"/>
                                  </p:stCondLst>
                                  <p:childTnLst>
                                    <p:set>
                                      <p:cBhvr>
                                        <p:cTn dur="1" fill="hold" id="66">
                                          <p:stCondLst>
                                            <p:cond delay="0"/>
                                          </p:stCondLst>
                                        </p:cTn>
                                        <p:tgtEl>
                                          <p:spTgt spid="3"/>
                                        </p:tgtEl>
                                        <p:attrNameLst>
                                          <p:attrName>style.visibility</p:attrName>
                                        </p:attrNameLst>
                                      </p:cBhvr>
                                      <p:to>
                                        <p:strVal val="visible"/>
                                      </p:to>
                                    </p:set>
                                    <p:anim calcmode="lin" valueType="num">
                                      <p:cBhvr additive="base">
                                        <p:cTn dur="200" fill="hold" id="67"/>
                                        <p:tgtEl>
                                          <p:spTgt spid="3"/>
                                        </p:tgtEl>
                                        <p:attrNameLst>
                                          <p:attrName>ppt_x</p:attrName>
                                        </p:attrNameLst>
                                      </p:cBhvr>
                                      <p:tavLst>
                                        <p:tav tm="0">
                                          <p:val>
                                            <p:strVal val="0-#ppt_w/2"/>
                                          </p:val>
                                        </p:tav>
                                        <p:tav tm="100000">
                                          <p:val>
                                            <p:strVal val="#ppt_x"/>
                                          </p:val>
                                        </p:tav>
                                      </p:tavLst>
                                    </p:anim>
                                    <p:anim calcmode="lin" valueType="num">
                                      <p:cBhvr additive="base">
                                        <p:cTn dur="200" fill="hold" id="68"/>
                                        <p:tgtEl>
                                          <p:spTgt spid="3"/>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3300"/>
                            </p:stCondLst>
                            <p:childTnLst>
                              <p:par>
                                <p:cTn fill="hold" grpId="0" id="70" nodeType="afterEffect" presetClass="entr" presetID="22" presetSubtype="4">
                                  <p:stCondLst>
                                    <p:cond delay="0"/>
                                  </p:stCondLst>
                                  <p:childTnLst>
                                    <p:set>
                                      <p:cBhvr>
                                        <p:cTn dur="1" fill="hold" id="71">
                                          <p:stCondLst>
                                            <p:cond delay="0"/>
                                          </p:stCondLst>
                                        </p:cTn>
                                        <p:tgtEl>
                                          <p:spTgt spid="26"/>
                                        </p:tgtEl>
                                        <p:attrNameLst>
                                          <p:attrName>style.visibility</p:attrName>
                                        </p:attrNameLst>
                                      </p:cBhvr>
                                      <p:to>
                                        <p:strVal val="visible"/>
                                      </p:to>
                                    </p:set>
                                    <p:animEffect filter="wipe(down)" transition="in">
                                      <p:cBhvr>
                                        <p:cTn dur="300" id="72"/>
                                        <p:tgtEl>
                                          <p:spTgt spid="26"/>
                                        </p:tgtEl>
                                      </p:cBhvr>
                                    </p:animEffect>
                                  </p:childTnLst>
                                </p:cTn>
                              </p:par>
                            </p:childTnLst>
                          </p:cTn>
                        </p:par>
                        <p:par>
                          <p:cTn fill="hold" id="73" nodeType="afterGroup">
                            <p:stCondLst>
                              <p:cond delay="3600"/>
                            </p:stCondLst>
                            <p:childTnLst>
                              <p:par>
                                <p:cTn fill="hold" grpId="0" id="74" nodeType="afterEffect" presetClass="entr" presetID="53" presetSubtype="0">
                                  <p:stCondLst>
                                    <p:cond delay="0"/>
                                  </p:stCondLst>
                                  <p:childTnLst>
                                    <p:set>
                                      <p:cBhvr>
                                        <p:cTn dur="1" fill="hold" id="75">
                                          <p:stCondLst>
                                            <p:cond delay="0"/>
                                          </p:stCondLst>
                                        </p:cTn>
                                        <p:tgtEl>
                                          <p:spTgt spid="50"/>
                                        </p:tgtEl>
                                        <p:attrNameLst>
                                          <p:attrName>style.visibility</p:attrName>
                                        </p:attrNameLst>
                                      </p:cBhvr>
                                      <p:to>
                                        <p:strVal val="visible"/>
                                      </p:to>
                                    </p:set>
                                    <p:anim calcmode="lin" valueType="num">
                                      <p:cBhvr>
                                        <p:cTn dur="300" fill="hold" id="76"/>
                                        <p:tgtEl>
                                          <p:spTgt spid="50"/>
                                        </p:tgtEl>
                                        <p:attrNameLst>
                                          <p:attrName>ppt_w</p:attrName>
                                        </p:attrNameLst>
                                      </p:cBhvr>
                                      <p:tavLst>
                                        <p:tav tm="0">
                                          <p:val>
                                            <p:fltVal val="0"/>
                                          </p:val>
                                        </p:tav>
                                        <p:tav tm="100000">
                                          <p:val>
                                            <p:strVal val="#ppt_w"/>
                                          </p:val>
                                        </p:tav>
                                      </p:tavLst>
                                    </p:anim>
                                    <p:anim calcmode="lin" valueType="num">
                                      <p:cBhvr>
                                        <p:cTn dur="300" fill="hold" id="77"/>
                                        <p:tgtEl>
                                          <p:spTgt spid="50"/>
                                        </p:tgtEl>
                                        <p:attrNameLst>
                                          <p:attrName>ppt_h</p:attrName>
                                        </p:attrNameLst>
                                      </p:cBhvr>
                                      <p:tavLst>
                                        <p:tav tm="0">
                                          <p:val>
                                            <p:fltVal val="0"/>
                                          </p:val>
                                        </p:tav>
                                        <p:tav tm="100000">
                                          <p:val>
                                            <p:strVal val="#ppt_h"/>
                                          </p:val>
                                        </p:tav>
                                      </p:tavLst>
                                    </p:anim>
                                    <p:animEffect filter="fade" transition="in">
                                      <p:cBhvr>
                                        <p:cTn dur="300" id="78"/>
                                        <p:tgtEl>
                                          <p:spTgt spid="50"/>
                                        </p:tgtEl>
                                      </p:cBhvr>
                                    </p:animEffect>
                                  </p:childTnLst>
                                </p:cTn>
                              </p:par>
                            </p:childTnLst>
                          </p:cTn>
                        </p:par>
                        <p:par>
                          <p:cTn fill="hold" id="79" nodeType="afterGroup">
                            <p:stCondLst>
                              <p:cond delay="3900"/>
                            </p:stCondLst>
                            <p:childTnLst>
                              <p:par>
                                <p:cTn fill="hold" grpId="0" id="80" nodeType="afterEffect" presetClass="entr" presetID="22" presetSubtype="4">
                                  <p:stCondLst>
                                    <p:cond delay="0"/>
                                  </p:stCondLst>
                                  <p:childTnLst>
                                    <p:set>
                                      <p:cBhvr>
                                        <p:cTn dur="1" fill="hold" id="81">
                                          <p:stCondLst>
                                            <p:cond delay="0"/>
                                          </p:stCondLst>
                                        </p:cTn>
                                        <p:tgtEl>
                                          <p:spTgt spid="27"/>
                                        </p:tgtEl>
                                        <p:attrNameLst>
                                          <p:attrName>style.visibility</p:attrName>
                                        </p:attrNameLst>
                                      </p:cBhvr>
                                      <p:to>
                                        <p:strVal val="visible"/>
                                      </p:to>
                                    </p:set>
                                    <p:animEffect filter="wipe(down)" transition="in">
                                      <p:cBhvr>
                                        <p:cTn dur="500" id="82"/>
                                        <p:tgtEl>
                                          <p:spTgt spid="27"/>
                                        </p:tgtEl>
                                      </p:cBhvr>
                                    </p:animEffect>
                                  </p:childTnLst>
                                </p:cTn>
                              </p:par>
                            </p:childTnLst>
                          </p:cTn>
                        </p:par>
                        <p:par>
                          <p:cTn fill="hold" id="83" nodeType="afterGroup">
                            <p:stCondLst>
                              <p:cond delay="4400"/>
                            </p:stCondLst>
                            <p:childTnLst>
                              <p:par>
                                <p:cTn fill="hold" grpId="0" id="84" nodeType="afterEffect" presetClass="entr" presetID="53" presetSubtype="0">
                                  <p:stCondLst>
                                    <p:cond delay="0"/>
                                  </p:stCondLst>
                                  <p:childTnLst>
                                    <p:set>
                                      <p:cBhvr>
                                        <p:cTn dur="1" fill="hold" id="85">
                                          <p:stCondLst>
                                            <p:cond delay="0"/>
                                          </p:stCondLst>
                                        </p:cTn>
                                        <p:tgtEl>
                                          <p:spTgt spid="44"/>
                                        </p:tgtEl>
                                        <p:attrNameLst>
                                          <p:attrName>style.visibility</p:attrName>
                                        </p:attrNameLst>
                                      </p:cBhvr>
                                      <p:to>
                                        <p:strVal val="visible"/>
                                      </p:to>
                                    </p:set>
                                    <p:anim calcmode="lin" valueType="num">
                                      <p:cBhvr>
                                        <p:cTn dur="300" fill="hold" id="86"/>
                                        <p:tgtEl>
                                          <p:spTgt spid="44"/>
                                        </p:tgtEl>
                                        <p:attrNameLst>
                                          <p:attrName>ppt_w</p:attrName>
                                        </p:attrNameLst>
                                      </p:cBhvr>
                                      <p:tavLst>
                                        <p:tav tm="0">
                                          <p:val>
                                            <p:fltVal val="0"/>
                                          </p:val>
                                        </p:tav>
                                        <p:tav tm="100000">
                                          <p:val>
                                            <p:strVal val="#ppt_w"/>
                                          </p:val>
                                        </p:tav>
                                      </p:tavLst>
                                    </p:anim>
                                    <p:anim calcmode="lin" valueType="num">
                                      <p:cBhvr>
                                        <p:cTn dur="300" fill="hold" id="87"/>
                                        <p:tgtEl>
                                          <p:spTgt spid="44"/>
                                        </p:tgtEl>
                                        <p:attrNameLst>
                                          <p:attrName>ppt_h</p:attrName>
                                        </p:attrNameLst>
                                      </p:cBhvr>
                                      <p:tavLst>
                                        <p:tav tm="0">
                                          <p:val>
                                            <p:fltVal val="0"/>
                                          </p:val>
                                        </p:tav>
                                        <p:tav tm="100000">
                                          <p:val>
                                            <p:strVal val="#ppt_h"/>
                                          </p:val>
                                        </p:tav>
                                      </p:tavLst>
                                    </p:anim>
                                    <p:animEffect filter="fade" transition="in">
                                      <p:cBhvr>
                                        <p:cTn dur="300" id="88"/>
                                        <p:tgtEl>
                                          <p:spTgt spid="44"/>
                                        </p:tgtEl>
                                      </p:cBhvr>
                                    </p:animEffect>
                                  </p:childTnLst>
                                </p:cTn>
                              </p:par>
                            </p:childTnLst>
                          </p:cTn>
                        </p:par>
                        <p:par>
                          <p:cTn fill="hold" id="89" nodeType="afterGroup">
                            <p:stCondLst>
                              <p:cond delay="4700"/>
                            </p:stCondLst>
                            <p:childTnLst>
                              <p:par>
                                <p:cTn fill="hold" grpId="0" id="90" nodeType="afterEffect" presetClass="entr" presetID="2" presetSubtype="8">
                                  <p:stCondLst>
                                    <p:cond delay="0"/>
                                  </p:stCondLst>
                                  <p:childTnLst>
                                    <p:set>
                                      <p:cBhvr>
                                        <p:cTn dur="1" fill="hold" id="91">
                                          <p:stCondLst>
                                            <p:cond delay="0"/>
                                          </p:stCondLst>
                                        </p:cTn>
                                        <p:tgtEl>
                                          <p:spTgt spid="5"/>
                                        </p:tgtEl>
                                        <p:attrNameLst>
                                          <p:attrName>style.visibility</p:attrName>
                                        </p:attrNameLst>
                                      </p:cBhvr>
                                      <p:to>
                                        <p:strVal val="visible"/>
                                      </p:to>
                                    </p:set>
                                    <p:anim calcmode="lin" valueType="num">
                                      <p:cBhvr additive="base">
                                        <p:cTn dur="200" fill="hold" id="92"/>
                                        <p:tgtEl>
                                          <p:spTgt spid="5"/>
                                        </p:tgtEl>
                                        <p:attrNameLst>
                                          <p:attrName>ppt_x</p:attrName>
                                        </p:attrNameLst>
                                      </p:cBhvr>
                                      <p:tavLst>
                                        <p:tav tm="0">
                                          <p:val>
                                            <p:strVal val="0-#ppt_w/2"/>
                                          </p:val>
                                        </p:tav>
                                        <p:tav tm="100000">
                                          <p:val>
                                            <p:strVal val="#ppt_x"/>
                                          </p:val>
                                        </p:tav>
                                      </p:tavLst>
                                    </p:anim>
                                    <p:anim calcmode="lin" valueType="num">
                                      <p:cBhvr additive="base">
                                        <p:cTn dur="200" fill="hold" id="93"/>
                                        <p:tgtEl>
                                          <p:spTgt spid="5"/>
                                        </p:tgtEl>
                                        <p:attrNameLst>
                                          <p:attrName>ppt_y</p:attrName>
                                        </p:attrNameLst>
                                      </p:cBhvr>
                                      <p:tavLst>
                                        <p:tav tm="0">
                                          <p:val>
                                            <p:strVal val="#ppt_y"/>
                                          </p:val>
                                        </p:tav>
                                        <p:tav tm="100000">
                                          <p:val>
                                            <p:strVal val="#ppt_y"/>
                                          </p:val>
                                        </p:tav>
                                      </p:tavLst>
                                    </p:anim>
                                  </p:childTnLst>
                                </p:cTn>
                              </p:par>
                            </p:childTnLst>
                          </p:cTn>
                        </p:par>
                        <p:par>
                          <p:cTn fill="hold" id="94" nodeType="afterGroup">
                            <p:stCondLst>
                              <p:cond delay="4900"/>
                            </p:stCondLst>
                            <p:childTnLst>
                              <p:par>
                                <p:cTn fill="hold" grpId="0" id="95" nodeType="afterEffect" presetClass="entr" presetID="22" presetSubtype="4">
                                  <p:stCondLst>
                                    <p:cond delay="0"/>
                                  </p:stCondLst>
                                  <p:childTnLst>
                                    <p:set>
                                      <p:cBhvr>
                                        <p:cTn dur="1" fill="hold" id="96">
                                          <p:stCondLst>
                                            <p:cond delay="0"/>
                                          </p:stCondLst>
                                        </p:cTn>
                                        <p:tgtEl>
                                          <p:spTgt spid="28"/>
                                        </p:tgtEl>
                                        <p:attrNameLst>
                                          <p:attrName>style.visibility</p:attrName>
                                        </p:attrNameLst>
                                      </p:cBhvr>
                                      <p:to>
                                        <p:strVal val="visible"/>
                                      </p:to>
                                    </p:set>
                                    <p:animEffect filter="wipe(down)" transition="in">
                                      <p:cBhvr>
                                        <p:cTn dur="300" id="97"/>
                                        <p:tgtEl>
                                          <p:spTgt spid="28"/>
                                        </p:tgtEl>
                                      </p:cBhvr>
                                    </p:animEffect>
                                  </p:childTnLst>
                                </p:cTn>
                              </p:par>
                            </p:childTnLst>
                          </p:cTn>
                        </p:par>
                        <p:par>
                          <p:cTn fill="hold" id="98" nodeType="afterGroup">
                            <p:stCondLst>
                              <p:cond delay="5200"/>
                            </p:stCondLst>
                            <p:childTnLst>
                              <p:par>
                                <p:cTn fill="hold" grpId="0" id="99" nodeType="afterEffect" presetClass="entr" presetID="53" presetSubtype="0">
                                  <p:stCondLst>
                                    <p:cond delay="0"/>
                                  </p:stCondLst>
                                  <p:childTnLst>
                                    <p:set>
                                      <p:cBhvr>
                                        <p:cTn dur="1" fill="hold" id="100">
                                          <p:stCondLst>
                                            <p:cond delay="0"/>
                                          </p:stCondLst>
                                        </p:cTn>
                                        <p:tgtEl>
                                          <p:spTgt spid="41"/>
                                        </p:tgtEl>
                                        <p:attrNameLst>
                                          <p:attrName>style.visibility</p:attrName>
                                        </p:attrNameLst>
                                      </p:cBhvr>
                                      <p:to>
                                        <p:strVal val="visible"/>
                                      </p:to>
                                    </p:set>
                                    <p:anim calcmode="lin" valueType="num">
                                      <p:cBhvr>
                                        <p:cTn dur="300" fill="hold" id="101"/>
                                        <p:tgtEl>
                                          <p:spTgt spid="41"/>
                                        </p:tgtEl>
                                        <p:attrNameLst>
                                          <p:attrName>ppt_w</p:attrName>
                                        </p:attrNameLst>
                                      </p:cBhvr>
                                      <p:tavLst>
                                        <p:tav tm="0">
                                          <p:val>
                                            <p:fltVal val="0"/>
                                          </p:val>
                                        </p:tav>
                                        <p:tav tm="100000">
                                          <p:val>
                                            <p:strVal val="#ppt_w"/>
                                          </p:val>
                                        </p:tav>
                                      </p:tavLst>
                                    </p:anim>
                                    <p:anim calcmode="lin" valueType="num">
                                      <p:cBhvr>
                                        <p:cTn dur="300" fill="hold" id="102"/>
                                        <p:tgtEl>
                                          <p:spTgt spid="41"/>
                                        </p:tgtEl>
                                        <p:attrNameLst>
                                          <p:attrName>ppt_h</p:attrName>
                                        </p:attrNameLst>
                                      </p:cBhvr>
                                      <p:tavLst>
                                        <p:tav tm="0">
                                          <p:val>
                                            <p:fltVal val="0"/>
                                          </p:val>
                                        </p:tav>
                                        <p:tav tm="100000">
                                          <p:val>
                                            <p:strVal val="#ppt_h"/>
                                          </p:val>
                                        </p:tav>
                                      </p:tavLst>
                                    </p:anim>
                                    <p:animEffect filter="fade" transition="in">
                                      <p:cBhvr>
                                        <p:cTn dur="300" id="103"/>
                                        <p:tgtEl>
                                          <p:spTgt spid="41"/>
                                        </p:tgtEl>
                                      </p:cBhvr>
                                    </p:animEffect>
                                  </p:childTnLst>
                                </p:cTn>
                              </p:par>
                            </p:childTnLst>
                          </p:cTn>
                        </p:par>
                        <p:par>
                          <p:cTn fill="hold" id="104" nodeType="afterGroup">
                            <p:stCondLst>
                              <p:cond delay="5500"/>
                            </p:stCondLst>
                            <p:childTnLst>
                              <p:par>
                                <p:cTn fill="hold" grpId="0" id="105" nodeType="afterEffect" presetClass="entr" presetID="22" presetSubtype="4">
                                  <p:stCondLst>
                                    <p:cond delay="0"/>
                                  </p:stCondLst>
                                  <p:childTnLst>
                                    <p:set>
                                      <p:cBhvr>
                                        <p:cTn dur="1" fill="hold" id="106">
                                          <p:stCondLst>
                                            <p:cond delay="0"/>
                                          </p:stCondLst>
                                        </p:cTn>
                                        <p:tgtEl>
                                          <p:spTgt spid="29"/>
                                        </p:tgtEl>
                                        <p:attrNameLst>
                                          <p:attrName>style.visibility</p:attrName>
                                        </p:attrNameLst>
                                      </p:cBhvr>
                                      <p:to>
                                        <p:strVal val="visible"/>
                                      </p:to>
                                    </p:set>
                                    <p:animEffect filter="wipe(down)" transition="in">
                                      <p:cBhvr>
                                        <p:cTn dur="500" id="107"/>
                                        <p:tgtEl>
                                          <p:spTgt spid="29"/>
                                        </p:tgtEl>
                                      </p:cBhvr>
                                    </p:animEffect>
                                  </p:childTnLst>
                                </p:cTn>
                              </p:par>
                            </p:childTnLst>
                          </p:cTn>
                        </p:par>
                        <p:par>
                          <p:cTn fill="hold" id="108" nodeType="afterGroup">
                            <p:stCondLst>
                              <p:cond delay="6000"/>
                            </p:stCondLst>
                            <p:childTnLst>
                              <p:par>
                                <p:cTn fill="hold" grpId="0" id="109" nodeType="afterEffect" presetClass="entr" presetID="53" presetSubtype="0">
                                  <p:stCondLst>
                                    <p:cond delay="0"/>
                                  </p:stCondLst>
                                  <p:childTnLst>
                                    <p:set>
                                      <p:cBhvr>
                                        <p:cTn dur="1" fill="hold" id="110">
                                          <p:stCondLst>
                                            <p:cond delay="0"/>
                                          </p:stCondLst>
                                        </p:cTn>
                                        <p:tgtEl>
                                          <p:spTgt spid="45"/>
                                        </p:tgtEl>
                                        <p:attrNameLst>
                                          <p:attrName>style.visibility</p:attrName>
                                        </p:attrNameLst>
                                      </p:cBhvr>
                                      <p:to>
                                        <p:strVal val="visible"/>
                                      </p:to>
                                    </p:set>
                                    <p:anim calcmode="lin" valueType="num">
                                      <p:cBhvr>
                                        <p:cTn dur="300" fill="hold" id="111"/>
                                        <p:tgtEl>
                                          <p:spTgt spid="45"/>
                                        </p:tgtEl>
                                        <p:attrNameLst>
                                          <p:attrName>ppt_w</p:attrName>
                                        </p:attrNameLst>
                                      </p:cBhvr>
                                      <p:tavLst>
                                        <p:tav tm="0">
                                          <p:val>
                                            <p:fltVal val="0"/>
                                          </p:val>
                                        </p:tav>
                                        <p:tav tm="100000">
                                          <p:val>
                                            <p:strVal val="#ppt_w"/>
                                          </p:val>
                                        </p:tav>
                                      </p:tavLst>
                                    </p:anim>
                                    <p:anim calcmode="lin" valueType="num">
                                      <p:cBhvr>
                                        <p:cTn dur="300" fill="hold" id="112"/>
                                        <p:tgtEl>
                                          <p:spTgt spid="45"/>
                                        </p:tgtEl>
                                        <p:attrNameLst>
                                          <p:attrName>ppt_h</p:attrName>
                                        </p:attrNameLst>
                                      </p:cBhvr>
                                      <p:tavLst>
                                        <p:tav tm="0">
                                          <p:val>
                                            <p:fltVal val="0"/>
                                          </p:val>
                                        </p:tav>
                                        <p:tav tm="100000">
                                          <p:val>
                                            <p:strVal val="#ppt_h"/>
                                          </p:val>
                                        </p:tav>
                                      </p:tavLst>
                                    </p:anim>
                                    <p:animEffect filter="fade" transition="in">
                                      <p:cBhvr>
                                        <p:cTn dur="300" id="113"/>
                                        <p:tgtEl>
                                          <p:spTgt spid="45"/>
                                        </p:tgtEl>
                                      </p:cBhvr>
                                    </p:animEffect>
                                  </p:childTnLst>
                                </p:cTn>
                              </p:par>
                            </p:childTnLst>
                          </p:cTn>
                        </p:par>
                        <p:par>
                          <p:cTn fill="hold" id="114" nodeType="afterGroup">
                            <p:stCondLst>
                              <p:cond delay="6300"/>
                            </p:stCondLst>
                            <p:childTnLst>
                              <p:par>
                                <p:cTn fill="hold" grpId="0" id="115" nodeType="afterEffect" presetClass="entr" presetID="2" presetSubtype="8">
                                  <p:stCondLst>
                                    <p:cond delay="0"/>
                                  </p:stCondLst>
                                  <p:childTnLst>
                                    <p:set>
                                      <p:cBhvr>
                                        <p:cTn dur="1" fill="hold" id="116">
                                          <p:stCondLst>
                                            <p:cond delay="0"/>
                                          </p:stCondLst>
                                        </p:cTn>
                                        <p:tgtEl>
                                          <p:spTgt spid="6"/>
                                        </p:tgtEl>
                                        <p:attrNameLst>
                                          <p:attrName>style.visibility</p:attrName>
                                        </p:attrNameLst>
                                      </p:cBhvr>
                                      <p:to>
                                        <p:strVal val="visible"/>
                                      </p:to>
                                    </p:set>
                                    <p:anim calcmode="lin" valueType="num">
                                      <p:cBhvr additive="base">
                                        <p:cTn dur="200" fill="hold" id="117"/>
                                        <p:tgtEl>
                                          <p:spTgt spid="6"/>
                                        </p:tgtEl>
                                        <p:attrNameLst>
                                          <p:attrName>ppt_x</p:attrName>
                                        </p:attrNameLst>
                                      </p:cBhvr>
                                      <p:tavLst>
                                        <p:tav tm="0">
                                          <p:val>
                                            <p:strVal val="0-#ppt_w/2"/>
                                          </p:val>
                                        </p:tav>
                                        <p:tav tm="100000">
                                          <p:val>
                                            <p:strVal val="#ppt_x"/>
                                          </p:val>
                                        </p:tav>
                                      </p:tavLst>
                                    </p:anim>
                                    <p:anim calcmode="lin" valueType="num">
                                      <p:cBhvr additive="base">
                                        <p:cTn dur="200" fill="hold" id="118"/>
                                        <p:tgtEl>
                                          <p:spTgt spid="6"/>
                                        </p:tgtEl>
                                        <p:attrNameLst>
                                          <p:attrName>ppt_y</p:attrName>
                                        </p:attrNameLst>
                                      </p:cBhvr>
                                      <p:tavLst>
                                        <p:tav tm="0">
                                          <p:val>
                                            <p:strVal val="#ppt_y"/>
                                          </p:val>
                                        </p:tav>
                                        <p:tav tm="100000">
                                          <p:val>
                                            <p:strVal val="#ppt_y"/>
                                          </p:val>
                                        </p:tav>
                                      </p:tavLst>
                                    </p:anim>
                                  </p:childTnLst>
                                </p:cTn>
                              </p:par>
                            </p:childTnLst>
                          </p:cTn>
                        </p:par>
                        <p:par>
                          <p:cTn fill="hold" id="119" nodeType="afterGroup">
                            <p:stCondLst>
                              <p:cond delay="6500"/>
                            </p:stCondLst>
                            <p:childTnLst>
                              <p:par>
                                <p:cTn fill="hold" grpId="0" id="120" nodeType="afterEffect" presetClass="entr" presetID="22" presetSubtype="4">
                                  <p:stCondLst>
                                    <p:cond delay="0"/>
                                  </p:stCondLst>
                                  <p:childTnLst>
                                    <p:set>
                                      <p:cBhvr>
                                        <p:cTn dur="1" fill="hold" id="121">
                                          <p:stCondLst>
                                            <p:cond delay="0"/>
                                          </p:stCondLst>
                                        </p:cTn>
                                        <p:tgtEl>
                                          <p:spTgt spid="30"/>
                                        </p:tgtEl>
                                        <p:attrNameLst>
                                          <p:attrName>style.visibility</p:attrName>
                                        </p:attrNameLst>
                                      </p:cBhvr>
                                      <p:to>
                                        <p:strVal val="visible"/>
                                      </p:to>
                                    </p:set>
                                    <p:animEffect filter="wipe(down)" transition="in">
                                      <p:cBhvr>
                                        <p:cTn dur="300" id="122"/>
                                        <p:tgtEl>
                                          <p:spTgt spid="30"/>
                                        </p:tgtEl>
                                      </p:cBhvr>
                                    </p:animEffect>
                                  </p:childTnLst>
                                </p:cTn>
                              </p:par>
                            </p:childTnLst>
                          </p:cTn>
                        </p:par>
                        <p:par>
                          <p:cTn fill="hold" id="123" nodeType="afterGroup">
                            <p:stCondLst>
                              <p:cond delay="6800"/>
                            </p:stCondLst>
                            <p:childTnLst>
                              <p:par>
                                <p:cTn fill="hold" grpId="0" id="124" nodeType="afterEffect" presetClass="entr" presetID="53" presetSubtype="0">
                                  <p:stCondLst>
                                    <p:cond delay="0"/>
                                  </p:stCondLst>
                                  <p:childTnLst>
                                    <p:set>
                                      <p:cBhvr>
                                        <p:cTn dur="1" fill="hold" id="125">
                                          <p:stCondLst>
                                            <p:cond delay="0"/>
                                          </p:stCondLst>
                                        </p:cTn>
                                        <p:tgtEl>
                                          <p:spTgt spid="40"/>
                                        </p:tgtEl>
                                        <p:attrNameLst>
                                          <p:attrName>style.visibility</p:attrName>
                                        </p:attrNameLst>
                                      </p:cBhvr>
                                      <p:to>
                                        <p:strVal val="visible"/>
                                      </p:to>
                                    </p:set>
                                    <p:anim calcmode="lin" valueType="num">
                                      <p:cBhvr>
                                        <p:cTn dur="300" fill="hold" id="126"/>
                                        <p:tgtEl>
                                          <p:spTgt spid="40"/>
                                        </p:tgtEl>
                                        <p:attrNameLst>
                                          <p:attrName>ppt_w</p:attrName>
                                        </p:attrNameLst>
                                      </p:cBhvr>
                                      <p:tavLst>
                                        <p:tav tm="0">
                                          <p:val>
                                            <p:fltVal val="0"/>
                                          </p:val>
                                        </p:tav>
                                        <p:tav tm="100000">
                                          <p:val>
                                            <p:strVal val="#ppt_w"/>
                                          </p:val>
                                        </p:tav>
                                      </p:tavLst>
                                    </p:anim>
                                    <p:anim calcmode="lin" valueType="num">
                                      <p:cBhvr>
                                        <p:cTn dur="300" fill="hold" id="127"/>
                                        <p:tgtEl>
                                          <p:spTgt spid="40"/>
                                        </p:tgtEl>
                                        <p:attrNameLst>
                                          <p:attrName>ppt_h</p:attrName>
                                        </p:attrNameLst>
                                      </p:cBhvr>
                                      <p:tavLst>
                                        <p:tav tm="0">
                                          <p:val>
                                            <p:fltVal val="0"/>
                                          </p:val>
                                        </p:tav>
                                        <p:tav tm="100000">
                                          <p:val>
                                            <p:strVal val="#ppt_h"/>
                                          </p:val>
                                        </p:tav>
                                      </p:tavLst>
                                    </p:anim>
                                    <p:animEffect filter="fade" transition="in">
                                      <p:cBhvr>
                                        <p:cTn dur="300" id="128"/>
                                        <p:tgtEl>
                                          <p:spTgt spid="40"/>
                                        </p:tgtEl>
                                      </p:cBhvr>
                                    </p:animEffect>
                                  </p:childTnLst>
                                </p:cTn>
                              </p:par>
                            </p:childTnLst>
                          </p:cTn>
                        </p:par>
                        <p:par>
                          <p:cTn fill="hold" id="129" nodeType="afterGroup">
                            <p:stCondLst>
                              <p:cond delay="7100"/>
                            </p:stCondLst>
                            <p:childTnLst>
                              <p:par>
                                <p:cTn fill="hold" grpId="0" id="130" nodeType="afterEffect" presetClass="entr" presetID="22" presetSubtype="4">
                                  <p:stCondLst>
                                    <p:cond delay="0"/>
                                  </p:stCondLst>
                                  <p:childTnLst>
                                    <p:set>
                                      <p:cBhvr>
                                        <p:cTn dur="1" fill="hold" id="131">
                                          <p:stCondLst>
                                            <p:cond delay="0"/>
                                          </p:stCondLst>
                                        </p:cTn>
                                        <p:tgtEl>
                                          <p:spTgt spid="31"/>
                                        </p:tgtEl>
                                        <p:attrNameLst>
                                          <p:attrName>style.visibility</p:attrName>
                                        </p:attrNameLst>
                                      </p:cBhvr>
                                      <p:to>
                                        <p:strVal val="visible"/>
                                      </p:to>
                                    </p:set>
                                    <p:animEffect filter="wipe(down)" transition="in">
                                      <p:cBhvr>
                                        <p:cTn dur="500" id="132"/>
                                        <p:tgtEl>
                                          <p:spTgt spid="31"/>
                                        </p:tgtEl>
                                      </p:cBhvr>
                                    </p:animEffect>
                                  </p:childTnLst>
                                </p:cTn>
                              </p:par>
                            </p:childTnLst>
                          </p:cTn>
                        </p:par>
                        <p:par>
                          <p:cTn fill="hold" id="133" nodeType="afterGroup">
                            <p:stCondLst>
                              <p:cond delay="7600"/>
                            </p:stCondLst>
                            <p:childTnLst>
                              <p:par>
                                <p:cTn fill="hold" grpId="0" id="134" nodeType="afterEffect" presetClass="entr" presetID="53" presetSubtype="0">
                                  <p:stCondLst>
                                    <p:cond delay="0"/>
                                  </p:stCondLst>
                                  <p:childTnLst>
                                    <p:set>
                                      <p:cBhvr>
                                        <p:cTn dur="1" fill="hold" id="135">
                                          <p:stCondLst>
                                            <p:cond delay="0"/>
                                          </p:stCondLst>
                                        </p:cTn>
                                        <p:tgtEl>
                                          <p:spTgt spid="46"/>
                                        </p:tgtEl>
                                        <p:attrNameLst>
                                          <p:attrName>style.visibility</p:attrName>
                                        </p:attrNameLst>
                                      </p:cBhvr>
                                      <p:to>
                                        <p:strVal val="visible"/>
                                      </p:to>
                                    </p:set>
                                    <p:anim calcmode="lin" valueType="num">
                                      <p:cBhvr>
                                        <p:cTn dur="300" fill="hold" id="136"/>
                                        <p:tgtEl>
                                          <p:spTgt spid="46"/>
                                        </p:tgtEl>
                                        <p:attrNameLst>
                                          <p:attrName>ppt_w</p:attrName>
                                        </p:attrNameLst>
                                      </p:cBhvr>
                                      <p:tavLst>
                                        <p:tav tm="0">
                                          <p:val>
                                            <p:fltVal val="0"/>
                                          </p:val>
                                        </p:tav>
                                        <p:tav tm="100000">
                                          <p:val>
                                            <p:strVal val="#ppt_w"/>
                                          </p:val>
                                        </p:tav>
                                      </p:tavLst>
                                    </p:anim>
                                    <p:anim calcmode="lin" valueType="num">
                                      <p:cBhvr>
                                        <p:cTn dur="300" fill="hold" id="137"/>
                                        <p:tgtEl>
                                          <p:spTgt spid="46"/>
                                        </p:tgtEl>
                                        <p:attrNameLst>
                                          <p:attrName>ppt_h</p:attrName>
                                        </p:attrNameLst>
                                      </p:cBhvr>
                                      <p:tavLst>
                                        <p:tav tm="0">
                                          <p:val>
                                            <p:fltVal val="0"/>
                                          </p:val>
                                        </p:tav>
                                        <p:tav tm="100000">
                                          <p:val>
                                            <p:strVal val="#ppt_h"/>
                                          </p:val>
                                        </p:tav>
                                      </p:tavLst>
                                    </p:anim>
                                    <p:animEffect filter="fade" transition="in">
                                      <p:cBhvr>
                                        <p:cTn dur="300" id="138"/>
                                        <p:tgtEl>
                                          <p:spTgt spid="46"/>
                                        </p:tgtEl>
                                      </p:cBhvr>
                                    </p:animEffect>
                                  </p:childTnLst>
                                </p:cTn>
                              </p:par>
                            </p:childTnLst>
                          </p:cTn>
                        </p:par>
                        <p:par>
                          <p:cTn fill="hold" id="139" nodeType="afterGroup">
                            <p:stCondLst>
                              <p:cond delay="7900"/>
                            </p:stCondLst>
                            <p:childTnLst>
                              <p:par>
                                <p:cTn fill="hold" grpId="0" id="140" nodeType="afterEffect" presetClass="entr" presetID="2" presetSubtype="8">
                                  <p:stCondLst>
                                    <p:cond delay="0"/>
                                  </p:stCondLst>
                                  <p:childTnLst>
                                    <p:set>
                                      <p:cBhvr>
                                        <p:cTn dur="1" fill="hold" id="141">
                                          <p:stCondLst>
                                            <p:cond delay="0"/>
                                          </p:stCondLst>
                                        </p:cTn>
                                        <p:tgtEl>
                                          <p:spTgt spid="7"/>
                                        </p:tgtEl>
                                        <p:attrNameLst>
                                          <p:attrName>style.visibility</p:attrName>
                                        </p:attrNameLst>
                                      </p:cBhvr>
                                      <p:to>
                                        <p:strVal val="visible"/>
                                      </p:to>
                                    </p:set>
                                    <p:anim calcmode="lin" valueType="num">
                                      <p:cBhvr additive="base">
                                        <p:cTn dur="200" fill="hold" id="142"/>
                                        <p:tgtEl>
                                          <p:spTgt spid="7"/>
                                        </p:tgtEl>
                                        <p:attrNameLst>
                                          <p:attrName>ppt_x</p:attrName>
                                        </p:attrNameLst>
                                      </p:cBhvr>
                                      <p:tavLst>
                                        <p:tav tm="0">
                                          <p:val>
                                            <p:strVal val="0-#ppt_w/2"/>
                                          </p:val>
                                        </p:tav>
                                        <p:tav tm="100000">
                                          <p:val>
                                            <p:strVal val="#ppt_x"/>
                                          </p:val>
                                        </p:tav>
                                      </p:tavLst>
                                    </p:anim>
                                    <p:anim calcmode="lin" valueType="num">
                                      <p:cBhvr additive="base">
                                        <p:cTn dur="200" fill="hold" id="143"/>
                                        <p:tgtEl>
                                          <p:spTgt spid="7"/>
                                        </p:tgtEl>
                                        <p:attrNameLst>
                                          <p:attrName>ppt_y</p:attrName>
                                        </p:attrNameLst>
                                      </p:cBhvr>
                                      <p:tavLst>
                                        <p:tav tm="0">
                                          <p:val>
                                            <p:strVal val="#ppt_y"/>
                                          </p:val>
                                        </p:tav>
                                        <p:tav tm="100000">
                                          <p:val>
                                            <p:strVal val="#ppt_y"/>
                                          </p:val>
                                        </p:tav>
                                      </p:tavLst>
                                    </p:anim>
                                  </p:childTnLst>
                                </p:cTn>
                              </p:par>
                            </p:childTnLst>
                          </p:cTn>
                        </p:par>
                        <p:par>
                          <p:cTn fill="hold" id="144" nodeType="afterGroup">
                            <p:stCondLst>
                              <p:cond delay="8100"/>
                            </p:stCondLst>
                            <p:childTnLst>
                              <p:par>
                                <p:cTn fill="hold" grpId="0" id="145" nodeType="afterEffect" presetClass="entr" presetID="22" presetSubtype="4">
                                  <p:stCondLst>
                                    <p:cond delay="0"/>
                                  </p:stCondLst>
                                  <p:childTnLst>
                                    <p:set>
                                      <p:cBhvr>
                                        <p:cTn dur="1" fill="hold" id="146">
                                          <p:stCondLst>
                                            <p:cond delay="0"/>
                                          </p:stCondLst>
                                        </p:cTn>
                                        <p:tgtEl>
                                          <p:spTgt spid="32"/>
                                        </p:tgtEl>
                                        <p:attrNameLst>
                                          <p:attrName>style.visibility</p:attrName>
                                        </p:attrNameLst>
                                      </p:cBhvr>
                                      <p:to>
                                        <p:strVal val="visible"/>
                                      </p:to>
                                    </p:set>
                                    <p:animEffect filter="wipe(down)" transition="in">
                                      <p:cBhvr>
                                        <p:cTn dur="300" id="147"/>
                                        <p:tgtEl>
                                          <p:spTgt spid="32"/>
                                        </p:tgtEl>
                                      </p:cBhvr>
                                    </p:animEffect>
                                  </p:childTnLst>
                                </p:cTn>
                              </p:par>
                            </p:childTnLst>
                          </p:cTn>
                        </p:par>
                        <p:par>
                          <p:cTn fill="hold" id="148" nodeType="afterGroup">
                            <p:stCondLst>
                              <p:cond delay="8400"/>
                            </p:stCondLst>
                            <p:childTnLst>
                              <p:par>
                                <p:cTn fill="hold" grpId="0" id="149" nodeType="afterEffect" presetClass="entr" presetID="53" presetSubtype="0">
                                  <p:stCondLst>
                                    <p:cond delay="0"/>
                                  </p:stCondLst>
                                  <p:childTnLst>
                                    <p:set>
                                      <p:cBhvr>
                                        <p:cTn dur="1" fill="hold" id="150">
                                          <p:stCondLst>
                                            <p:cond delay="0"/>
                                          </p:stCondLst>
                                        </p:cTn>
                                        <p:tgtEl>
                                          <p:spTgt spid="42"/>
                                        </p:tgtEl>
                                        <p:attrNameLst>
                                          <p:attrName>style.visibility</p:attrName>
                                        </p:attrNameLst>
                                      </p:cBhvr>
                                      <p:to>
                                        <p:strVal val="visible"/>
                                      </p:to>
                                    </p:set>
                                    <p:anim calcmode="lin" valueType="num">
                                      <p:cBhvr>
                                        <p:cTn dur="300" fill="hold" id="151"/>
                                        <p:tgtEl>
                                          <p:spTgt spid="42"/>
                                        </p:tgtEl>
                                        <p:attrNameLst>
                                          <p:attrName>ppt_w</p:attrName>
                                        </p:attrNameLst>
                                      </p:cBhvr>
                                      <p:tavLst>
                                        <p:tav tm="0">
                                          <p:val>
                                            <p:fltVal val="0"/>
                                          </p:val>
                                        </p:tav>
                                        <p:tav tm="100000">
                                          <p:val>
                                            <p:strVal val="#ppt_w"/>
                                          </p:val>
                                        </p:tav>
                                      </p:tavLst>
                                    </p:anim>
                                    <p:anim calcmode="lin" valueType="num">
                                      <p:cBhvr>
                                        <p:cTn dur="300" fill="hold" id="152"/>
                                        <p:tgtEl>
                                          <p:spTgt spid="42"/>
                                        </p:tgtEl>
                                        <p:attrNameLst>
                                          <p:attrName>ppt_h</p:attrName>
                                        </p:attrNameLst>
                                      </p:cBhvr>
                                      <p:tavLst>
                                        <p:tav tm="0">
                                          <p:val>
                                            <p:fltVal val="0"/>
                                          </p:val>
                                        </p:tav>
                                        <p:tav tm="100000">
                                          <p:val>
                                            <p:strVal val="#ppt_h"/>
                                          </p:val>
                                        </p:tav>
                                      </p:tavLst>
                                    </p:anim>
                                    <p:animEffect filter="fade" transition="in">
                                      <p:cBhvr>
                                        <p:cTn dur="300" id="153"/>
                                        <p:tgtEl>
                                          <p:spTgt spid="42"/>
                                        </p:tgtEl>
                                      </p:cBhvr>
                                    </p:animEffect>
                                  </p:childTnLst>
                                </p:cTn>
                              </p:par>
                            </p:childTnLst>
                          </p:cTn>
                        </p:par>
                        <p:par>
                          <p:cTn fill="hold" id="154" nodeType="afterGroup">
                            <p:stCondLst>
                              <p:cond delay="8700"/>
                            </p:stCondLst>
                            <p:childTnLst>
                              <p:par>
                                <p:cTn fill="hold" grpId="0" id="155" nodeType="afterEffect" presetClass="entr" presetID="22" presetSubtype="4">
                                  <p:stCondLst>
                                    <p:cond delay="0"/>
                                  </p:stCondLst>
                                  <p:childTnLst>
                                    <p:set>
                                      <p:cBhvr>
                                        <p:cTn dur="1" fill="hold" id="156">
                                          <p:stCondLst>
                                            <p:cond delay="0"/>
                                          </p:stCondLst>
                                        </p:cTn>
                                        <p:tgtEl>
                                          <p:spTgt spid="33"/>
                                        </p:tgtEl>
                                        <p:attrNameLst>
                                          <p:attrName>style.visibility</p:attrName>
                                        </p:attrNameLst>
                                      </p:cBhvr>
                                      <p:to>
                                        <p:strVal val="visible"/>
                                      </p:to>
                                    </p:set>
                                    <p:animEffect filter="wipe(down)" transition="in">
                                      <p:cBhvr>
                                        <p:cTn dur="500" id="157"/>
                                        <p:tgtEl>
                                          <p:spTgt spid="33"/>
                                        </p:tgtEl>
                                      </p:cBhvr>
                                    </p:animEffect>
                                  </p:childTnLst>
                                </p:cTn>
                              </p:par>
                            </p:childTnLst>
                          </p:cTn>
                        </p:par>
                        <p:par>
                          <p:cTn fill="hold" id="158" nodeType="afterGroup">
                            <p:stCondLst>
                              <p:cond delay="9200"/>
                            </p:stCondLst>
                            <p:childTnLst>
                              <p:par>
                                <p:cTn fill="hold" grpId="0" id="159" nodeType="afterEffect" presetClass="entr" presetID="53" presetSubtype="0">
                                  <p:stCondLst>
                                    <p:cond delay="0"/>
                                  </p:stCondLst>
                                  <p:childTnLst>
                                    <p:set>
                                      <p:cBhvr>
                                        <p:cTn dur="1" fill="hold" id="160">
                                          <p:stCondLst>
                                            <p:cond delay="0"/>
                                          </p:stCondLst>
                                        </p:cTn>
                                        <p:tgtEl>
                                          <p:spTgt spid="47"/>
                                        </p:tgtEl>
                                        <p:attrNameLst>
                                          <p:attrName>style.visibility</p:attrName>
                                        </p:attrNameLst>
                                      </p:cBhvr>
                                      <p:to>
                                        <p:strVal val="visible"/>
                                      </p:to>
                                    </p:set>
                                    <p:anim calcmode="lin" valueType="num">
                                      <p:cBhvr>
                                        <p:cTn dur="300" fill="hold" id="161"/>
                                        <p:tgtEl>
                                          <p:spTgt spid="47"/>
                                        </p:tgtEl>
                                        <p:attrNameLst>
                                          <p:attrName>ppt_w</p:attrName>
                                        </p:attrNameLst>
                                      </p:cBhvr>
                                      <p:tavLst>
                                        <p:tav tm="0">
                                          <p:val>
                                            <p:fltVal val="0"/>
                                          </p:val>
                                        </p:tav>
                                        <p:tav tm="100000">
                                          <p:val>
                                            <p:strVal val="#ppt_w"/>
                                          </p:val>
                                        </p:tav>
                                      </p:tavLst>
                                    </p:anim>
                                    <p:anim calcmode="lin" valueType="num">
                                      <p:cBhvr>
                                        <p:cTn dur="300" fill="hold" id="162"/>
                                        <p:tgtEl>
                                          <p:spTgt spid="47"/>
                                        </p:tgtEl>
                                        <p:attrNameLst>
                                          <p:attrName>ppt_h</p:attrName>
                                        </p:attrNameLst>
                                      </p:cBhvr>
                                      <p:tavLst>
                                        <p:tav tm="0">
                                          <p:val>
                                            <p:fltVal val="0"/>
                                          </p:val>
                                        </p:tav>
                                        <p:tav tm="100000">
                                          <p:val>
                                            <p:strVal val="#ppt_h"/>
                                          </p:val>
                                        </p:tav>
                                      </p:tavLst>
                                    </p:anim>
                                    <p:animEffect filter="fade" transition="in">
                                      <p:cBhvr>
                                        <p:cTn dur="300" id="163"/>
                                        <p:tgtEl>
                                          <p:spTgt spid="47"/>
                                        </p:tgtEl>
                                      </p:cBhvr>
                                    </p:animEffect>
                                  </p:childTnLst>
                                </p:cTn>
                              </p:par>
                            </p:childTnLst>
                          </p:cTn>
                        </p:par>
                        <p:par>
                          <p:cTn fill="hold" id="164" nodeType="afterGroup">
                            <p:stCondLst>
                              <p:cond delay="9500"/>
                            </p:stCondLst>
                            <p:childTnLst>
                              <p:par>
                                <p:cTn fill="hold" grpId="0" id="165" nodeType="afterEffect" presetClass="entr" presetID="2" presetSubtype="2">
                                  <p:stCondLst>
                                    <p:cond delay="0"/>
                                  </p:stCondLst>
                                  <p:childTnLst>
                                    <p:set>
                                      <p:cBhvr>
                                        <p:cTn dur="1" fill="hold" id="166">
                                          <p:stCondLst>
                                            <p:cond delay="0"/>
                                          </p:stCondLst>
                                        </p:cTn>
                                        <p:tgtEl>
                                          <p:spTgt spid="35"/>
                                        </p:tgtEl>
                                        <p:attrNameLst>
                                          <p:attrName>style.visibility</p:attrName>
                                        </p:attrNameLst>
                                      </p:cBhvr>
                                      <p:to>
                                        <p:strVal val="visible"/>
                                      </p:to>
                                    </p:set>
                                    <p:anim calcmode="lin" valueType="num">
                                      <p:cBhvr additive="base">
                                        <p:cTn dur="300" fill="hold" id="167"/>
                                        <p:tgtEl>
                                          <p:spTgt spid="35"/>
                                        </p:tgtEl>
                                        <p:attrNameLst>
                                          <p:attrName>ppt_x</p:attrName>
                                        </p:attrNameLst>
                                      </p:cBhvr>
                                      <p:tavLst>
                                        <p:tav tm="0">
                                          <p:val>
                                            <p:strVal val="1+#ppt_w/2"/>
                                          </p:val>
                                        </p:tav>
                                        <p:tav tm="100000">
                                          <p:val>
                                            <p:strVal val="#ppt_x"/>
                                          </p:val>
                                        </p:tav>
                                      </p:tavLst>
                                    </p:anim>
                                    <p:anim calcmode="lin" valueType="num">
                                      <p:cBhvr additive="base">
                                        <p:cTn dur="300" fill="hold" id="168"/>
                                        <p:tgtEl>
                                          <p:spTgt spid="35"/>
                                        </p:tgtEl>
                                        <p:attrNameLst>
                                          <p:attrName>ppt_y</p:attrName>
                                        </p:attrNameLst>
                                      </p:cBhvr>
                                      <p:tavLst>
                                        <p:tav tm="0">
                                          <p:val>
                                            <p:strVal val="#ppt_y"/>
                                          </p:val>
                                        </p:tav>
                                        <p:tav tm="100000">
                                          <p:val>
                                            <p:strVal val="#ppt_y"/>
                                          </p:val>
                                        </p:tav>
                                      </p:tavLst>
                                    </p:anim>
                                  </p:childTnLst>
                                </p:cTn>
                              </p:par>
                            </p:childTnLst>
                          </p:cTn>
                        </p:par>
                        <p:par>
                          <p:cTn fill="hold" id="169" nodeType="afterGroup">
                            <p:stCondLst>
                              <p:cond delay="9800"/>
                            </p:stCondLst>
                            <p:childTnLst>
                              <p:par>
                                <p:cTn fill="hold" grpId="0" id="170" nodeType="afterEffect" presetClass="entr" presetID="2" presetSubtype="2">
                                  <p:stCondLst>
                                    <p:cond delay="0"/>
                                  </p:stCondLst>
                                  <p:childTnLst>
                                    <p:set>
                                      <p:cBhvr>
                                        <p:cTn dur="1" fill="hold" id="171">
                                          <p:stCondLst>
                                            <p:cond delay="0"/>
                                          </p:stCondLst>
                                        </p:cTn>
                                        <p:tgtEl>
                                          <p:spTgt spid="34"/>
                                        </p:tgtEl>
                                        <p:attrNameLst>
                                          <p:attrName>style.visibility</p:attrName>
                                        </p:attrNameLst>
                                      </p:cBhvr>
                                      <p:to>
                                        <p:strVal val="visible"/>
                                      </p:to>
                                    </p:set>
                                    <p:anim calcmode="lin" valueType="num">
                                      <p:cBhvr additive="base">
                                        <p:cTn dur="300" fill="hold" id="172"/>
                                        <p:tgtEl>
                                          <p:spTgt spid="34"/>
                                        </p:tgtEl>
                                        <p:attrNameLst>
                                          <p:attrName>ppt_x</p:attrName>
                                        </p:attrNameLst>
                                      </p:cBhvr>
                                      <p:tavLst>
                                        <p:tav tm="0">
                                          <p:val>
                                            <p:strVal val="1+#ppt_w/2"/>
                                          </p:val>
                                        </p:tav>
                                        <p:tav tm="100000">
                                          <p:val>
                                            <p:strVal val="#ppt_x"/>
                                          </p:val>
                                        </p:tav>
                                      </p:tavLst>
                                    </p:anim>
                                    <p:anim calcmode="lin" valueType="num">
                                      <p:cBhvr additive="base">
                                        <p:cTn dur="300" fill="hold" id="173"/>
                                        <p:tgtEl>
                                          <p:spTgt spid="34"/>
                                        </p:tgtEl>
                                        <p:attrNameLst>
                                          <p:attrName>ppt_y</p:attrName>
                                        </p:attrNameLst>
                                      </p:cBhvr>
                                      <p:tavLst>
                                        <p:tav tm="0">
                                          <p:val>
                                            <p:strVal val="#ppt_y"/>
                                          </p:val>
                                        </p:tav>
                                        <p:tav tm="100000">
                                          <p:val>
                                            <p:strVal val="#ppt_y"/>
                                          </p:val>
                                        </p:tav>
                                      </p:tavLst>
                                    </p:anim>
                                  </p:childTnLst>
                                </p:cTn>
                              </p:par>
                            </p:childTnLst>
                          </p:cTn>
                        </p:par>
                        <p:par>
                          <p:cTn fill="hold" id="174" nodeType="afterGroup">
                            <p:stCondLst>
                              <p:cond delay="10100"/>
                            </p:stCondLst>
                            <p:childTnLst>
                              <p:par>
                                <p:cTn fill="hold" grpId="0" id="175" nodeType="afterEffect" presetClass="entr" presetID="22" presetSubtype="8">
                                  <p:stCondLst>
                                    <p:cond delay="0"/>
                                  </p:stCondLst>
                                  <p:childTnLst>
                                    <p:set>
                                      <p:cBhvr>
                                        <p:cTn dur="1" fill="hold" id="176">
                                          <p:stCondLst>
                                            <p:cond delay="0"/>
                                          </p:stCondLst>
                                        </p:cTn>
                                        <p:tgtEl>
                                          <p:spTgt spid="37"/>
                                        </p:tgtEl>
                                        <p:attrNameLst>
                                          <p:attrName>style.visibility</p:attrName>
                                        </p:attrNameLst>
                                      </p:cBhvr>
                                      <p:to>
                                        <p:strVal val="visible"/>
                                      </p:to>
                                    </p:set>
                                    <p:animEffect filter="wipe(left)" transition="in">
                                      <p:cBhvr>
                                        <p:cTn dur="500" id="177"/>
                                        <p:tgtEl>
                                          <p:spTgt spid="37"/>
                                        </p:tgtEl>
                                      </p:cBhvr>
                                    </p:animEffect>
                                  </p:childTnLst>
                                </p:cTn>
                              </p:par>
                            </p:childTnLst>
                          </p:cTn>
                        </p:par>
                        <p:par>
                          <p:cTn fill="hold" id="178" nodeType="afterGroup">
                            <p:stCondLst>
                              <p:cond delay="10600"/>
                            </p:stCondLst>
                            <p:childTnLst>
                              <p:par>
                                <p:cTn fill="hold" grpId="0" id="179" nodeType="afterEffect" presetClass="entr" presetID="22" presetSubtype="8">
                                  <p:stCondLst>
                                    <p:cond delay="0"/>
                                  </p:stCondLst>
                                  <p:childTnLst>
                                    <p:set>
                                      <p:cBhvr>
                                        <p:cTn dur="1" fill="hold" id="180">
                                          <p:stCondLst>
                                            <p:cond delay="0"/>
                                          </p:stCondLst>
                                        </p:cTn>
                                        <p:tgtEl>
                                          <p:spTgt spid="36"/>
                                        </p:tgtEl>
                                        <p:attrNameLst>
                                          <p:attrName>style.visibility</p:attrName>
                                        </p:attrNameLst>
                                      </p:cBhvr>
                                      <p:to>
                                        <p:strVal val="visible"/>
                                      </p:to>
                                    </p:set>
                                    <p:animEffect filter="wipe(left)" transition="in">
                                      <p:cBhvr>
                                        <p:cTn dur="500" id="181"/>
                                        <p:tgtEl>
                                          <p:spTgt spid="36"/>
                                        </p:tgtEl>
                                      </p:cBhvr>
                                    </p:animEffect>
                                  </p:childTnLst>
                                </p:cTn>
                              </p:par>
                            </p:childTnLst>
                          </p:cTn>
                        </p:par>
                        <p:par>
                          <p:cTn fill="hold" id="182" nodeType="afterGroup">
                            <p:stCondLst>
                              <p:cond delay="11100"/>
                            </p:stCondLst>
                            <p:childTnLst>
                              <p:par>
                                <p:cTn fill="hold" grpId="0" id="183" nodeType="afterEffect" presetClass="entr" presetID="22" presetSubtype="8">
                                  <p:stCondLst>
                                    <p:cond delay="0"/>
                                  </p:stCondLst>
                                  <p:childTnLst>
                                    <p:set>
                                      <p:cBhvr>
                                        <p:cTn dur="1" fill="hold" id="184">
                                          <p:stCondLst>
                                            <p:cond delay="0"/>
                                          </p:stCondLst>
                                        </p:cTn>
                                        <p:tgtEl>
                                          <p:spTgt spid="38"/>
                                        </p:tgtEl>
                                        <p:attrNameLst>
                                          <p:attrName>style.visibility</p:attrName>
                                        </p:attrNameLst>
                                      </p:cBhvr>
                                      <p:to>
                                        <p:strVal val="visible"/>
                                      </p:to>
                                    </p:set>
                                    <p:animEffect filter="wipe(left)" transition="in">
                                      <p:cBhvr>
                                        <p:cTn dur="500" id="185"/>
                                        <p:tgtEl>
                                          <p:spTgt spid="38"/>
                                        </p:tgtEl>
                                      </p:cBhvr>
                                    </p:animEffect>
                                  </p:childTnLst>
                                </p:cTn>
                              </p:par>
                            </p:childTnLst>
                          </p:cTn>
                        </p:par>
                        <p:par>
                          <p:cTn fill="hold" id="186" nodeType="afterGroup">
                            <p:stCondLst>
                              <p:cond delay="11600"/>
                            </p:stCondLst>
                            <p:childTnLst>
                              <p:par>
                                <p:cTn fill="hold" grpId="0" id="187" nodeType="afterEffect" presetClass="entr" presetID="22" presetSubtype="4">
                                  <p:stCondLst>
                                    <p:cond delay="0"/>
                                  </p:stCondLst>
                                  <p:childTnLst>
                                    <p:set>
                                      <p:cBhvr>
                                        <p:cTn dur="1" fill="hold" id="188">
                                          <p:stCondLst>
                                            <p:cond delay="0"/>
                                          </p:stCondLst>
                                        </p:cTn>
                                        <p:tgtEl>
                                          <p:spTgt spid="48"/>
                                        </p:tgtEl>
                                        <p:attrNameLst>
                                          <p:attrName>style.visibility</p:attrName>
                                        </p:attrNameLst>
                                      </p:cBhvr>
                                      <p:to>
                                        <p:strVal val="visible"/>
                                      </p:to>
                                    </p:set>
                                    <p:animEffect filter="wipe(down)" transition="in">
                                      <p:cBhvr>
                                        <p:cTn dur="500" id="189"/>
                                        <p:tgtEl>
                                          <p:spTgt spid="48"/>
                                        </p:tgtEl>
                                      </p:cBhvr>
                                    </p:animEffect>
                                  </p:childTnLst>
                                </p:cTn>
                              </p:par>
                            </p:childTnLst>
                          </p:cTn>
                        </p:par>
                        <p:par>
                          <p:cTn fill="hold" id="190" nodeType="afterGroup">
                            <p:stCondLst>
                              <p:cond delay="12100"/>
                            </p:stCondLst>
                            <p:childTnLst>
                              <p:par>
                                <p:cTn fill="hold" grpId="0" id="191" nodeType="afterEffect" presetClass="entr" presetID="22" presetSubtype="8">
                                  <p:stCondLst>
                                    <p:cond delay="0"/>
                                  </p:stCondLst>
                                  <p:childTnLst>
                                    <p:set>
                                      <p:cBhvr>
                                        <p:cTn dur="1" fill="hold" id="192">
                                          <p:stCondLst>
                                            <p:cond delay="0"/>
                                          </p:stCondLst>
                                        </p:cTn>
                                        <p:tgtEl>
                                          <p:spTgt spid="39"/>
                                        </p:tgtEl>
                                        <p:attrNameLst>
                                          <p:attrName>style.visibility</p:attrName>
                                        </p:attrNameLst>
                                      </p:cBhvr>
                                      <p:to>
                                        <p:strVal val="visible"/>
                                      </p:to>
                                    </p:set>
                                    <p:animEffect filter="wipe(left)" transition="in">
                                      <p:cBhvr>
                                        <p:cTn dur="500" id="193"/>
                                        <p:tgtEl>
                                          <p:spTgt spid="39"/>
                                        </p:tgtEl>
                                      </p:cBhvr>
                                    </p:animEffect>
                                  </p:childTnLst>
                                </p:cTn>
                              </p:par>
                            </p:childTnLst>
                          </p:cTn>
                        </p:par>
                        <p:par>
                          <p:cTn fill="hold" id="194" nodeType="afterGroup">
                            <p:stCondLst>
                              <p:cond delay="12600"/>
                            </p:stCondLst>
                            <p:childTnLst>
                              <p:par>
                                <p:cTn fill="hold" grpId="0" id="195" nodeType="afterEffect" presetClass="entr" presetID="22" presetSubtype="4">
                                  <p:stCondLst>
                                    <p:cond delay="0"/>
                                  </p:stCondLst>
                                  <p:childTnLst>
                                    <p:set>
                                      <p:cBhvr>
                                        <p:cTn dur="1" fill="hold" id="196">
                                          <p:stCondLst>
                                            <p:cond delay="0"/>
                                          </p:stCondLst>
                                        </p:cTn>
                                        <p:tgtEl>
                                          <p:spTgt spid="49"/>
                                        </p:tgtEl>
                                        <p:attrNameLst>
                                          <p:attrName>style.visibility</p:attrName>
                                        </p:attrNameLst>
                                      </p:cBhvr>
                                      <p:to>
                                        <p:strVal val="visible"/>
                                      </p:to>
                                    </p:set>
                                    <p:animEffect filter="wipe(down)" transition="in">
                                      <p:cBhvr>
                                        <p:cTn dur="500" id="197"/>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3"/>
      <p:bldP grpId="1" spid="5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平行四边形 14"/>
          <p:cNvSpPr>
            <a:spLocks noChangeArrowheads="1"/>
          </p:cNvSpPr>
          <p:nvPr/>
        </p:nvSpPr>
        <p:spPr bwMode="auto">
          <a:xfrm rot="10800000">
            <a:off x="4287857" y="5177453"/>
            <a:ext cx="7533539" cy="393557"/>
          </a:xfrm>
          <a:prstGeom prst="parallelogram">
            <a:avLst>
              <a:gd fmla="val 190171" name="adj"/>
            </a:avLst>
          </a:prstGeom>
          <a:gradFill>
            <a:gsLst>
              <a:gs pos="0">
                <a:schemeClr val="bg1"/>
              </a:gs>
              <a:gs pos="100000">
                <a:schemeClr val="bg1">
                  <a:lumMod val="95000"/>
                </a:schemeClr>
              </a:gs>
            </a:gsLst>
            <a:lin ang="2700000" scaled="1"/>
          </a:gradFill>
          <a:ln w="12700">
            <a:solidFill>
              <a:srgbClr val="F2F2F2"/>
            </a:solidFill>
            <a:miter lim="800000"/>
          </a:ln>
          <a:effectLst>
            <a:outerShdw algn="tl" blurRad="190500" dir="2700000" dist="63500" rotWithShape="0">
              <a:prstClr val="black">
                <a:alpha val="30000"/>
              </a:prstClr>
            </a:outerShdw>
          </a:effectLst>
        </p:spPr>
        <p:txBody>
          <a:bodyPr anchor="ctr" bIns="45705" lIns="91408" rIns="91408" tIns="45705"/>
          <a:lstStyle/>
          <a:p>
            <a:pPr algn="ctr"/>
            <a:endParaRPr altLang="zh-CN" lang="zh-CN" sz="2399">
              <a:solidFill>
                <a:srgbClr val="FFFFFF"/>
              </a:solidFill>
              <a:latin charset="-122" panose="020b0503020204020204" pitchFamily="34" typeface="微软雅黑"/>
              <a:ea charset="-122" panose="020b0503020204020204" pitchFamily="34" typeface="微软雅黑"/>
              <a:sym charset="-122" pitchFamily="2" typeface="宋体"/>
            </a:endParaRPr>
          </a:p>
        </p:txBody>
      </p:sp>
      <p:sp>
        <p:nvSpPr>
          <p:cNvPr id="7171" name="上箭头 16"/>
          <p:cNvSpPr>
            <a:spLocks noChangeArrowheads="1"/>
          </p:cNvSpPr>
          <p:nvPr/>
        </p:nvSpPr>
        <p:spPr bwMode="auto">
          <a:xfrm>
            <a:off x="8226815" y="2782785"/>
            <a:ext cx="1031556" cy="2497819"/>
          </a:xfrm>
          <a:prstGeom prst="upArrow">
            <a:avLst>
              <a:gd fmla="val 50000" name="adj1"/>
              <a:gd fmla="val 49911" name="adj2"/>
            </a:avLst>
          </a:prstGeom>
          <a:gradFill>
            <a:gsLst>
              <a:gs pos="0">
                <a:srgbClr val="238DED"/>
              </a:gs>
              <a:gs pos="100000">
                <a:srgbClr val="18478F"/>
              </a:gs>
            </a:gsLst>
            <a:lin ang="2700000" scaled="0"/>
          </a:gradFill>
          <a:ln w="12700">
            <a:solidFill>
              <a:srgbClr val="F2F2F2"/>
            </a:solidFill>
            <a:miter lim="800000"/>
          </a:ln>
        </p:spPr>
        <p:txBody>
          <a:bodyPr anchor="ctr" bIns="45705" lIns="91408" rIns="91408" tIns="45705"/>
          <a:lstStyle/>
          <a:p>
            <a:pPr algn="ctr"/>
            <a:endParaRPr altLang="zh-CN" lang="zh-CN" sz="2399">
              <a:solidFill>
                <a:srgbClr val="FFFFFF"/>
              </a:solidFill>
              <a:latin charset="-122" panose="020b0503020204020204" pitchFamily="34" typeface="微软雅黑"/>
              <a:ea charset="-122" panose="020b0503020204020204" pitchFamily="34" typeface="微软雅黑"/>
              <a:sym charset="-122" pitchFamily="2" typeface="宋体"/>
            </a:endParaRPr>
          </a:p>
        </p:txBody>
      </p:sp>
      <p:sp>
        <p:nvSpPr>
          <p:cNvPr id="7172" name="上箭头 19"/>
          <p:cNvSpPr>
            <a:spLocks noChangeArrowheads="1"/>
          </p:cNvSpPr>
          <p:nvPr/>
        </p:nvSpPr>
        <p:spPr bwMode="auto">
          <a:xfrm>
            <a:off x="9701150" y="2246406"/>
            <a:ext cx="1029969" cy="3035784"/>
          </a:xfrm>
          <a:prstGeom prst="upArrow">
            <a:avLst>
              <a:gd fmla="val 50000" name="adj1"/>
              <a:gd fmla="val 50000" name="adj2"/>
            </a:avLst>
          </a:prstGeom>
          <a:gradFill>
            <a:gsLst>
              <a:gs pos="0">
                <a:srgbClr val="238DED"/>
              </a:gs>
              <a:gs pos="100000">
                <a:srgbClr val="18478F"/>
              </a:gs>
            </a:gsLst>
            <a:lin ang="2700000" scaled="0"/>
          </a:gradFill>
          <a:ln w="12700">
            <a:solidFill>
              <a:srgbClr val="F2F2F2"/>
            </a:solidFill>
            <a:miter lim="800000"/>
          </a:ln>
        </p:spPr>
        <p:txBody>
          <a:bodyPr anchor="ctr" bIns="45705" lIns="91408" rIns="91408" tIns="45705"/>
          <a:lstStyle/>
          <a:p>
            <a:pPr algn="ctr"/>
            <a:endParaRPr altLang="zh-CN" lang="zh-CN" sz="2399">
              <a:solidFill>
                <a:srgbClr val="FFFFFF"/>
              </a:solidFill>
              <a:latin charset="-122" panose="020b0503020204020204" pitchFamily="34" typeface="微软雅黑"/>
              <a:ea charset="-122" panose="020b0503020204020204" pitchFamily="34" typeface="微软雅黑"/>
              <a:sym charset="-122" pitchFamily="2" typeface="宋体"/>
            </a:endParaRPr>
          </a:p>
        </p:txBody>
      </p:sp>
      <p:sp>
        <p:nvSpPr>
          <p:cNvPr id="7173" name="上箭头 20"/>
          <p:cNvSpPr>
            <a:spLocks noChangeArrowheads="1"/>
          </p:cNvSpPr>
          <p:nvPr/>
        </p:nvSpPr>
        <p:spPr bwMode="auto">
          <a:xfrm>
            <a:off x="5179756" y="3914262"/>
            <a:ext cx="1029971" cy="1366341"/>
          </a:xfrm>
          <a:prstGeom prst="upArrow">
            <a:avLst>
              <a:gd fmla="val 50000" name="adj1"/>
              <a:gd fmla="val 49977" name="adj2"/>
            </a:avLst>
          </a:prstGeom>
          <a:gradFill>
            <a:gsLst>
              <a:gs pos="0">
                <a:srgbClr val="238DED"/>
              </a:gs>
              <a:gs pos="100000">
                <a:srgbClr val="18478F"/>
              </a:gs>
            </a:gsLst>
            <a:lin ang="2700000" scaled="0"/>
          </a:gradFill>
          <a:ln w="12700">
            <a:solidFill>
              <a:srgbClr val="F2F2F2"/>
            </a:solidFill>
            <a:miter lim="800000"/>
          </a:ln>
        </p:spPr>
        <p:txBody>
          <a:bodyPr anchor="ctr" bIns="45705" lIns="91408" rIns="91408" tIns="45705"/>
          <a:lstStyle/>
          <a:p>
            <a:pPr algn="ctr"/>
            <a:endParaRPr altLang="zh-CN" lang="zh-CN" sz="2399">
              <a:solidFill>
                <a:srgbClr val="FFFFFF"/>
              </a:solidFill>
              <a:latin charset="-122" panose="020b0503020204020204" pitchFamily="34" typeface="微软雅黑"/>
              <a:ea charset="-122" panose="020b0503020204020204" pitchFamily="34" typeface="微软雅黑"/>
              <a:sym charset="-122" pitchFamily="2" typeface="宋体"/>
            </a:endParaRPr>
          </a:p>
        </p:txBody>
      </p:sp>
      <p:sp>
        <p:nvSpPr>
          <p:cNvPr id="7174" name="上箭头 21"/>
          <p:cNvSpPr>
            <a:spLocks noChangeArrowheads="1"/>
          </p:cNvSpPr>
          <p:nvPr/>
        </p:nvSpPr>
        <p:spPr bwMode="auto">
          <a:xfrm>
            <a:off x="6754070" y="3111280"/>
            <a:ext cx="1029971" cy="2237561"/>
          </a:xfrm>
          <a:prstGeom prst="upArrow">
            <a:avLst>
              <a:gd fmla="val 50000" name="adj1"/>
              <a:gd fmla="val 49999" name="adj2"/>
            </a:avLst>
          </a:prstGeom>
          <a:gradFill>
            <a:gsLst>
              <a:gs pos="0">
                <a:srgbClr val="238DED"/>
              </a:gs>
              <a:gs pos="100000">
                <a:srgbClr val="18478F"/>
              </a:gs>
            </a:gsLst>
            <a:lin ang="2700000" scaled="0"/>
          </a:gradFill>
          <a:ln w="12700">
            <a:solidFill>
              <a:srgbClr val="F2F2F2"/>
            </a:solidFill>
            <a:miter lim="800000"/>
          </a:ln>
        </p:spPr>
        <p:txBody>
          <a:bodyPr anchor="ctr" bIns="45705" lIns="91408" rIns="91408" tIns="45705"/>
          <a:lstStyle/>
          <a:p>
            <a:pPr algn="ctr"/>
            <a:endParaRPr altLang="zh-CN" lang="zh-CN" sz="2399">
              <a:solidFill>
                <a:srgbClr val="FFFFFF"/>
              </a:solidFill>
              <a:latin charset="-122" panose="020b0503020204020204" pitchFamily="34" typeface="微软雅黑"/>
              <a:ea charset="-122" panose="020b0503020204020204" pitchFamily="34" typeface="微软雅黑"/>
              <a:sym charset="-122" pitchFamily="2" typeface="宋体"/>
            </a:endParaRPr>
          </a:p>
        </p:txBody>
      </p:sp>
      <p:sp>
        <p:nvSpPr>
          <p:cNvPr id="7176" name="文本框 23"/>
          <p:cNvSpPr>
            <a:spLocks noChangeArrowheads="1"/>
          </p:cNvSpPr>
          <p:nvPr/>
        </p:nvSpPr>
        <p:spPr bwMode="auto">
          <a:xfrm>
            <a:off x="5113161" y="3497415"/>
            <a:ext cx="1029971" cy="304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pPr algn="ctr"/>
            <a:r>
              <a:rPr altLang="zh-CN" lang="en-US" smtClean="0"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20%</a:t>
            </a:r>
          </a:p>
        </p:txBody>
      </p:sp>
      <p:sp>
        <p:nvSpPr>
          <p:cNvPr id="7177" name="文本框 24"/>
          <p:cNvSpPr>
            <a:spLocks noChangeArrowheads="1"/>
          </p:cNvSpPr>
          <p:nvPr/>
        </p:nvSpPr>
        <p:spPr bwMode="auto">
          <a:xfrm>
            <a:off x="6876271" y="2705539"/>
            <a:ext cx="755419" cy="304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pPr algn="ctr"/>
            <a:r>
              <a:rPr altLang="zh-CN" lang="en-US" smtClean="0"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40%</a:t>
            </a:r>
          </a:p>
        </p:txBody>
      </p:sp>
      <p:sp>
        <p:nvSpPr>
          <p:cNvPr id="7178" name="文本框 25"/>
          <p:cNvSpPr>
            <a:spLocks noChangeArrowheads="1"/>
          </p:cNvSpPr>
          <p:nvPr/>
        </p:nvSpPr>
        <p:spPr bwMode="auto">
          <a:xfrm>
            <a:off x="8364886" y="2345310"/>
            <a:ext cx="755419" cy="304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pPr algn="ctr"/>
            <a:r>
              <a:rPr altLang="zh-CN" lang="en-US" smtClean="0"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60%</a:t>
            </a:r>
          </a:p>
        </p:txBody>
      </p:sp>
      <p:sp>
        <p:nvSpPr>
          <p:cNvPr id="7179" name="文本框 26"/>
          <p:cNvSpPr>
            <a:spLocks noChangeArrowheads="1"/>
          </p:cNvSpPr>
          <p:nvPr/>
        </p:nvSpPr>
        <p:spPr bwMode="auto">
          <a:xfrm>
            <a:off x="9622729" y="1803712"/>
            <a:ext cx="1186809" cy="3047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wrap="square">
            <a:spAutoFit/>
          </a:bodyPr>
          <a:lstStyle/>
          <a:p>
            <a:pPr algn="ctr"/>
            <a:r>
              <a:rPr altLang="zh-CN" lang="en-US" smtClean="0" sz="1400">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80%</a:t>
            </a:r>
          </a:p>
        </p:txBody>
      </p:sp>
      <p:sp>
        <p:nvSpPr>
          <p:cNvPr id="7184" name="文本框 39"/>
          <p:cNvSpPr>
            <a:spLocks noChangeArrowheads="1"/>
          </p:cNvSpPr>
          <p:nvPr/>
        </p:nvSpPr>
        <p:spPr bwMode="auto">
          <a:xfrm>
            <a:off x="5281322" y="5707487"/>
            <a:ext cx="1029971"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mtClean="0" sz="1328">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一季度</a:t>
            </a:r>
          </a:p>
        </p:txBody>
      </p:sp>
      <p:sp>
        <p:nvSpPr>
          <p:cNvPr id="7185" name="文本框 40"/>
          <p:cNvSpPr>
            <a:spLocks noChangeArrowheads="1"/>
          </p:cNvSpPr>
          <p:nvPr/>
        </p:nvSpPr>
        <p:spPr bwMode="auto">
          <a:xfrm>
            <a:off x="6823895" y="5707487"/>
            <a:ext cx="1029971"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mtClean="0" sz="1328">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二季度</a:t>
            </a:r>
          </a:p>
        </p:txBody>
      </p:sp>
      <p:sp>
        <p:nvSpPr>
          <p:cNvPr id="7186" name="文本框 41"/>
          <p:cNvSpPr>
            <a:spLocks noChangeArrowheads="1"/>
          </p:cNvSpPr>
          <p:nvPr/>
        </p:nvSpPr>
        <p:spPr bwMode="auto">
          <a:xfrm>
            <a:off x="8364888" y="5707487"/>
            <a:ext cx="1029969"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mtClean="0" sz="1328">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三季度</a:t>
            </a:r>
          </a:p>
        </p:txBody>
      </p:sp>
      <p:sp>
        <p:nvSpPr>
          <p:cNvPr id="7187" name="文本框 42"/>
          <p:cNvSpPr>
            <a:spLocks noChangeArrowheads="1"/>
          </p:cNvSpPr>
          <p:nvPr/>
        </p:nvSpPr>
        <p:spPr bwMode="auto">
          <a:xfrm>
            <a:off x="9842390" y="5707487"/>
            <a:ext cx="1031556"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mtClean="0" sz="1328">
                <a:solidFill>
                  <a:schemeClr val="tx1">
                    <a:lumMod val="75000"/>
                    <a:lumOff val="25000"/>
                  </a:schemeClr>
                </a:solidFill>
                <a:latin charset="-122" panose="020b0503020204020204" pitchFamily="34" typeface="微软雅黑"/>
                <a:ea charset="-122" panose="020b0503020204020204" pitchFamily="34" typeface="微软雅黑"/>
                <a:sym charset="-122" panose="020b0503020204020204" pitchFamily="34" typeface="微软雅黑"/>
              </a:rPr>
              <a:t>四季度</a:t>
            </a:r>
          </a:p>
        </p:txBody>
      </p:sp>
      <p:sp>
        <p:nvSpPr>
          <p:cNvPr id="31" name="矩形 30"/>
          <p:cNvSpPr/>
          <p:nvPr/>
        </p:nvSpPr>
        <p:spPr>
          <a:xfrm>
            <a:off x="1577994" y="548031"/>
            <a:ext cx="2905384" cy="518160"/>
          </a:xfrm>
          <a:prstGeom prst="rect">
            <a:avLst/>
          </a:prstGeom>
        </p:spPr>
        <p:txBody>
          <a:bodyPr wrap="square">
            <a:spAutoFit/>
          </a:bodyPr>
          <a:lstStyle/>
          <a:p>
            <a:r>
              <a:rPr altLang="en-US" lang="zh-CN" smtClean="0" sz="2800">
                <a:solidFill>
                  <a:schemeClr val="bg1"/>
                </a:solidFill>
                <a:latin charset="-122" panose="02010601030101010101" pitchFamily="2" typeface="方正黑体简体"/>
                <a:ea charset="-122" panose="02010601030101010101" pitchFamily="2" typeface="方正黑体简体"/>
                <a:cs charset="0" panose="020b0606030504020204" pitchFamily="34" typeface="Open Sans"/>
              </a:rPr>
              <a:t>项目数据汇报</a:t>
            </a:r>
          </a:p>
        </p:txBody>
      </p:sp>
      <p:sp>
        <p:nvSpPr>
          <p:cNvPr id="25" name="圆角矩形 24"/>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计划利润收益</a:t>
            </a:r>
          </a:p>
        </p:txBody>
      </p:sp>
      <p:grpSp>
        <p:nvGrpSpPr>
          <p:cNvPr id="26" name="组合 25"/>
          <p:cNvGrpSpPr/>
          <p:nvPr/>
        </p:nvGrpSpPr>
        <p:grpSpPr>
          <a:xfrm>
            <a:off x="1343994" y="2762596"/>
            <a:ext cx="2722473" cy="1053230"/>
            <a:chOff x="6798184" y="1678126"/>
            <a:chExt cx="3685607" cy="1053230"/>
          </a:xfrm>
        </p:grpSpPr>
        <p:sp>
          <p:nvSpPr>
            <p:cNvPr id="28" name="矩形 27"/>
            <p:cNvSpPr/>
            <p:nvPr/>
          </p:nvSpPr>
          <p:spPr>
            <a:xfrm>
              <a:off x="6798184" y="1946526"/>
              <a:ext cx="3685607" cy="777240"/>
            </a:xfrm>
            <a:prstGeom prst="rect">
              <a:avLst/>
            </a:prstGeom>
          </p:spPr>
          <p:txBody>
            <a:bodyPr wrap="square">
              <a:spAutoFit/>
              <a:scene3d>
                <a:camera prst="orthographicFront"/>
                <a:lightRig dir="t" rig="threePt"/>
              </a:scene3d>
              <a:sp3d contourW="12700"/>
            </a:bodyPr>
            <a:lstStyle/>
            <a:p>
              <a:pP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29" name="矩形 28"/>
            <p:cNvSpPr/>
            <p:nvPr/>
          </p:nvSpPr>
          <p:spPr>
            <a:xfrm>
              <a:off x="6798183" y="1678126"/>
              <a:ext cx="2241974" cy="335280"/>
            </a:xfrm>
            <a:prstGeom prst="rect">
              <a:avLst/>
            </a:prstGeom>
          </p:spPr>
          <p:txBody>
            <a:bodyPr wrap="square">
              <a:spAutoFit/>
              <a:scene3d>
                <a:camera prst="orthographicFront"/>
                <a:lightRig dir="t" rig="threePt"/>
              </a:scene3d>
              <a:sp3d contourW="12700"/>
            </a:bodyPr>
            <a:lstStyle/>
            <a:p>
              <a:pP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grpSp>
        <p:nvGrpSpPr>
          <p:cNvPr id="30" name="组合 29"/>
          <p:cNvGrpSpPr/>
          <p:nvPr/>
        </p:nvGrpSpPr>
        <p:grpSpPr>
          <a:xfrm>
            <a:off x="1343994" y="4302484"/>
            <a:ext cx="2722473" cy="1053230"/>
            <a:chOff x="6798184" y="1678126"/>
            <a:chExt cx="3685607" cy="1053230"/>
          </a:xfrm>
        </p:grpSpPr>
        <p:sp>
          <p:nvSpPr>
            <p:cNvPr id="33" name="矩形 32"/>
            <p:cNvSpPr/>
            <p:nvPr/>
          </p:nvSpPr>
          <p:spPr>
            <a:xfrm>
              <a:off x="6798184" y="1946525"/>
              <a:ext cx="3685607" cy="777240"/>
            </a:xfrm>
            <a:prstGeom prst="rect">
              <a:avLst/>
            </a:prstGeom>
          </p:spPr>
          <p:txBody>
            <a:bodyPr wrap="square">
              <a:spAutoFit/>
              <a:scene3d>
                <a:camera prst="orthographicFront"/>
                <a:lightRig dir="t" rig="threePt"/>
              </a:scene3d>
              <a:sp3d contourW="12700"/>
            </a:bodyPr>
            <a:lstStyle/>
            <a:p>
              <a:pP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34" name="矩形 33"/>
            <p:cNvSpPr/>
            <p:nvPr/>
          </p:nvSpPr>
          <p:spPr>
            <a:xfrm>
              <a:off x="6798183" y="1678127"/>
              <a:ext cx="2241974" cy="335280"/>
            </a:xfrm>
            <a:prstGeom prst="rect">
              <a:avLst/>
            </a:prstGeom>
          </p:spPr>
          <p:txBody>
            <a:bodyPr wrap="square">
              <a:spAutoFit/>
              <a:scene3d>
                <a:camera prst="orthographicFront"/>
                <a:lightRig dir="t" rig="threePt"/>
              </a:scene3d>
              <a:sp3d contourW="12700"/>
            </a:bodyPr>
            <a:lstStyle/>
            <a:p>
              <a:pP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spTree>
    <p:extLst>
      <p:ext uri="{BB962C8B-B14F-4D97-AF65-F5344CB8AC3E}">
        <p14:creationId val="310221757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1500" id="7"/>
                                        <p:tgtEl>
                                          <p:spTgt spid="25"/>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25"/>
                                        </p:tgtEl>
                                        <p:attrNameLst>
                                          <p:attrName>ppt_x</p:attrName>
                                          <p:attrName>ppt_y</p:attrName>
                                        </p:attrNameLst>
                                      </p:cBhvr>
                                      <p:rCtr x="0" y="-9074"/>
                                    </p:animMotion>
                                  </p:childTnLst>
                                </p:cTn>
                              </p:par>
                              <p:par>
                                <p:cTn fill="hold" grpId="0" id="10" nodeType="withEffect" presetClass="entr" presetID="41" presetSubtype="0">
                                  <p:stCondLst>
                                    <p:cond delay="0"/>
                                  </p:stCondLst>
                                  <p:iterate type="lt">
                                    <p:tmPct val="10000"/>
                                  </p:iterate>
                                  <p:childTnLst>
                                    <p:set>
                                      <p:cBhvr>
                                        <p:cTn dur="1" fill="hold" id="11">
                                          <p:stCondLst>
                                            <p:cond delay="0"/>
                                          </p:stCondLst>
                                        </p:cTn>
                                        <p:tgtEl>
                                          <p:spTgt spid="31"/>
                                        </p:tgtEl>
                                        <p:attrNameLst>
                                          <p:attrName>style.visibility</p:attrName>
                                        </p:attrNameLst>
                                      </p:cBhvr>
                                      <p:to>
                                        <p:strVal val="visible"/>
                                      </p:to>
                                    </p:set>
                                    <p:anim calcmode="lin" valueType="num">
                                      <p:cBhvr>
                                        <p:cTn dur="500" fill="hold" id="12"/>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31"/>
                                        </p:tgtEl>
                                        <p:attrNameLst>
                                          <p:attrName>ppt_y</p:attrName>
                                        </p:attrNameLst>
                                      </p:cBhvr>
                                      <p:tavLst>
                                        <p:tav tm="0">
                                          <p:val>
                                            <p:strVal val="#ppt_y"/>
                                          </p:val>
                                        </p:tav>
                                        <p:tav tm="100000">
                                          <p:val>
                                            <p:strVal val="#ppt_y"/>
                                          </p:val>
                                        </p:tav>
                                      </p:tavLst>
                                    </p:anim>
                                    <p:anim calcmode="lin" valueType="num">
                                      <p:cBhvr>
                                        <p:cTn dur="500" fill="hold" id="14"/>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31"/>
                                        </p:tgtEl>
                                      </p:cBhvr>
                                    </p:animEffect>
                                  </p:childTnLst>
                                </p:cTn>
                              </p:par>
                            </p:childTnLst>
                          </p:cTn>
                        </p:par>
                        <p:par>
                          <p:cTn fill="hold" id="17" nodeType="afterGroup">
                            <p:stCondLst>
                              <p:cond delay="1500"/>
                            </p:stCondLst>
                            <p:childTnLst>
                              <p:par>
                                <p:cTn fill="hold" grpId="0" id="18" nodeType="afterEffect" presetClass="entr" presetID="16" presetSubtype="21">
                                  <p:stCondLst>
                                    <p:cond delay="0"/>
                                  </p:stCondLst>
                                  <p:childTnLst>
                                    <p:set>
                                      <p:cBhvr>
                                        <p:cTn dur="1" fill="hold" id="19">
                                          <p:stCondLst>
                                            <p:cond delay="0"/>
                                          </p:stCondLst>
                                        </p:cTn>
                                        <p:tgtEl>
                                          <p:spTgt spid="7170"/>
                                        </p:tgtEl>
                                        <p:attrNameLst>
                                          <p:attrName>style.visibility</p:attrName>
                                        </p:attrNameLst>
                                      </p:cBhvr>
                                      <p:to>
                                        <p:strVal val="visible"/>
                                      </p:to>
                                    </p:set>
                                    <p:animEffect filter="barn(inVertical)" transition="in">
                                      <p:cBhvr>
                                        <p:cTn dur="500" id="20"/>
                                        <p:tgtEl>
                                          <p:spTgt spid="7170"/>
                                        </p:tgtEl>
                                      </p:cBhvr>
                                    </p:animEffect>
                                  </p:childTnLst>
                                </p:cTn>
                              </p:par>
                              <p:par>
                                <p:cTn fill="hold" grpId="0" id="21" nodeType="withEffect" presetClass="entr" presetID="22" presetSubtype="4">
                                  <p:stCondLst>
                                    <p:cond delay="0"/>
                                  </p:stCondLst>
                                  <p:childTnLst>
                                    <p:set>
                                      <p:cBhvr>
                                        <p:cTn dur="1" fill="hold" id="22">
                                          <p:stCondLst>
                                            <p:cond delay="0"/>
                                          </p:stCondLst>
                                        </p:cTn>
                                        <p:tgtEl>
                                          <p:spTgt spid="7184"/>
                                        </p:tgtEl>
                                        <p:attrNameLst>
                                          <p:attrName>style.visibility</p:attrName>
                                        </p:attrNameLst>
                                      </p:cBhvr>
                                      <p:to>
                                        <p:strVal val="visible"/>
                                      </p:to>
                                    </p:set>
                                    <p:animEffect filter="wipe(down)" transition="in">
                                      <p:cBhvr>
                                        <p:cTn dur="500" id="23"/>
                                        <p:tgtEl>
                                          <p:spTgt spid="7184"/>
                                        </p:tgtEl>
                                      </p:cBhvr>
                                    </p:animEffect>
                                  </p:childTnLst>
                                </p:cTn>
                              </p:par>
                              <p:par>
                                <p:cTn fill="hold" grpId="0" id="24" nodeType="withEffect" presetClass="entr" presetID="22" presetSubtype="4">
                                  <p:stCondLst>
                                    <p:cond delay="0"/>
                                  </p:stCondLst>
                                  <p:childTnLst>
                                    <p:set>
                                      <p:cBhvr>
                                        <p:cTn dur="1" fill="hold" id="25">
                                          <p:stCondLst>
                                            <p:cond delay="0"/>
                                          </p:stCondLst>
                                        </p:cTn>
                                        <p:tgtEl>
                                          <p:spTgt spid="7185"/>
                                        </p:tgtEl>
                                        <p:attrNameLst>
                                          <p:attrName>style.visibility</p:attrName>
                                        </p:attrNameLst>
                                      </p:cBhvr>
                                      <p:to>
                                        <p:strVal val="visible"/>
                                      </p:to>
                                    </p:set>
                                    <p:animEffect filter="wipe(down)" transition="in">
                                      <p:cBhvr>
                                        <p:cTn dur="500" id="26"/>
                                        <p:tgtEl>
                                          <p:spTgt spid="7185"/>
                                        </p:tgtEl>
                                      </p:cBhvr>
                                    </p:animEffect>
                                  </p:childTnLst>
                                </p:cTn>
                              </p:par>
                              <p:par>
                                <p:cTn fill="hold" grpId="0" id="27" nodeType="withEffect" presetClass="entr" presetID="22" presetSubtype="4">
                                  <p:stCondLst>
                                    <p:cond delay="0"/>
                                  </p:stCondLst>
                                  <p:childTnLst>
                                    <p:set>
                                      <p:cBhvr>
                                        <p:cTn dur="1" fill="hold" id="28">
                                          <p:stCondLst>
                                            <p:cond delay="0"/>
                                          </p:stCondLst>
                                        </p:cTn>
                                        <p:tgtEl>
                                          <p:spTgt spid="7186"/>
                                        </p:tgtEl>
                                        <p:attrNameLst>
                                          <p:attrName>style.visibility</p:attrName>
                                        </p:attrNameLst>
                                      </p:cBhvr>
                                      <p:to>
                                        <p:strVal val="visible"/>
                                      </p:to>
                                    </p:set>
                                    <p:animEffect filter="wipe(down)" transition="in">
                                      <p:cBhvr>
                                        <p:cTn dur="500" id="29"/>
                                        <p:tgtEl>
                                          <p:spTgt spid="7186"/>
                                        </p:tgtEl>
                                      </p:cBhvr>
                                    </p:animEffect>
                                  </p:childTnLst>
                                </p:cTn>
                              </p:par>
                              <p:par>
                                <p:cTn fill="hold" grpId="0" id="30" nodeType="withEffect" presetClass="entr" presetID="22" presetSubtype="4">
                                  <p:stCondLst>
                                    <p:cond delay="0"/>
                                  </p:stCondLst>
                                  <p:childTnLst>
                                    <p:set>
                                      <p:cBhvr>
                                        <p:cTn dur="1" fill="hold" id="31">
                                          <p:stCondLst>
                                            <p:cond delay="0"/>
                                          </p:stCondLst>
                                        </p:cTn>
                                        <p:tgtEl>
                                          <p:spTgt spid="7187"/>
                                        </p:tgtEl>
                                        <p:attrNameLst>
                                          <p:attrName>style.visibility</p:attrName>
                                        </p:attrNameLst>
                                      </p:cBhvr>
                                      <p:to>
                                        <p:strVal val="visible"/>
                                      </p:to>
                                    </p:set>
                                    <p:animEffect filter="wipe(down)" transition="in">
                                      <p:cBhvr>
                                        <p:cTn dur="500" id="32"/>
                                        <p:tgtEl>
                                          <p:spTgt spid="7187"/>
                                        </p:tgtEl>
                                      </p:cBhvr>
                                    </p:animEffect>
                                  </p:childTnLst>
                                </p:cTn>
                              </p:par>
                            </p:childTnLst>
                          </p:cTn>
                        </p:par>
                        <p:par>
                          <p:cTn fill="hold" id="33" nodeType="afterGroup">
                            <p:stCondLst>
                              <p:cond delay="2000"/>
                            </p:stCondLst>
                            <p:childTnLst>
                              <p:par>
                                <p:cTn fill="hold" grpId="0" id="34" nodeType="afterEffect" presetClass="entr" presetID="22" presetSubtype="4">
                                  <p:stCondLst>
                                    <p:cond delay="0"/>
                                  </p:stCondLst>
                                  <p:childTnLst>
                                    <p:set>
                                      <p:cBhvr>
                                        <p:cTn dur="1" fill="hold" id="35">
                                          <p:stCondLst>
                                            <p:cond delay="0"/>
                                          </p:stCondLst>
                                        </p:cTn>
                                        <p:tgtEl>
                                          <p:spTgt spid="7173"/>
                                        </p:tgtEl>
                                        <p:attrNameLst>
                                          <p:attrName>style.visibility</p:attrName>
                                        </p:attrNameLst>
                                      </p:cBhvr>
                                      <p:to>
                                        <p:strVal val="visible"/>
                                      </p:to>
                                    </p:set>
                                    <p:animEffect filter="wipe(down)" transition="in">
                                      <p:cBhvr>
                                        <p:cTn dur="500" id="36"/>
                                        <p:tgtEl>
                                          <p:spTgt spid="7173"/>
                                        </p:tgtEl>
                                      </p:cBhvr>
                                    </p:animEffect>
                                  </p:childTnLst>
                                </p:cTn>
                              </p:par>
                            </p:childTnLst>
                          </p:cTn>
                        </p:par>
                        <p:par>
                          <p:cTn fill="hold" id="37" nodeType="afterGroup">
                            <p:stCondLst>
                              <p:cond delay="2500"/>
                            </p:stCondLst>
                            <p:childTnLst>
                              <p:par>
                                <p:cTn fill="hold" grpId="0" id="38" nodeType="afterEffect" presetClass="entr" presetID="42" presetSubtype="0">
                                  <p:stCondLst>
                                    <p:cond delay="0"/>
                                  </p:stCondLst>
                                  <p:childTnLst>
                                    <p:set>
                                      <p:cBhvr>
                                        <p:cTn dur="1" fill="hold" id="39">
                                          <p:stCondLst>
                                            <p:cond delay="0"/>
                                          </p:stCondLst>
                                        </p:cTn>
                                        <p:tgtEl>
                                          <p:spTgt spid="7176"/>
                                        </p:tgtEl>
                                        <p:attrNameLst>
                                          <p:attrName>style.visibility</p:attrName>
                                        </p:attrNameLst>
                                      </p:cBhvr>
                                      <p:to>
                                        <p:strVal val="visible"/>
                                      </p:to>
                                    </p:set>
                                    <p:animEffect filter="fade" transition="in">
                                      <p:cBhvr>
                                        <p:cTn dur="1000" id="40"/>
                                        <p:tgtEl>
                                          <p:spTgt spid="7176"/>
                                        </p:tgtEl>
                                      </p:cBhvr>
                                    </p:animEffect>
                                    <p:anim calcmode="lin" valueType="num">
                                      <p:cBhvr>
                                        <p:cTn dur="1000" fill="hold" id="41"/>
                                        <p:tgtEl>
                                          <p:spTgt spid="7176"/>
                                        </p:tgtEl>
                                        <p:attrNameLst>
                                          <p:attrName>ppt_x</p:attrName>
                                        </p:attrNameLst>
                                      </p:cBhvr>
                                      <p:tavLst>
                                        <p:tav tm="0">
                                          <p:val>
                                            <p:strVal val="#ppt_x"/>
                                          </p:val>
                                        </p:tav>
                                        <p:tav tm="100000">
                                          <p:val>
                                            <p:strVal val="#ppt_x"/>
                                          </p:val>
                                        </p:tav>
                                      </p:tavLst>
                                    </p:anim>
                                    <p:anim calcmode="lin" valueType="num">
                                      <p:cBhvr>
                                        <p:cTn dur="1000" fill="hold" id="42"/>
                                        <p:tgtEl>
                                          <p:spTgt spid="7176"/>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500"/>
                            </p:stCondLst>
                            <p:childTnLst>
                              <p:par>
                                <p:cTn fill="hold" grpId="0" id="44" nodeType="afterEffect" presetClass="entr" presetID="22" presetSubtype="4">
                                  <p:stCondLst>
                                    <p:cond delay="0"/>
                                  </p:stCondLst>
                                  <p:childTnLst>
                                    <p:set>
                                      <p:cBhvr>
                                        <p:cTn dur="1" fill="hold" id="45">
                                          <p:stCondLst>
                                            <p:cond delay="0"/>
                                          </p:stCondLst>
                                        </p:cTn>
                                        <p:tgtEl>
                                          <p:spTgt spid="7174"/>
                                        </p:tgtEl>
                                        <p:attrNameLst>
                                          <p:attrName>style.visibility</p:attrName>
                                        </p:attrNameLst>
                                      </p:cBhvr>
                                      <p:to>
                                        <p:strVal val="visible"/>
                                      </p:to>
                                    </p:set>
                                    <p:animEffect filter="wipe(down)" transition="in">
                                      <p:cBhvr>
                                        <p:cTn dur="500" id="46"/>
                                        <p:tgtEl>
                                          <p:spTgt spid="7174"/>
                                        </p:tgtEl>
                                      </p:cBhvr>
                                    </p:animEffect>
                                  </p:childTnLst>
                                </p:cTn>
                              </p:par>
                            </p:childTnLst>
                          </p:cTn>
                        </p:par>
                        <p:par>
                          <p:cTn fill="hold" id="47" nodeType="afterGroup">
                            <p:stCondLst>
                              <p:cond delay="4000"/>
                            </p:stCondLst>
                            <p:childTnLst>
                              <p:par>
                                <p:cTn fill="hold" grpId="0" id="48" nodeType="afterEffect" presetClass="entr" presetID="42" presetSubtype="0">
                                  <p:stCondLst>
                                    <p:cond delay="0"/>
                                  </p:stCondLst>
                                  <p:childTnLst>
                                    <p:set>
                                      <p:cBhvr>
                                        <p:cTn dur="1" fill="hold" id="49">
                                          <p:stCondLst>
                                            <p:cond delay="0"/>
                                          </p:stCondLst>
                                        </p:cTn>
                                        <p:tgtEl>
                                          <p:spTgt spid="7177"/>
                                        </p:tgtEl>
                                        <p:attrNameLst>
                                          <p:attrName>style.visibility</p:attrName>
                                        </p:attrNameLst>
                                      </p:cBhvr>
                                      <p:to>
                                        <p:strVal val="visible"/>
                                      </p:to>
                                    </p:set>
                                    <p:animEffect filter="fade" transition="in">
                                      <p:cBhvr>
                                        <p:cTn dur="1000" id="50"/>
                                        <p:tgtEl>
                                          <p:spTgt spid="7177"/>
                                        </p:tgtEl>
                                      </p:cBhvr>
                                    </p:animEffect>
                                    <p:anim calcmode="lin" valueType="num">
                                      <p:cBhvr>
                                        <p:cTn dur="1000" fill="hold" id="51"/>
                                        <p:tgtEl>
                                          <p:spTgt spid="7177"/>
                                        </p:tgtEl>
                                        <p:attrNameLst>
                                          <p:attrName>ppt_x</p:attrName>
                                        </p:attrNameLst>
                                      </p:cBhvr>
                                      <p:tavLst>
                                        <p:tav tm="0">
                                          <p:val>
                                            <p:strVal val="#ppt_x"/>
                                          </p:val>
                                        </p:tav>
                                        <p:tav tm="100000">
                                          <p:val>
                                            <p:strVal val="#ppt_x"/>
                                          </p:val>
                                        </p:tav>
                                      </p:tavLst>
                                    </p:anim>
                                    <p:anim calcmode="lin" valueType="num">
                                      <p:cBhvr>
                                        <p:cTn dur="1000" fill="hold" id="52"/>
                                        <p:tgtEl>
                                          <p:spTgt spid="7177"/>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22" presetSubtype="4">
                                  <p:stCondLst>
                                    <p:cond delay="0"/>
                                  </p:stCondLst>
                                  <p:childTnLst>
                                    <p:set>
                                      <p:cBhvr>
                                        <p:cTn dur="1" fill="hold" id="55">
                                          <p:stCondLst>
                                            <p:cond delay="0"/>
                                          </p:stCondLst>
                                        </p:cTn>
                                        <p:tgtEl>
                                          <p:spTgt spid="7171"/>
                                        </p:tgtEl>
                                        <p:attrNameLst>
                                          <p:attrName>style.visibility</p:attrName>
                                        </p:attrNameLst>
                                      </p:cBhvr>
                                      <p:to>
                                        <p:strVal val="visible"/>
                                      </p:to>
                                    </p:set>
                                    <p:animEffect filter="wipe(down)" transition="in">
                                      <p:cBhvr>
                                        <p:cTn dur="500" id="56"/>
                                        <p:tgtEl>
                                          <p:spTgt spid="7171"/>
                                        </p:tgtEl>
                                      </p:cBhvr>
                                    </p:animEffect>
                                  </p:childTnLst>
                                </p:cTn>
                              </p:par>
                            </p:childTnLst>
                          </p:cTn>
                        </p:par>
                        <p:par>
                          <p:cTn fill="hold" id="57" nodeType="afterGroup">
                            <p:stCondLst>
                              <p:cond delay="5500"/>
                            </p:stCondLst>
                            <p:childTnLst>
                              <p:par>
                                <p:cTn fill="hold" grpId="0" id="58" nodeType="afterEffect" presetClass="entr" presetID="42" presetSubtype="0">
                                  <p:stCondLst>
                                    <p:cond delay="0"/>
                                  </p:stCondLst>
                                  <p:childTnLst>
                                    <p:set>
                                      <p:cBhvr>
                                        <p:cTn dur="1" fill="hold" id="59">
                                          <p:stCondLst>
                                            <p:cond delay="0"/>
                                          </p:stCondLst>
                                        </p:cTn>
                                        <p:tgtEl>
                                          <p:spTgt spid="7178"/>
                                        </p:tgtEl>
                                        <p:attrNameLst>
                                          <p:attrName>style.visibility</p:attrName>
                                        </p:attrNameLst>
                                      </p:cBhvr>
                                      <p:to>
                                        <p:strVal val="visible"/>
                                      </p:to>
                                    </p:set>
                                    <p:animEffect filter="fade" transition="in">
                                      <p:cBhvr>
                                        <p:cTn dur="1000" id="60"/>
                                        <p:tgtEl>
                                          <p:spTgt spid="7178"/>
                                        </p:tgtEl>
                                      </p:cBhvr>
                                    </p:animEffect>
                                    <p:anim calcmode="lin" valueType="num">
                                      <p:cBhvr>
                                        <p:cTn dur="1000" fill="hold" id="61"/>
                                        <p:tgtEl>
                                          <p:spTgt spid="7178"/>
                                        </p:tgtEl>
                                        <p:attrNameLst>
                                          <p:attrName>ppt_x</p:attrName>
                                        </p:attrNameLst>
                                      </p:cBhvr>
                                      <p:tavLst>
                                        <p:tav tm="0">
                                          <p:val>
                                            <p:strVal val="#ppt_x"/>
                                          </p:val>
                                        </p:tav>
                                        <p:tav tm="100000">
                                          <p:val>
                                            <p:strVal val="#ppt_x"/>
                                          </p:val>
                                        </p:tav>
                                      </p:tavLst>
                                    </p:anim>
                                    <p:anim calcmode="lin" valueType="num">
                                      <p:cBhvr>
                                        <p:cTn dur="1000" fill="hold" id="62"/>
                                        <p:tgtEl>
                                          <p:spTgt spid="7178"/>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6500"/>
                            </p:stCondLst>
                            <p:childTnLst>
                              <p:par>
                                <p:cTn fill="hold" grpId="0" id="64" nodeType="afterEffect" presetClass="entr" presetID="22" presetSubtype="4">
                                  <p:stCondLst>
                                    <p:cond delay="0"/>
                                  </p:stCondLst>
                                  <p:childTnLst>
                                    <p:set>
                                      <p:cBhvr>
                                        <p:cTn dur="1" fill="hold" id="65">
                                          <p:stCondLst>
                                            <p:cond delay="0"/>
                                          </p:stCondLst>
                                        </p:cTn>
                                        <p:tgtEl>
                                          <p:spTgt spid="7172"/>
                                        </p:tgtEl>
                                        <p:attrNameLst>
                                          <p:attrName>style.visibility</p:attrName>
                                        </p:attrNameLst>
                                      </p:cBhvr>
                                      <p:to>
                                        <p:strVal val="visible"/>
                                      </p:to>
                                    </p:set>
                                    <p:animEffect filter="wipe(down)" transition="in">
                                      <p:cBhvr>
                                        <p:cTn dur="500" id="66"/>
                                        <p:tgtEl>
                                          <p:spTgt spid="7172"/>
                                        </p:tgtEl>
                                      </p:cBhvr>
                                    </p:animEffect>
                                  </p:childTnLst>
                                </p:cTn>
                              </p:par>
                            </p:childTnLst>
                          </p:cTn>
                        </p:par>
                        <p:par>
                          <p:cTn fill="hold" id="67" nodeType="afterGroup">
                            <p:stCondLst>
                              <p:cond delay="7000"/>
                            </p:stCondLst>
                            <p:childTnLst>
                              <p:par>
                                <p:cTn fill="hold" grpId="0" id="68" nodeType="afterEffect" presetClass="entr" presetID="42" presetSubtype="0">
                                  <p:stCondLst>
                                    <p:cond delay="0"/>
                                  </p:stCondLst>
                                  <p:childTnLst>
                                    <p:set>
                                      <p:cBhvr>
                                        <p:cTn dur="1" fill="hold" id="69">
                                          <p:stCondLst>
                                            <p:cond delay="0"/>
                                          </p:stCondLst>
                                        </p:cTn>
                                        <p:tgtEl>
                                          <p:spTgt spid="7179"/>
                                        </p:tgtEl>
                                        <p:attrNameLst>
                                          <p:attrName>style.visibility</p:attrName>
                                        </p:attrNameLst>
                                      </p:cBhvr>
                                      <p:to>
                                        <p:strVal val="visible"/>
                                      </p:to>
                                    </p:set>
                                    <p:animEffect filter="fade" transition="in">
                                      <p:cBhvr>
                                        <p:cTn dur="1000" id="70"/>
                                        <p:tgtEl>
                                          <p:spTgt spid="7179"/>
                                        </p:tgtEl>
                                      </p:cBhvr>
                                    </p:animEffect>
                                    <p:anim calcmode="lin" valueType="num">
                                      <p:cBhvr>
                                        <p:cTn dur="1000" fill="hold" id="71"/>
                                        <p:tgtEl>
                                          <p:spTgt spid="7179"/>
                                        </p:tgtEl>
                                        <p:attrNameLst>
                                          <p:attrName>ppt_x</p:attrName>
                                        </p:attrNameLst>
                                      </p:cBhvr>
                                      <p:tavLst>
                                        <p:tav tm="0">
                                          <p:val>
                                            <p:strVal val="#ppt_x"/>
                                          </p:val>
                                        </p:tav>
                                        <p:tav tm="100000">
                                          <p:val>
                                            <p:strVal val="#ppt_x"/>
                                          </p:val>
                                        </p:tav>
                                      </p:tavLst>
                                    </p:anim>
                                    <p:anim calcmode="lin" valueType="num">
                                      <p:cBhvr>
                                        <p:cTn dur="1000" fill="hold" id="72"/>
                                        <p:tgtEl>
                                          <p:spTgt spid="7179"/>
                                        </p:tgtEl>
                                        <p:attrNameLst>
                                          <p:attrName>ppt_y</p:attrName>
                                        </p:attrNameLst>
                                      </p:cBhvr>
                                      <p:tavLst>
                                        <p:tav tm="0">
                                          <p:val>
                                            <p:strVal val="#ppt_y+.1"/>
                                          </p:val>
                                        </p:tav>
                                        <p:tav tm="100000">
                                          <p:val>
                                            <p:strVal val="#ppt_y"/>
                                          </p:val>
                                        </p:tav>
                                      </p:tavLst>
                                    </p:anim>
                                  </p:childTnLst>
                                </p:cTn>
                              </p:par>
                              <p:par>
                                <p:cTn fill="hold" id="73" nodeType="withEffect" presetClass="entr" presetID="2" presetSubtype="2">
                                  <p:stCondLst>
                                    <p:cond delay="250"/>
                                  </p:stCondLst>
                                  <p:childTnLst>
                                    <p:set>
                                      <p:cBhvr>
                                        <p:cTn dur="1" fill="hold" id="74">
                                          <p:stCondLst>
                                            <p:cond delay="0"/>
                                          </p:stCondLst>
                                        </p:cTn>
                                        <p:tgtEl>
                                          <p:spTgt spid="26"/>
                                        </p:tgtEl>
                                        <p:attrNameLst>
                                          <p:attrName>style.visibility</p:attrName>
                                        </p:attrNameLst>
                                      </p:cBhvr>
                                      <p:to>
                                        <p:strVal val="visible"/>
                                      </p:to>
                                    </p:set>
                                    <p:anim calcmode="lin" valueType="num">
                                      <p:cBhvr additive="base">
                                        <p:cTn dur="1000" fill="hold" id="75"/>
                                        <p:tgtEl>
                                          <p:spTgt spid="26"/>
                                        </p:tgtEl>
                                        <p:attrNameLst>
                                          <p:attrName>ppt_x</p:attrName>
                                        </p:attrNameLst>
                                      </p:cBhvr>
                                      <p:tavLst>
                                        <p:tav tm="0">
                                          <p:val>
                                            <p:strVal val="1+#ppt_w/2"/>
                                          </p:val>
                                        </p:tav>
                                        <p:tav tm="100000">
                                          <p:val>
                                            <p:strVal val="#ppt_x"/>
                                          </p:val>
                                        </p:tav>
                                      </p:tavLst>
                                    </p:anim>
                                    <p:anim calcmode="lin" valueType="num">
                                      <p:cBhvr additive="base">
                                        <p:cTn dur="1000" fill="hold" id="76"/>
                                        <p:tgtEl>
                                          <p:spTgt spid="26"/>
                                        </p:tgtEl>
                                        <p:attrNameLst>
                                          <p:attrName>ppt_y</p:attrName>
                                        </p:attrNameLst>
                                      </p:cBhvr>
                                      <p:tavLst>
                                        <p:tav tm="0">
                                          <p:val>
                                            <p:strVal val="#ppt_y"/>
                                          </p:val>
                                        </p:tav>
                                        <p:tav tm="100000">
                                          <p:val>
                                            <p:strVal val="#ppt_y"/>
                                          </p:val>
                                        </p:tav>
                                      </p:tavLst>
                                    </p:anim>
                                  </p:childTnLst>
                                </p:cTn>
                              </p:par>
                              <p:par>
                                <p:cTn fill="hold" id="77" nodeType="withEffect" presetClass="entr" presetID="2" presetSubtype="2">
                                  <p:stCondLst>
                                    <p:cond delay="250"/>
                                  </p:stCondLst>
                                  <p:childTnLst>
                                    <p:set>
                                      <p:cBhvr>
                                        <p:cTn dur="1" fill="hold" id="78">
                                          <p:stCondLst>
                                            <p:cond delay="0"/>
                                          </p:stCondLst>
                                        </p:cTn>
                                        <p:tgtEl>
                                          <p:spTgt spid="30"/>
                                        </p:tgtEl>
                                        <p:attrNameLst>
                                          <p:attrName>style.visibility</p:attrName>
                                        </p:attrNameLst>
                                      </p:cBhvr>
                                      <p:to>
                                        <p:strVal val="visible"/>
                                      </p:to>
                                    </p:set>
                                    <p:anim calcmode="lin" valueType="num">
                                      <p:cBhvr additive="base">
                                        <p:cTn dur="1000" fill="hold" id="79"/>
                                        <p:tgtEl>
                                          <p:spTgt spid="30"/>
                                        </p:tgtEl>
                                        <p:attrNameLst>
                                          <p:attrName>ppt_x</p:attrName>
                                        </p:attrNameLst>
                                      </p:cBhvr>
                                      <p:tavLst>
                                        <p:tav tm="0">
                                          <p:val>
                                            <p:strVal val="1+#ppt_w/2"/>
                                          </p:val>
                                        </p:tav>
                                        <p:tav tm="100000">
                                          <p:val>
                                            <p:strVal val="#ppt_x"/>
                                          </p:val>
                                        </p:tav>
                                      </p:tavLst>
                                    </p:anim>
                                    <p:anim calcmode="lin" valueType="num">
                                      <p:cBhvr additive="base">
                                        <p:cTn dur="1000" fill="hold" id="80"/>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0"/>
      <p:bldP grpId="0" spid="7171"/>
      <p:bldP grpId="0" spid="7172"/>
      <p:bldP grpId="0" spid="7173"/>
      <p:bldP grpId="0" spid="7174"/>
      <p:bldP grpId="0" spid="7176"/>
      <p:bldP grpId="0" spid="7177"/>
      <p:bldP grpId="0" spid="7178"/>
      <p:bldP grpId="0" spid="7179"/>
      <p:bldP grpId="0" spid="7184"/>
      <p:bldP grpId="0" spid="7185"/>
      <p:bldP grpId="0" spid="7186"/>
      <p:bldP grpId="0" spid="7187"/>
      <p:bldP grpId="0" spid="31"/>
      <p:bldP grpId="0" spid="25"/>
      <p:bldP grpId="1" spid="2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2018142" y="1943183"/>
            <a:ext cx="8543014" cy="571500"/>
          </a:xfrm>
          <a:prstGeom prst="rect">
            <a:avLst/>
          </a:prstGeom>
          <a:noFill/>
        </p:spPr>
        <p:txBody>
          <a:bodyPr rtlCol="0" wrap="square">
            <a:spAutoFit/>
          </a:bodyPr>
          <a:lstStyle/>
          <a:p>
            <a:pPr>
              <a:lnSpc>
                <a:spcPct val="150000"/>
              </a:lnSpc>
              <a:spcBef>
                <a:spcPct val="0"/>
              </a:spcBef>
            </a:pPr>
            <a:r>
              <a:rPr altLang="en-US" lang="zh-CN" sz="105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pic>
        <p:nvPicPr>
          <p:cNvPr id="17" name="Picture 6"/>
          <p:cNvPicPr>
            <a:picLocks noChangeAspect="1"/>
          </p:cNvPicPr>
          <p:nvPr/>
        </p:nvPicPr>
        <p:blipFill>
          <a:blip r:embed="rId3">
            <a:extLst>
              <a:ext uri="{28A0092B-C50C-407E-A947-70E740481C1C}">
                <a14:useLocalDpi val="0"/>
              </a:ext>
            </a:extLst>
          </a:blip>
          <a:stretch>
            <a:fillRect/>
          </a:stretch>
        </p:blipFill>
        <p:spPr>
          <a:xfrm>
            <a:off x="1822890" y="2846894"/>
            <a:ext cx="2979458" cy="1727742"/>
          </a:xfrm>
          <a:prstGeom prst="rect">
            <a:avLst/>
          </a:prstGeom>
        </p:spPr>
      </p:pic>
      <p:sp>
        <p:nvSpPr>
          <p:cNvPr id="18" name="矩形 17"/>
          <p:cNvSpPr/>
          <p:nvPr/>
        </p:nvSpPr>
        <p:spPr>
          <a:xfrm>
            <a:off x="2245422" y="2990872"/>
            <a:ext cx="2172940" cy="1367796"/>
          </a:xfrm>
          <a:prstGeom prst="rect">
            <a:avLst/>
          </a:prstGeom>
          <a:blipFill>
            <a:blip r:embed="rId4"/>
            <a:stretch>
              <a:fillRect b="428" l="-6459" r="-4968" t="-49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pic>
        <p:nvPicPr>
          <p:cNvPr id="19" name="Picture 6"/>
          <p:cNvPicPr>
            <a:picLocks noChangeAspect="1"/>
          </p:cNvPicPr>
          <p:nvPr/>
        </p:nvPicPr>
        <p:blipFill>
          <a:blip r:embed="rId3">
            <a:extLst>
              <a:ext uri="{28A0092B-C50C-407E-A947-70E740481C1C}">
                <a14:useLocalDpi val="0"/>
              </a:ext>
            </a:extLst>
          </a:blip>
          <a:stretch>
            <a:fillRect/>
          </a:stretch>
        </p:blipFill>
        <p:spPr>
          <a:xfrm>
            <a:off x="4650522" y="2846894"/>
            <a:ext cx="2979458" cy="1727742"/>
          </a:xfrm>
          <a:prstGeom prst="rect">
            <a:avLst/>
          </a:prstGeom>
        </p:spPr>
      </p:pic>
      <p:sp>
        <p:nvSpPr>
          <p:cNvPr id="20" name="矩形 19"/>
          <p:cNvSpPr/>
          <p:nvPr/>
        </p:nvSpPr>
        <p:spPr>
          <a:xfrm>
            <a:off x="5053781" y="2990872"/>
            <a:ext cx="2172940" cy="1367796"/>
          </a:xfrm>
          <a:prstGeom prst="rect">
            <a:avLst/>
          </a:prstGeom>
          <a:blipFill>
            <a:blip r:embed="rId5"/>
            <a:stretch>
              <a:fillRect b="428" l="-6459" r="-4968" t="-49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pic>
        <p:nvPicPr>
          <p:cNvPr id="21" name="Picture 6"/>
          <p:cNvPicPr>
            <a:picLocks noChangeAspect="1"/>
          </p:cNvPicPr>
          <p:nvPr/>
        </p:nvPicPr>
        <p:blipFill>
          <a:blip r:embed="rId3">
            <a:extLst>
              <a:ext uri="{28A0092B-C50C-407E-A947-70E740481C1C}">
                <a14:useLocalDpi val="0"/>
              </a:ext>
            </a:extLst>
          </a:blip>
          <a:stretch>
            <a:fillRect/>
          </a:stretch>
        </p:blipFill>
        <p:spPr>
          <a:xfrm>
            <a:off x="7701969" y="2846894"/>
            <a:ext cx="2979458" cy="1727742"/>
          </a:xfrm>
          <a:prstGeom prst="rect">
            <a:avLst/>
          </a:prstGeom>
        </p:spPr>
      </p:pic>
      <p:sp>
        <p:nvSpPr>
          <p:cNvPr id="22" name="矩形 21"/>
          <p:cNvSpPr/>
          <p:nvPr/>
        </p:nvSpPr>
        <p:spPr>
          <a:xfrm>
            <a:off x="8105228" y="2990872"/>
            <a:ext cx="2172940" cy="1367796"/>
          </a:xfrm>
          <a:prstGeom prst="rect">
            <a:avLst/>
          </a:prstGeom>
          <a:blipFill>
            <a:blip r:embed="rId6">
              <a:extLst>
                <a:ext uri="{BEBA8EAE-BF5A-486C-A8C5-ECC9F3942E4B}">
                  <a14:imgProps>
                    <a14:imgLayer xmlns:d3p1="http://schemas.openxmlformats.org/officeDocument/2006/relationships" d3p1:embed="">
                      <a14:imgEffect>
                        <a14:brightnessContrast bright="16000"/>
                      </a14:imgEffect>
                    </a14:imgLayer>
                  </a14:imgProps>
                </a:ext>
              </a:extLst>
            </a:blip>
            <a:stretch>
              <a:fillRect b="428" l="-6459" r="-4968" t="-49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23" name="圆角矩形 22"/>
          <p:cNvSpPr/>
          <p:nvPr/>
        </p:nvSpPr>
        <p:spPr>
          <a:xfrm>
            <a:off x="1610781" y="4718614"/>
            <a:ext cx="9142635" cy="647903"/>
          </a:xfrm>
          <a:prstGeom prst="roundRect">
            <a:avLst>
              <a:gd fmla="val 50000" name="adj"/>
            </a:avLst>
          </a:prstGeom>
          <a:gradFill>
            <a:gsLst>
              <a:gs pos="0">
                <a:schemeClr val="bg1"/>
              </a:gs>
              <a:gs pos="100000">
                <a:schemeClr val="bg1">
                  <a:lumMod val="95000"/>
                </a:schemeClr>
              </a:gs>
              <a:gs pos="100000">
                <a:schemeClr val="bg1">
                  <a:lumMod val="75000"/>
                </a:schemeClr>
              </a:gs>
            </a:gsLst>
            <a:lin ang="2700000" scaled="1"/>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24" name="圆角矩形 23"/>
          <p:cNvSpPr/>
          <p:nvPr/>
        </p:nvSpPr>
        <p:spPr>
          <a:xfrm>
            <a:off x="1831272" y="4794794"/>
            <a:ext cx="8706177" cy="495543"/>
          </a:xfrm>
          <a:prstGeom prst="roundRect">
            <a:avLst>
              <a:gd fmla="val 50000" name="adj"/>
            </a:avLst>
          </a:prstGeom>
          <a:gradFill>
            <a:gsLst>
              <a:gs pos="0">
                <a:srgbClr val="238DED"/>
              </a:gs>
              <a:gs pos="100000">
                <a:srgbClr val="18478F"/>
              </a:gs>
            </a:gsLst>
            <a:lin ang="54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25" name="矩形 24"/>
          <p:cNvSpPr/>
          <p:nvPr/>
        </p:nvSpPr>
        <p:spPr>
          <a:xfrm>
            <a:off x="2865987" y="4867615"/>
            <a:ext cx="792480" cy="335280"/>
          </a:xfrm>
          <a:prstGeom prst="rect">
            <a:avLst/>
          </a:prstGeom>
        </p:spPr>
        <p:txBody>
          <a:bodyPr wrap="non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项目一</a:t>
            </a:r>
          </a:p>
        </p:txBody>
      </p:sp>
      <p:sp>
        <p:nvSpPr>
          <p:cNvPr id="26" name="矩形 25"/>
          <p:cNvSpPr/>
          <p:nvPr/>
        </p:nvSpPr>
        <p:spPr>
          <a:xfrm>
            <a:off x="5707097" y="4867615"/>
            <a:ext cx="792480" cy="335280"/>
          </a:xfrm>
          <a:prstGeom prst="rect">
            <a:avLst/>
          </a:prstGeom>
        </p:spPr>
        <p:txBody>
          <a:bodyPr wrap="non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项目二</a:t>
            </a:r>
          </a:p>
        </p:txBody>
      </p:sp>
      <p:sp>
        <p:nvSpPr>
          <p:cNvPr id="27" name="矩形 26"/>
          <p:cNvSpPr/>
          <p:nvPr/>
        </p:nvSpPr>
        <p:spPr>
          <a:xfrm>
            <a:off x="8888168" y="4867615"/>
            <a:ext cx="792480" cy="335280"/>
          </a:xfrm>
          <a:prstGeom prst="rect">
            <a:avLst/>
          </a:prstGeom>
        </p:spPr>
        <p:txBody>
          <a:bodyPr wrap="non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项目三</a:t>
            </a:r>
          </a:p>
        </p:txBody>
      </p:sp>
      <p:sp>
        <p:nvSpPr>
          <p:cNvPr id="28" name="矩形 27"/>
          <p:cNvSpPr/>
          <p:nvPr/>
        </p:nvSpPr>
        <p:spPr>
          <a:xfrm>
            <a:off x="2257920" y="5442047"/>
            <a:ext cx="2016463" cy="571500"/>
          </a:xfrm>
          <a:prstGeom prst="rect">
            <a:avLst/>
          </a:prstGeom>
        </p:spPr>
        <p:txBody>
          <a:bodyPr wrap="square">
            <a:spAutoFit/>
          </a:bodyPr>
          <a:lstStyle/>
          <a:p>
            <a:pPr algn="just">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请在此输入详细的文字介绍信息，表达图表的含义。</a:t>
            </a:r>
          </a:p>
        </p:txBody>
      </p:sp>
      <p:sp>
        <p:nvSpPr>
          <p:cNvPr id="29" name="矩形 28"/>
          <p:cNvSpPr/>
          <p:nvPr/>
        </p:nvSpPr>
        <p:spPr>
          <a:xfrm>
            <a:off x="5066265" y="5442047"/>
            <a:ext cx="2016463" cy="571500"/>
          </a:xfrm>
          <a:prstGeom prst="rect">
            <a:avLst/>
          </a:prstGeom>
        </p:spPr>
        <p:txBody>
          <a:bodyPr wrap="square">
            <a:spAutoFit/>
          </a:bodyPr>
          <a:lstStyle/>
          <a:p>
            <a:pPr algn="just">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请在此输入详细的文字介绍信息，表达图表的含义。</a:t>
            </a:r>
          </a:p>
        </p:txBody>
      </p:sp>
      <p:sp>
        <p:nvSpPr>
          <p:cNvPr id="30" name="矩形 29"/>
          <p:cNvSpPr/>
          <p:nvPr/>
        </p:nvSpPr>
        <p:spPr>
          <a:xfrm>
            <a:off x="8305781" y="5442047"/>
            <a:ext cx="2016463" cy="571500"/>
          </a:xfrm>
          <a:prstGeom prst="rect">
            <a:avLst/>
          </a:prstGeom>
        </p:spPr>
        <p:txBody>
          <a:bodyPr wrap="square">
            <a:spAutoFit/>
          </a:bodyPr>
          <a:lstStyle/>
          <a:p>
            <a:pPr algn="just">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请在此输入详细的文字介绍信息，表达图表的含义。</a:t>
            </a:r>
          </a:p>
        </p:txBody>
      </p:sp>
      <p:sp>
        <p:nvSpPr>
          <p:cNvPr id="31" name="圆角矩形 30"/>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成功项目展示</a:t>
            </a:r>
          </a:p>
        </p:txBody>
      </p:sp>
    </p:spTree>
    <p:extLst>
      <p:ext uri="{BB962C8B-B14F-4D97-AF65-F5344CB8AC3E}">
        <p14:creationId val="327834046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500" id="7"/>
                                        <p:tgtEl>
                                          <p:spTgt spid="31"/>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31"/>
                                        </p:tgtEl>
                                        <p:attrNameLst>
                                          <p:attrName>ppt_x</p:attrName>
                                          <p:attrName>ppt_y</p:attrName>
                                        </p:attrNameLst>
                                      </p:cBhvr>
                                      <p:rCtr x="0" y="-9074"/>
                                    </p:animMotion>
                                  </p:childTnLst>
                                </p:cTn>
                              </p:par>
                            </p:childTnLst>
                          </p:cTn>
                        </p:par>
                        <p:par>
                          <p:cTn fill="hold" id="10" nodeType="afterGroup">
                            <p:stCondLst>
                              <p:cond delay="1500"/>
                            </p:stCondLst>
                            <p:childTnLst>
                              <p:par>
                                <p:cTn fill="hold" grpId="0" id="11" nodeType="afterEffect" presetClass="entr" presetID="18" presetSubtype="3">
                                  <p:stCondLst>
                                    <p:cond delay="0"/>
                                  </p:stCondLst>
                                  <p:childTnLst>
                                    <p:set>
                                      <p:cBhvr>
                                        <p:cTn dur="1" fill="hold" id="12">
                                          <p:stCondLst>
                                            <p:cond delay="0"/>
                                          </p:stCondLst>
                                        </p:cTn>
                                        <p:tgtEl>
                                          <p:spTgt spid="16"/>
                                        </p:tgtEl>
                                        <p:attrNameLst>
                                          <p:attrName>style.visibility</p:attrName>
                                        </p:attrNameLst>
                                      </p:cBhvr>
                                      <p:to>
                                        <p:strVal val="visible"/>
                                      </p:to>
                                    </p:set>
                                    <p:animEffect filter="strips(upRight)" transition="in">
                                      <p:cBhvr>
                                        <p:cTn dur="500" id="13"/>
                                        <p:tgtEl>
                                          <p:spTgt spid="16"/>
                                        </p:tgtEl>
                                      </p:cBhvr>
                                    </p:animEffect>
                                  </p:childTnLst>
                                </p:cTn>
                              </p:par>
                              <p:par>
                                <p:cTn fill="hold" id="14" nodeType="withEffect" presetClass="entr" presetID="53" presetSubtype="0">
                                  <p:stCondLst>
                                    <p:cond delay="500"/>
                                  </p:stCondLst>
                                  <p:childTnLst>
                                    <p:set>
                                      <p:cBhvr>
                                        <p:cTn dur="1" fill="hold" id="15">
                                          <p:stCondLst>
                                            <p:cond delay="0"/>
                                          </p:stCondLst>
                                        </p:cTn>
                                        <p:tgtEl>
                                          <p:spTgt spid="21"/>
                                        </p:tgtEl>
                                        <p:attrNameLst>
                                          <p:attrName>style.visibility</p:attrName>
                                        </p:attrNameLst>
                                      </p:cBhvr>
                                      <p:to>
                                        <p:strVal val="visible"/>
                                      </p:to>
                                    </p:set>
                                    <p:anim calcmode="lin" valueType="num">
                                      <p:cBhvr>
                                        <p:cTn dur="500" fill="hold" id="16"/>
                                        <p:tgtEl>
                                          <p:spTgt spid="21"/>
                                        </p:tgtEl>
                                        <p:attrNameLst>
                                          <p:attrName>ppt_w</p:attrName>
                                        </p:attrNameLst>
                                      </p:cBhvr>
                                      <p:tavLst>
                                        <p:tav tm="0">
                                          <p:val>
                                            <p:fltVal val="0"/>
                                          </p:val>
                                        </p:tav>
                                        <p:tav tm="100000">
                                          <p:val>
                                            <p:strVal val="#ppt_w"/>
                                          </p:val>
                                        </p:tav>
                                      </p:tavLst>
                                    </p:anim>
                                    <p:anim calcmode="lin" valueType="num">
                                      <p:cBhvr>
                                        <p:cTn dur="500" fill="hold" id="17"/>
                                        <p:tgtEl>
                                          <p:spTgt spid="21"/>
                                        </p:tgtEl>
                                        <p:attrNameLst>
                                          <p:attrName>ppt_h</p:attrName>
                                        </p:attrNameLst>
                                      </p:cBhvr>
                                      <p:tavLst>
                                        <p:tav tm="0">
                                          <p:val>
                                            <p:fltVal val="0"/>
                                          </p:val>
                                        </p:tav>
                                        <p:tav tm="100000">
                                          <p:val>
                                            <p:strVal val="#ppt_h"/>
                                          </p:val>
                                        </p:tav>
                                      </p:tavLst>
                                    </p:anim>
                                    <p:animEffect filter="fade" transition="in">
                                      <p:cBhvr>
                                        <p:cTn dur="500" id="18"/>
                                        <p:tgtEl>
                                          <p:spTgt spid="21"/>
                                        </p:tgtEl>
                                      </p:cBhvr>
                                    </p:animEffect>
                                  </p:childTnLst>
                                </p:cTn>
                              </p:par>
                              <p:par>
                                <p:cTn fill="hold" id="19" nodeType="withEffect" presetClass="entr" presetID="53" presetSubtype="0">
                                  <p:stCondLst>
                                    <p:cond delay="500"/>
                                  </p:stCondLst>
                                  <p:childTnLst>
                                    <p:set>
                                      <p:cBhvr>
                                        <p:cTn dur="1" fill="hold" id="20">
                                          <p:stCondLst>
                                            <p:cond delay="0"/>
                                          </p:stCondLst>
                                        </p:cTn>
                                        <p:tgtEl>
                                          <p:spTgt spid="19"/>
                                        </p:tgtEl>
                                        <p:attrNameLst>
                                          <p:attrName>style.visibility</p:attrName>
                                        </p:attrNameLst>
                                      </p:cBhvr>
                                      <p:to>
                                        <p:strVal val="visible"/>
                                      </p:to>
                                    </p:set>
                                    <p:anim calcmode="lin" valueType="num">
                                      <p:cBhvr>
                                        <p:cTn dur="500" fill="hold" id="21"/>
                                        <p:tgtEl>
                                          <p:spTgt spid="19"/>
                                        </p:tgtEl>
                                        <p:attrNameLst>
                                          <p:attrName>ppt_w</p:attrName>
                                        </p:attrNameLst>
                                      </p:cBhvr>
                                      <p:tavLst>
                                        <p:tav tm="0">
                                          <p:val>
                                            <p:fltVal val="0"/>
                                          </p:val>
                                        </p:tav>
                                        <p:tav tm="100000">
                                          <p:val>
                                            <p:strVal val="#ppt_w"/>
                                          </p:val>
                                        </p:tav>
                                      </p:tavLst>
                                    </p:anim>
                                    <p:anim calcmode="lin" valueType="num">
                                      <p:cBhvr>
                                        <p:cTn dur="500" fill="hold" id="22"/>
                                        <p:tgtEl>
                                          <p:spTgt spid="19"/>
                                        </p:tgtEl>
                                        <p:attrNameLst>
                                          <p:attrName>ppt_h</p:attrName>
                                        </p:attrNameLst>
                                      </p:cBhvr>
                                      <p:tavLst>
                                        <p:tav tm="0">
                                          <p:val>
                                            <p:fltVal val="0"/>
                                          </p:val>
                                        </p:tav>
                                        <p:tav tm="100000">
                                          <p:val>
                                            <p:strVal val="#ppt_h"/>
                                          </p:val>
                                        </p:tav>
                                      </p:tavLst>
                                    </p:anim>
                                    <p:animEffect filter="fade" transition="in">
                                      <p:cBhvr>
                                        <p:cTn dur="500" id="23"/>
                                        <p:tgtEl>
                                          <p:spTgt spid="19"/>
                                        </p:tgtEl>
                                      </p:cBhvr>
                                    </p:animEffect>
                                  </p:childTnLst>
                                </p:cTn>
                              </p:par>
                              <p:par>
                                <p:cTn fill="hold" id="24" nodeType="withEffect" presetClass="entr" presetID="53" presetSubtype="0">
                                  <p:stCondLst>
                                    <p:cond delay="500"/>
                                  </p:stCondLst>
                                  <p:childTnLst>
                                    <p:set>
                                      <p:cBhvr>
                                        <p:cTn dur="1" fill="hold" id="25">
                                          <p:stCondLst>
                                            <p:cond delay="0"/>
                                          </p:stCondLst>
                                        </p:cTn>
                                        <p:tgtEl>
                                          <p:spTgt spid="17"/>
                                        </p:tgtEl>
                                        <p:attrNameLst>
                                          <p:attrName>style.visibility</p:attrName>
                                        </p:attrNameLst>
                                      </p:cBhvr>
                                      <p:to>
                                        <p:strVal val="visible"/>
                                      </p:to>
                                    </p:set>
                                    <p:anim calcmode="lin" valueType="num">
                                      <p:cBhvr>
                                        <p:cTn dur="500" fill="hold" id="26"/>
                                        <p:tgtEl>
                                          <p:spTgt spid="17"/>
                                        </p:tgtEl>
                                        <p:attrNameLst>
                                          <p:attrName>ppt_w</p:attrName>
                                        </p:attrNameLst>
                                      </p:cBhvr>
                                      <p:tavLst>
                                        <p:tav tm="0">
                                          <p:val>
                                            <p:fltVal val="0"/>
                                          </p:val>
                                        </p:tav>
                                        <p:tav tm="100000">
                                          <p:val>
                                            <p:strVal val="#ppt_w"/>
                                          </p:val>
                                        </p:tav>
                                      </p:tavLst>
                                    </p:anim>
                                    <p:anim calcmode="lin" valueType="num">
                                      <p:cBhvr>
                                        <p:cTn dur="500" fill="hold" id="27"/>
                                        <p:tgtEl>
                                          <p:spTgt spid="17"/>
                                        </p:tgtEl>
                                        <p:attrNameLst>
                                          <p:attrName>ppt_h</p:attrName>
                                        </p:attrNameLst>
                                      </p:cBhvr>
                                      <p:tavLst>
                                        <p:tav tm="0">
                                          <p:val>
                                            <p:fltVal val="0"/>
                                          </p:val>
                                        </p:tav>
                                        <p:tav tm="100000">
                                          <p:val>
                                            <p:strVal val="#ppt_h"/>
                                          </p:val>
                                        </p:tav>
                                      </p:tavLst>
                                    </p:anim>
                                    <p:animEffect filter="fade" transition="in">
                                      <p:cBhvr>
                                        <p:cTn dur="500" id="28"/>
                                        <p:tgtEl>
                                          <p:spTgt spid="17"/>
                                        </p:tgtEl>
                                      </p:cBhvr>
                                    </p:animEffect>
                                  </p:childTnLst>
                                </p:cTn>
                              </p:par>
                              <p:par>
                                <p:cTn fill="hold" grpId="0" id="29" nodeType="withEffect" presetClass="entr" presetID="10" presetSubtype="0">
                                  <p:stCondLst>
                                    <p:cond delay="50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par>
                                <p:cTn fill="hold" grpId="0" id="32" nodeType="withEffect" presetClass="entr" presetID="10" presetSubtype="0">
                                  <p:stCondLst>
                                    <p:cond delay="500"/>
                                  </p:stCondLst>
                                  <p:childTnLst>
                                    <p:set>
                                      <p:cBhvr>
                                        <p:cTn dur="1" fill="hold" id="33">
                                          <p:stCondLst>
                                            <p:cond delay="0"/>
                                          </p:stCondLst>
                                        </p:cTn>
                                        <p:tgtEl>
                                          <p:spTgt spid="20"/>
                                        </p:tgtEl>
                                        <p:attrNameLst>
                                          <p:attrName>style.visibility</p:attrName>
                                        </p:attrNameLst>
                                      </p:cBhvr>
                                      <p:to>
                                        <p:strVal val="visible"/>
                                      </p:to>
                                    </p:set>
                                    <p:animEffect filter="fade" transition="in">
                                      <p:cBhvr>
                                        <p:cTn dur="500" id="34"/>
                                        <p:tgtEl>
                                          <p:spTgt spid="20"/>
                                        </p:tgtEl>
                                      </p:cBhvr>
                                    </p:animEffect>
                                  </p:childTnLst>
                                </p:cTn>
                              </p:par>
                              <p:par>
                                <p:cTn fill="hold" grpId="0" id="35" nodeType="withEffect" presetClass="entr" presetID="10" presetSubtype="0">
                                  <p:stCondLst>
                                    <p:cond delay="500"/>
                                  </p:stCondLst>
                                  <p:childTnLst>
                                    <p:set>
                                      <p:cBhvr>
                                        <p:cTn dur="1" fill="hold" id="36">
                                          <p:stCondLst>
                                            <p:cond delay="0"/>
                                          </p:stCondLst>
                                        </p:cTn>
                                        <p:tgtEl>
                                          <p:spTgt spid="22"/>
                                        </p:tgtEl>
                                        <p:attrNameLst>
                                          <p:attrName>style.visibility</p:attrName>
                                        </p:attrNameLst>
                                      </p:cBhvr>
                                      <p:to>
                                        <p:strVal val="visible"/>
                                      </p:to>
                                    </p:set>
                                    <p:animEffect filter="fade" transition="in">
                                      <p:cBhvr>
                                        <p:cTn dur="500" id="37"/>
                                        <p:tgtEl>
                                          <p:spTgt spid="22"/>
                                        </p:tgtEl>
                                      </p:cBhvr>
                                    </p:animEffect>
                                  </p:childTnLst>
                                </p:cTn>
                              </p:par>
                              <p:par>
                                <p:cTn fill="hold" grpId="0" id="38" nodeType="withEffect" presetClass="entr" presetID="22" presetSubtype="4">
                                  <p:stCondLst>
                                    <p:cond delay="2000"/>
                                  </p:stCondLst>
                                  <p:childTnLst>
                                    <p:set>
                                      <p:cBhvr>
                                        <p:cTn dur="1" fill="hold" id="39">
                                          <p:stCondLst>
                                            <p:cond delay="0"/>
                                          </p:stCondLst>
                                        </p:cTn>
                                        <p:tgtEl>
                                          <p:spTgt spid="23"/>
                                        </p:tgtEl>
                                        <p:attrNameLst>
                                          <p:attrName>style.visibility</p:attrName>
                                        </p:attrNameLst>
                                      </p:cBhvr>
                                      <p:to>
                                        <p:strVal val="visible"/>
                                      </p:to>
                                    </p:set>
                                    <p:animEffect filter="wipe(down)" transition="in">
                                      <p:cBhvr>
                                        <p:cTn dur="500" id="40"/>
                                        <p:tgtEl>
                                          <p:spTgt spid="23"/>
                                        </p:tgtEl>
                                      </p:cBhvr>
                                    </p:animEffect>
                                  </p:childTnLst>
                                </p:cTn>
                              </p:par>
                              <p:par>
                                <p:cTn fill="hold" grpId="0" id="41" nodeType="withEffect" presetClass="entr" presetID="22" presetSubtype="4">
                                  <p:stCondLst>
                                    <p:cond delay="2000"/>
                                  </p:stCondLst>
                                  <p:childTnLst>
                                    <p:set>
                                      <p:cBhvr>
                                        <p:cTn dur="1" fill="hold" id="42">
                                          <p:stCondLst>
                                            <p:cond delay="0"/>
                                          </p:stCondLst>
                                        </p:cTn>
                                        <p:tgtEl>
                                          <p:spTgt spid="24"/>
                                        </p:tgtEl>
                                        <p:attrNameLst>
                                          <p:attrName>style.visibility</p:attrName>
                                        </p:attrNameLst>
                                      </p:cBhvr>
                                      <p:to>
                                        <p:strVal val="visible"/>
                                      </p:to>
                                    </p:set>
                                    <p:animEffect filter="wipe(down)" transition="in">
                                      <p:cBhvr>
                                        <p:cTn dur="500" id="43"/>
                                        <p:tgtEl>
                                          <p:spTgt spid="24"/>
                                        </p:tgtEl>
                                      </p:cBhvr>
                                    </p:animEffect>
                                  </p:childTnLst>
                                </p:cTn>
                              </p:par>
                              <p:par>
                                <p:cTn fill="hold" grpId="0" id="44" nodeType="withEffect" presetClass="entr" presetID="53" presetSubtype="0">
                                  <p:stCondLst>
                                    <p:cond delay="2750"/>
                                  </p:stCondLst>
                                  <p:childTnLst>
                                    <p:set>
                                      <p:cBhvr>
                                        <p:cTn dur="1" fill="hold" id="45">
                                          <p:stCondLst>
                                            <p:cond delay="0"/>
                                          </p:stCondLst>
                                        </p:cTn>
                                        <p:tgtEl>
                                          <p:spTgt spid="25"/>
                                        </p:tgtEl>
                                        <p:attrNameLst>
                                          <p:attrName>style.visibility</p:attrName>
                                        </p:attrNameLst>
                                      </p:cBhvr>
                                      <p:to>
                                        <p:strVal val="visible"/>
                                      </p:to>
                                    </p:set>
                                    <p:anim calcmode="lin" valueType="num">
                                      <p:cBhvr>
                                        <p:cTn dur="500" fill="hold" id="46"/>
                                        <p:tgtEl>
                                          <p:spTgt spid="25"/>
                                        </p:tgtEl>
                                        <p:attrNameLst>
                                          <p:attrName>ppt_w</p:attrName>
                                        </p:attrNameLst>
                                      </p:cBhvr>
                                      <p:tavLst>
                                        <p:tav tm="0">
                                          <p:val>
                                            <p:fltVal val="0"/>
                                          </p:val>
                                        </p:tav>
                                        <p:tav tm="100000">
                                          <p:val>
                                            <p:strVal val="#ppt_w"/>
                                          </p:val>
                                        </p:tav>
                                      </p:tavLst>
                                    </p:anim>
                                    <p:anim calcmode="lin" valueType="num">
                                      <p:cBhvr>
                                        <p:cTn dur="500" fill="hold" id="47"/>
                                        <p:tgtEl>
                                          <p:spTgt spid="25"/>
                                        </p:tgtEl>
                                        <p:attrNameLst>
                                          <p:attrName>ppt_h</p:attrName>
                                        </p:attrNameLst>
                                      </p:cBhvr>
                                      <p:tavLst>
                                        <p:tav tm="0">
                                          <p:val>
                                            <p:fltVal val="0"/>
                                          </p:val>
                                        </p:tav>
                                        <p:tav tm="100000">
                                          <p:val>
                                            <p:strVal val="#ppt_h"/>
                                          </p:val>
                                        </p:tav>
                                      </p:tavLst>
                                    </p:anim>
                                    <p:animEffect filter="fade" transition="in">
                                      <p:cBhvr>
                                        <p:cTn dur="500" id="48"/>
                                        <p:tgtEl>
                                          <p:spTgt spid="25"/>
                                        </p:tgtEl>
                                      </p:cBhvr>
                                    </p:animEffect>
                                  </p:childTnLst>
                                </p:cTn>
                              </p:par>
                              <p:par>
                                <p:cTn fill="hold" grpId="0" id="49" nodeType="withEffect" presetClass="entr" presetID="53" presetSubtype="0">
                                  <p:stCondLst>
                                    <p:cond delay="2750"/>
                                  </p:stCondLst>
                                  <p:childTnLst>
                                    <p:set>
                                      <p:cBhvr>
                                        <p:cTn dur="1" fill="hold" id="50">
                                          <p:stCondLst>
                                            <p:cond delay="0"/>
                                          </p:stCondLst>
                                        </p:cTn>
                                        <p:tgtEl>
                                          <p:spTgt spid="26"/>
                                        </p:tgtEl>
                                        <p:attrNameLst>
                                          <p:attrName>style.visibility</p:attrName>
                                        </p:attrNameLst>
                                      </p:cBhvr>
                                      <p:to>
                                        <p:strVal val="visible"/>
                                      </p:to>
                                    </p:set>
                                    <p:anim calcmode="lin" valueType="num">
                                      <p:cBhvr>
                                        <p:cTn dur="500" fill="hold" id="51"/>
                                        <p:tgtEl>
                                          <p:spTgt spid="26"/>
                                        </p:tgtEl>
                                        <p:attrNameLst>
                                          <p:attrName>ppt_w</p:attrName>
                                        </p:attrNameLst>
                                      </p:cBhvr>
                                      <p:tavLst>
                                        <p:tav tm="0">
                                          <p:val>
                                            <p:fltVal val="0"/>
                                          </p:val>
                                        </p:tav>
                                        <p:tav tm="100000">
                                          <p:val>
                                            <p:strVal val="#ppt_w"/>
                                          </p:val>
                                        </p:tav>
                                      </p:tavLst>
                                    </p:anim>
                                    <p:anim calcmode="lin" valueType="num">
                                      <p:cBhvr>
                                        <p:cTn dur="500" fill="hold" id="52"/>
                                        <p:tgtEl>
                                          <p:spTgt spid="26"/>
                                        </p:tgtEl>
                                        <p:attrNameLst>
                                          <p:attrName>ppt_h</p:attrName>
                                        </p:attrNameLst>
                                      </p:cBhvr>
                                      <p:tavLst>
                                        <p:tav tm="0">
                                          <p:val>
                                            <p:fltVal val="0"/>
                                          </p:val>
                                        </p:tav>
                                        <p:tav tm="100000">
                                          <p:val>
                                            <p:strVal val="#ppt_h"/>
                                          </p:val>
                                        </p:tav>
                                      </p:tavLst>
                                    </p:anim>
                                    <p:animEffect filter="fade" transition="in">
                                      <p:cBhvr>
                                        <p:cTn dur="500" id="53"/>
                                        <p:tgtEl>
                                          <p:spTgt spid="26"/>
                                        </p:tgtEl>
                                      </p:cBhvr>
                                    </p:animEffect>
                                  </p:childTnLst>
                                </p:cTn>
                              </p:par>
                              <p:par>
                                <p:cTn fill="hold" grpId="0" id="54" nodeType="withEffect" presetClass="entr" presetID="53" presetSubtype="0">
                                  <p:stCondLst>
                                    <p:cond delay="2750"/>
                                  </p:stCondLst>
                                  <p:childTnLst>
                                    <p:set>
                                      <p:cBhvr>
                                        <p:cTn dur="1" fill="hold" id="55">
                                          <p:stCondLst>
                                            <p:cond delay="0"/>
                                          </p:stCondLst>
                                        </p:cTn>
                                        <p:tgtEl>
                                          <p:spTgt spid="27"/>
                                        </p:tgtEl>
                                        <p:attrNameLst>
                                          <p:attrName>style.visibility</p:attrName>
                                        </p:attrNameLst>
                                      </p:cBhvr>
                                      <p:to>
                                        <p:strVal val="visible"/>
                                      </p:to>
                                    </p:set>
                                    <p:anim calcmode="lin" valueType="num">
                                      <p:cBhvr>
                                        <p:cTn dur="500" fill="hold" id="56"/>
                                        <p:tgtEl>
                                          <p:spTgt spid="27"/>
                                        </p:tgtEl>
                                        <p:attrNameLst>
                                          <p:attrName>ppt_w</p:attrName>
                                        </p:attrNameLst>
                                      </p:cBhvr>
                                      <p:tavLst>
                                        <p:tav tm="0">
                                          <p:val>
                                            <p:fltVal val="0"/>
                                          </p:val>
                                        </p:tav>
                                        <p:tav tm="100000">
                                          <p:val>
                                            <p:strVal val="#ppt_w"/>
                                          </p:val>
                                        </p:tav>
                                      </p:tavLst>
                                    </p:anim>
                                    <p:anim calcmode="lin" valueType="num">
                                      <p:cBhvr>
                                        <p:cTn dur="500" fill="hold" id="57"/>
                                        <p:tgtEl>
                                          <p:spTgt spid="27"/>
                                        </p:tgtEl>
                                        <p:attrNameLst>
                                          <p:attrName>ppt_h</p:attrName>
                                        </p:attrNameLst>
                                      </p:cBhvr>
                                      <p:tavLst>
                                        <p:tav tm="0">
                                          <p:val>
                                            <p:fltVal val="0"/>
                                          </p:val>
                                        </p:tav>
                                        <p:tav tm="100000">
                                          <p:val>
                                            <p:strVal val="#ppt_h"/>
                                          </p:val>
                                        </p:tav>
                                      </p:tavLst>
                                    </p:anim>
                                    <p:animEffect filter="fade" transition="in">
                                      <p:cBhvr>
                                        <p:cTn dur="500" id="58"/>
                                        <p:tgtEl>
                                          <p:spTgt spid="27"/>
                                        </p:tgtEl>
                                      </p:cBhvr>
                                    </p:animEffect>
                                  </p:childTnLst>
                                </p:cTn>
                              </p:par>
                              <p:par>
                                <p:cTn fill="hold" grpId="0" id="59" nodeType="withEffect" presetClass="entr" presetID="2" presetSubtype="2">
                                  <p:stCondLst>
                                    <p:cond delay="3500"/>
                                  </p:stCondLst>
                                  <p:childTnLst>
                                    <p:set>
                                      <p:cBhvr>
                                        <p:cTn dur="1" fill="hold" id="60">
                                          <p:stCondLst>
                                            <p:cond delay="0"/>
                                          </p:stCondLst>
                                        </p:cTn>
                                        <p:tgtEl>
                                          <p:spTgt spid="28"/>
                                        </p:tgtEl>
                                        <p:attrNameLst>
                                          <p:attrName>style.visibility</p:attrName>
                                        </p:attrNameLst>
                                      </p:cBhvr>
                                      <p:to>
                                        <p:strVal val="visible"/>
                                      </p:to>
                                    </p:set>
                                    <p:anim calcmode="lin" valueType="num">
                                      <p:cBhvr additive="base">
                                        <p:cTn dur="500" fill="hold" id="61"/>
                                        <p:tgtEl>
                                          <p:spTgt spid="28"/>
                                        </p:tgtEl>
                                        <p:attrNameLst>
                                          <p:attrName>ppt_x</p:attrName>
                                        </p:attrNameLst>
                                      </p:cBhvr>
                                      <p:tavLst>
                                        <p:tav tm="0">
                                          <p:val>
                                            <p:strVal val="1+#ppt_w/2"/>
                                          </p:val>
                                        </p:tav>
                                        <p:tav tm="100000">
                                          <p:val>
                                            <p:strVal val="#ppt_x"/>
                                          </p:val>
                                        </p:tav>
                                      </p:tavLst>
                                    </p:anim>
                                    <p:anim calcmode="lin" valueType="num">
                                      <p:cBhvr additive="base">
                                        <p:cTn dur="500" fill="hold" id="62"/>
                                        <p:tgtEl>
                                          <p:spTgt spid="28"/>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2">
                                  <p:stCondLst>
                                    <p:cond delay="3500"/>
                                  </p:stCondLst>
                                  <p:childTnLst>
                                    <p:set>
                                      <p:cBhvr>
                                        <p:cTn dur="1" fill="hold" id="64">
                                          <p:stCondLst>
                                            <p:cond delay="0"/>
                                          </p:stCondLst>
                                        </p:cTn>
                                        <p:tgtEl>
                                          <p:spTgt spid="29"/>
                                        </p:tgtEl>
                                        <p:attrNameLst>
                                          <p:attrName>style.visibility</p:attrName>
                                        </p:attrNameLst>
                                      </p:cBhvr>
                                      <p:to>
                                        <p:strVal val="visible"/>
                                      </p:to>
                                    </p:set>
                                    <p:anim calcmode="lin" valueType="num">
                                      <p:cBhvr additive="base">
                                        <p:cTn dur="500" fill="hold" id="65"/>
                                        <p:tgtEl>
                                          <p:spTgt spid="29"/>
                                        </p:tgtEl>
                                        <p:attrNameLst>
                                          <p:attrName>ppt_x</p:attrName>
                                        </p:attrNameLst>
                                      </p:cBhvr>
                                      <p:tavLst>
                                        <p:tav tm="0">
                                          <p:val>
                                            <p:strVal val="1+#ppt_w/2"/>
                                          </p:val>
                                        </p:tav>
                                        <p:tav tm="100000">
                                          <p:val>
                                            <p:strVal val="#ppt_x"/>
                                          </p:val>
                                        </p:tav>
                                      </p:tavLst>
                                    </p:anim>
                                    <p:anim calcmode="lin" valueType="num">
                                      <p:cBhvr additive="base">
                                        <p:cTn dur="500" fill="hold" id="66"/>
                                        <p:tgtEl>
                                          <p:spTgt spid="29"/>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2">
                                  <p:stCondLst>
                                    <p:cond delay="3500"/>
                                  </p:stCondLst>
                                  <p:childTnLst>
                                    <p:set>
                                      <p:cBhvr>
                                        <p:cTn dur="1" fill="hold" id="68">
                                          <p:stCondLst>
                                            <p:cond delay="0"/>
                                          </p:stCondLst>
                                        </p:cTn>
                                        <p:tgtEl>
                                          <p:spTgt spid="30"/>
                                        </p:tgtEl>
                                        <p:attrNameLst>
                                          <p:attrName>style.visibility</p:attrName>
                                        </p:attrNameLst>
                                      </p:cBhvr>
                                      <p:to>
                                        <p:strVal val="visible"/>
                                      </p:to>
                                    </p:set>
                                    <p:anim calcmode="lin" valueType="num">
                                      <p:cBhvr additive="base">
                                        <p:cTn dur="500" fill="hold" id="69"/>
                                        <p:tgtEl>
                                          <p:spTgt spid="30"/>
                                        </p:tgtEl>
                                        <p:attrNameLst>
                                          <p:attrName>ppt_x</p:attrName>
                                        </p:attrNameLst>
                                      </p:cBhvr>
                                      <p:tavLst>
                                        <p:tav tm="0">
                                          <p:val>
                                            <p:strVal val="1+#ppt_w/2"/>
                                          </p:val>
                                        </p:tav>
                                        <p:tav tm="100000">
                                          <p:val>
                                            <p:strVal val="#ppt_x"/>
                                          </p:val>
                                        </p:tav>
                                      </p:tavLst>
                                    </p:anim>
                                    <p:anim calcmode="lin" valueType="num">
                                      <p:cBhvr additive="base">
                                        <p:cTn dur="500" fill="hold" id="70"/>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20"/>
      <p:bldP grpId="0" spid="22"/>
      <p:bldP grpId="0" spid="23"/>
      <p:bldP grpId="0" spid="24"/>
      <p:bldP grpId="0" spid="25"/>
      <p:bldP grpId="0" spid="26"/>
      <p:bldP grpId="0" spid="27"/>
      <p:bldP grpId="0" spid="28"/>
      <p:bldP grpId="0" spid="29"/>
      <p:bldP grpId="0" spid="30"/>
      <p:bldP grpId="0" spid="31"/>
      <p:bldP grpId="1"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弧形 31"/>
          <p:cNvSpPr/>
          <p:nvPr/>
        </p:nvSpPr>
        <p:spPr>
          <a:xfrm rot="10800000">
            <a:off x="985089" y="-4412721"/>
            <a:ext cx="10209908" cy="5222465"/>
          </a:xfrm>
          <a:prstGeom prst="arc">
            <a:avLst>
              <a:gd fmla="val 11687977" name="adj1"/>
              <a:gd fmla="val 20691439" name="adj2"/>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3" name="弧形 32"/>
          <p:cNvSpPr/>
          <p:nvPr/>
        </p:nvSpPr>
        <p:spPr>
          <a:xfrm rot="10800000">
            <a:off x="-987274" y="-10545135"/>
            <a:ext cx="14154634" cy="12593783"/>
          </a:xfrm>
          <a:prstGeom prst="arc">
            <a:avLst>
              <a:gd fmla="val 12484089" name="adj1"/>
              <a:gd fmla="val 19947265" name="adj2"/>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4" name="弧形 33"/>
          <p:cNvSpPr/>
          <p:nvPr/>
        </p:nvSpPr>
        <p:spPr>
          <a:xfrm rot="10800000">
            <a:off x="-987274" y="-5568185"/>
            <a:ext cx="14154634" cy="8591651"/>
          </a:xfrm>
          <a:prstGeom prst="arc">
            <a:avLst>
              <a:gd fmla="val 11985777" name="adj1"/>
              <a:gd fmla="val 20414400"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5" name="弧形 34"/>
          <p:cNvSpPr/>
          <p:nvPr/>
        </p:nvSpPr>
        <p:spPr>
          <a:xfrm rot="10800000">
            <a:off x="-987274" y="-3780432"/>
            <a:ext cx="14154634" cy="6830021"/>
          </a:xfrm>
          <a:prstGeom prst="arc">
            <a:avLst>
              <a:gd fmla="val 11746970" name="adj1"/>
              <a:gd fmla="val 20652581"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6" name="弧形 35"/>
          <p:cNvSpPr/>
          <p:nvPr/>
        </p:nvSpPr>
        <p:spPr>
          <a:xfrm rot="10800000">
            <a:off x="-987274" y="-2863581"/>
            <a:ext cx="14154634" cy="5997916"/>
          </a:xfrm>
          <a:prstGeom prst="arc">
            <a:avLst>
              <a:gd fmla="val 11640061" name="adj1"/>
              <a:gd fmla="val 20767946"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7" name="弧形 36"/>
          <p:cNvSpPr/>
          <p:nvPr/>
        </p:nvSpPr>
        <p:spPr>
          <a:xfrm rot="10800000">
            <a:off x="-987274" y="-1813635"/>
            <a:ext cx="14154634" cy="5029090"/>
          </a:xfrm>
          <a:prstGeom prst="arc">
            <a:avLst>
              <a:gd fmla="val 11501349" name="adj1"/>
              <a:gd fmla="val 20899245" name="adj2"/>
            </a:avLst>
          </a:prstGeom>
          <a:ln w="12700">
            <a:gradFill>
              <a:gsLst>
                <a:gs pos="0">
                  <a:srgbClr val="238DED"/>
                </a:gs>
                <a:gs pos="100000">
                  <a:srgbClr val="18478F"/>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8" name="弧形 37"/>
          <p:cNvSpPr/>
          <p:nvPr/>
        </p:nvSpPr>
        <p:spPr>
          <a:xfrm rot="10800000">
            <a:off x="-987274" y="-866966"/>
            <a:ext cx="14154634" cy="4093175"/>
          </a:xfrm>
          <a:prstGeom prst="arc">
            <a:avLst>
              <a:gd fmla="val 11372673" name="adj1"/>
              <a:gd fmla="val 21014737"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9" name="弧形 38"/>
          <p:cNvSpPr/>
          <p:nvPr/>
        </p:nvSpPr>
        <p:spPr>
          <a:xfrm rot="10800000">
            <a:off x="-987274" y="25918"/>
            <a:ext cx="14154634" cy="3211805"/>
          </a:xfrm>
          <a:prstGeom prst="arc">
            <a:avLst>
              <a:gd fmla="val 11254937" name="adj1"/>
              <a:gd fmla="val 21140759"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0" name="弧形 39"/>
          <p:cNvSpPr/>
          <p:nvPr/>
        </p:nvSpPr>
        <p:spPr>
          <a:xfrm rot="10800000">
            <a:off x="-987274" y="778958"/>
            <a:ext cx="14154634" cy="2449891"/>
          </a:xfrm>
          <a:prstGeom prst="arc">
            <a:avLst>
              <a:gd fmla="val 11151706" name="adj1"/>
              <a:gd fmla="val 21256969"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1" name="弧形 40"/>
          <p:cNvSpPr/>
          <p:nvPr/>
        </p:nvSpPr>
        <p:spPr>
          <a:xfrm rot="10800000">
            <a:off x="-987274" y="1406294"/>
            <a:ext cx="14154634" cy="1855175"/>
          </a:xfrm>
          <a:prstGeom prst="arc">
            <a:avLst>
              <a:gd fmla="val 11059918" name="adj1"/>
              <a:gd fmla="val 21341481"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2" name="弧形 41"/>
          <p:cNvSpPr/>
          <p:nvPr/>
        </p:nvSpPr>
        <p:spPr>
          <a:xfrm rot="10800000">
            <a:off x="-987274" y="1633352"/>
            <a:ext cx="14154634" cy="1731339"/>
          </a:xfrm>
          <a:prstGeom prst="arc">
            <a:avLst>
              <a:gd fmla="val 10949731" name="adj1"/>
              <a:gd fmla="val 21450868"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3" name="弧形 42"/>
          <p:cNvSpPr/>
          <p:nvPr/>
        </p:nvSpPr>
        <p:spPr>
          <a:xfrm flipV="1" rot="10800000">
            <a:off x="-901213" y="3770582"/>
            <a:ext cx="14154634" cy="1438162"/>
          </a:xfrm>
          <a:prstGeom prst="arc">
            <a:avLst>
              <a:gd fmla="val 10937291" name="adj1"/>
              <a:gd fmla="val 21475095"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4" name="弧形 43"/>
          <p:cNvSpPr/>
          <p:nvPr/>
        </p:nvSpPr>
        <p:spPr>
          <a:xfrm flipV="1" rot="10800000">
            <a:off x="-901213" y="3823469"/>
            <a:ext cx="14154634" cy="3468208"/>
          </a:xfrm>
          <a:prstGeom prst="arc">
            <a:avLst>
              <a:gd fmla="val 11128348" name="adj1"/>
              <a:gd fmla="val 21303215"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5" name="弧形 44"/>
          <p:cNvSpPr/>
          <p:nvPr/>
        </p:nvSpPr>
        <p:spPr>
          <a:xfrm flipV="1" rot="10800000">
            <a:off x="-901213" y="3874858"/>
            <a:ext cx="14154634" cy="6585321"/>
          </a:xfrm>
          <a:prstGeom prst="arc">
            <a:avLst>
              <a:gd fmla="val 11397289" name="adj1"/>
              <a:gd fmla="val 21057630"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6" name="矩形 45"/>
          <p:cNvSpPr/>
          <p:nvPr/>
        </p:nvSpPr>
        <p:spPr>
          <a:xfrm>
            <a:off x="3131640" y="5065448"/>
            <a:ext cx="5925034" cy="408432"/>
          </a:xfrm>
          <a:prstGeom prst="rect">
            <a:avLst/>
          </a:prstGeom>
          <a:ln>
            <a:noFill/>
          </a:ln>
        </p:spPr>
        <p:txBody>
          <a:bodyPr wrap="square">
            <a:spAutoFit/>
          </a:bodyPr>
          <a:lstStyle/>
          <a:p>
            <a:pPr algn="ctr">
              <a:lnSpc>
                <a:spcPct val="130000"/>
              </a:lnSpc>
            </a:pPr>
            <a:r>
              <a:rPr altLang="zh-CN" lang="en-US" smtClean="0" sz="800">
                <a:solidFill>
                  <a:schemeClr val="tx1">
                    <a:lumMod val="50000"/>
                    <a:lumOff val="50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ReportSummary and report of atmospheric simple creative work Business Report</a:t>
            </a:r>
          </a:p>
        </p:txBody>
      </p:sp>
      <p:sp>
        <p:nvSpPr>
          <p:cNvPr id="47" name="椭圆 46"/>
          <p:cNvSpPr/>
          <p:nvPr/>
        </p:nvSpPr>
        <p:spPr>
          <a:xfrm>
            <a:off x="5479515" y="1255771"/>
            <a:ext cx="1229284" cy="1229284"/>
          </a:xfrm>
          <a:prstGeom prst="ellipse">
            <a:avLst/>
          </a:prstGeom>
          <a:gradFill>
            <a:gsLst>
              <a:gs pos="0">
                <a:schemeClr val="bg1"/>
              </a:gs>
              <a:gs pos="100000">
                <a:srgbClr val="D4D2D3"/>
              </a:gs>
            </a:gsLst>
            <a:lin ang="2700000" scaled="0"/>
          </a:gradFill>
          <a:ln>
            <a:noFill/>
          </a:ln>
          <a:effectLst>
            <a:outerShdw algn="tr" blurRad="1651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pc="300" sz="4400">
                <a:gradFill>
                  <a:gsLst>
                    <a:gs pos="0">
                      <a:srgbClr val="238DED"/>
                    </a:gs>
                    <a:gs pos="100000">
                      <a:srgbClr val="18478F"/>
                    </a:gs>
                  </a:gsLst>
                  <a:lin ang="2700000" scaled="0"/>
                </a:gradFill>
                <a:effectLst>
                  <a:outerShdw algn="tl" blurRad="38100" dir="2700000" dist="38100">
                    <a:srgbClr val="000000">
                      <a:alpha val="30000"/>
                    </a:srgbClr>
                  </a:outerShdw>
                </a:effectLst>
                <a:latin charset="0" panose="020b0806030902050204" pitchFamily="34" typeface="Impact"/>
                <a:ea charset="-122" panose="02010601030101010101" pitchFamily="2" typeface="方正黑体简体"/>
              </a:rPr>
              <a:t>03</a:t>
            </a:r>
          </a:p>
        </p:txBody>
      </p:sp>
      <p:sp>
        <p:nvSpPr>
          <p:cNvPr id="48" name="圆角矩形 47"/>
          <p:cNvSpPr/>
          <p:nvPr/>
        </p:nvSpPr>
        <p:spPr>
          <a:xfrm>
            <a:off x="4186179" y="2776578"/>
            <a:ext cx="3815957" cy="672870"/>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latin charset="-122" panose="02010601030101010101" pitchFamily="2" typeface="方正黑体简体"/>
                <a:ea charset="-122" panose="02010601030101010101" pitchFamily="2" typeface="方正黑体简体"/>
              </a:rPr>
              <a:t>工作不足之处</a:t>
            </a:r>
          </a:p>
        </p:txBody>
      </p:sp>
      <p:sp>
        <p:nvSpPr>
          <p:cNvPr id="49" name="TextBox 23"/>
          <p:cNvSpPr txBox="1">
            <a:spLocks noChangeArrowheads="1"/>
          </p:cNvSpPr>
          <p:nvPr/>
        </p:nvSpPr>
        <p:spPr bwMode="auto">
          <a:xfrm>
            <a:off x="3953435"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添加文字标题一</a:t>
            </a:r>
          </a:p>
        </p:txBody>
      </p:sp>
      <p:sp>
        <p:nvSpPr>
          <p:cNvPr id="50" name="TextBox 24"/>
          <p:cNvSpPr txBox="1">
            <a:spLocks noChangeArrowheads="1"/>
          </p:cNvSpPr>
          <p:nvPr/>
        </p:nvSpPr>
        <p:spPr bwMode="auto">
          <a:xfrm>
            <a:off x="3953435"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添加文字标题四</a:t>
            </a:r>
          </a:p>
        </p:txBody>
      </p:sp>
      <p:sp>
        <p:nvSpPr>
          <p:cNvPr id="51" name="TextBox 25"/>
          <p:cNvSpPr txBox="1">
            <a:spLocks noChangeArrowheads="1"/>
          </p:cNvSpPr>
          <p:nvPr/>
        </p:nvSpPr>
        <p:spPr bwMode="auto">
          <a:xfrm>
            <a:off x="6939843"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添加文字标题三</a:t>
            </a:r>
          </a:p>
        </p:txBody>
      </p:sp>
      <p:sp>
        <p:nvSpPr>
          <p:cNvPr id="52" name="TextBox 23"/>
          <p:cNvSpPr txBox="1">
            <a:spLocks noChangeArrowheads="1"/>
          </p:cNvSpPr>
          <p:nvPr/>
        </p:nvSpPr>
        <p:spPr bwMode="auto">
          <a:xfrm>
            <a:off x="5446638"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添加文字标题二</a:t>
            </a:r>
          </a:p>
        </p:txBody>
      </p:sp>
      <p:sp>
        <p:nvSpPr>
          <p:cNvPr id="53" name="TextBox 24"/>
          <p:cNvSpPr txBox="1">
            <a:spLocks noChangeArrowheads="1"/>
          </p:cNvSpPr>
          <p:nvPr/>
        </p:nvSpPr>
        <p:spPr bwMode="auto">
          <a:xfrm>
            <a:off x="5446638"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添加文字标题五</a:t>
            </a:r>
          </a:p>
        </p:txBody>
      </p:sp>
      <p:sp>
        <p:nvSpPr>
          <p:cNvPr id="54" name="TextBox 25"/>
          <p:cNvSpPr txBox="1">
            <a:spLocks noChangeArrowheads="1"/>
          </p:cNvSpPr>
          <p:nvPr/>
        </p:nvSpPr>
        <p:spPr bwMode="auto">
          <a:xfrm>
            <a:off x="6939843"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添加文字标题六</a:t>
            </a:r>
          </a:p>
        </p:txBody>
      </p:sp>
    </p:spTree>
    <p:extLst>
      <p:ext uri="{BB962C8B-B14F-4D97-AF65-F5344CB8AC3E}">
        <p14:creationId val="223363088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32"/>
                                        </p:tgtEl>
                                        <p:attrNameLst>
                                          <p:attrName>style.visibility</p:attrName>
                                        </p:attrNameLst>
                                      </p:cBhvr>
                                      <p:to>
                                        <p:strVal val="visible"/>
                                      </p:to>
                                    </p:set>
                                    <p:animEffect filter="barn(inVertical)" transition="in">
                                      <p:cBhvr>
                                        <p:cTn dur="1000" id="7"/>
                                        <p:tgtEl>
                                          <p:spTgt spid="32"/>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33"/>
                                        </p:tgtEl>
                                        <p:attrNameLst>
                                          <p:attrName>style.visibility</p:attrName>
                                        </p:attrNameLst>
                                      </p:cBhvr>
                                      <p:to>
                                        <p:strVal val="visible"/>
                                      </p:to>
                                    </p:set>
                                    <p:animEffect filter="barn(inVertical)" transition="in">
                                      <p:cBhvr>
                                        <p:cTn dur="1000" id="10"/>
                                        <p:tgtEl>
                                          <p:spTgt spid="33"/>
                                        </p:tgtEl>
                                      </p:cBhvr>
                                    </p:animEffect>
                                  </p:childTnLst>
                                </p:cTn>
                              </p:par>
                              <p:par>
                                <p:cTn fill="hold" grpId="0" id="11" nodeType="withEffect" presetClass="entr" presetID="16" presetSubtype="21">
                                  <p:stCondLst>
                                    <p:cond delay="250"/>
                                  </p:stCondLst>
                                  <p:childTnLst>
                                    <p:set>
                                      <p:cBhvr>
                                        <p:cTn dur="1" fill="hold" id="12">
                                          <p:stCondLst>
                                            <p:cond delay="0"/>
                                          </p:stCondLst>
                                        </p:cTn>
                                        <p:tgtEl>
                                          <p:spTgt spid="34"/>
                                        </p:tgtEl>
                                        <p:attrNameLst>
                                          <p:attrName>style.visibility</p:attrName>
                                        </p:attrNameLst>
                                      </p:cBhvr>
                                      <p:to>
                                        <p:strVal val="visible"/>
                                      </p:to>
                                    </p:set>
                                    <p:animEffect filter="barn(inVertical)" transition="in">
                                      <p:cBhvr>
                                        <p:cTn dur="1000" id="13"/>
                                        <p:tgtEl>
                                          <p:spTgt spid="34"/>
                                        </p:tgtEl>
                                      </p:cBhvr>
                                    </p:animEffect>
                                  </p:childTnLst>
                                </p:cTn>
                              </p:par>
                              <p:par>
                                <p:cTn fill="hold" grpId="0" id="14" nodeType="withEffect" presetClass="entr" presetID="16" presetSubtype="21">
                                  <p:stCondLst>
                                    <p:cond delay="250"/>
                                  </p:stCondLst>
                                  <p:childTnLst>
                                    <p:set>
                                      <p:cBhvr>
                                        <p:cTn dur="1" fill="hold" id="15">
                                          <p:stCondLst>
                                            <p:cond delay="0"/>
                                          </p:stCondLst>
                                        </p:cTn>
                                        <p:tgtEl>
                                          <p:spTgt spid="35"/>
                                        </p:tgtEl>
                                        <p:attrNameLst>
                                          <p:attrName>style.visibility</p:attrName>
                                        </p:attrNameLst>
                                      </p:cBhvr>
                                      <p:to>
                                        <p:strVal val="visible"/>
                                      </p:to>
                                    </p:set>
                                    <p:animEffect filter="barn(inVertical)" transition="in">
                                      <p:cBhvr>
                                        <p:cTn dur="1000" id="16"/>
                                        <p:tgtEl>
                                          <p:spTgt spid="35"/>
                                        </p:tgtEl>
                                      </p:cBhvr>
                                    </p:animEffect>
                                  </p:childTnLst>
                                </p:cTn>
                              </p:par>
                              <p:par>
                                <p:cTn fill="hold" grpId="0" id="17" nodeType="withEffect" presetClass="entr" presetID="16" presetSubtype="21">
                                  <p:stCondLst>
                                    <p:cond delay="500"/>
                                  </p:stCondLst>
                                  <p:childTnLst>
                                    <p:set>
                                      <p:cBhvr>
                                        <p:cTn dur="1" fill="hold" id="18">
                                          <p:stCondLst>
                                            <p:cond delay="0"/>
                                          </p:stCondLst>
                                        </p:cTn>
                                        <p:tgtEl>
                                          <p:spTgt spid="36"/>
                                        </p:tgtEl>
                                        <p:attrNameLst>
                                          <p:attrName>style.visibility</p:attrName>
                                        </p:attrNameLst>
                                      </p:cBhvr>
                                      <p:to>
                                        <p:strVal val="visible"/>
                                      </p:to>
                                    </p:set>
                                    <p:animEffect filter="barn(inVertical)" transition="in">
                                      <p:cBhvr>
                                        <p:cTn dur="1000" id="19"/>
                                        <p:tgtEl>
                                          <p:spTgt spid="36"/>
                                        </p:tgtEl>
                                      </p:cBhvr>
                                    </p:animEffect>
                                  </p:childTnLst>
                                </p:cTn>
                              </p:par>
                              <p:par>
                                <p:cTn fill="hold" grpId="0" id="20" nodeType="withEffect" presetClass="entr" presetID="16" presetSubtype="21">
                                  <p:stCondLst>
                                    <p:cond delay="500"/>
                                  </p:stCondLst>
                                  <p:childTnLst>
                                    <p:set>
                                      <p:cBhvr>
                                        <p:cTn dur="1" fill="hold" id="21">
                                          <p:stCondLst>
                                            <p:cond delay="0"/>
                                          </p:stCondLst>
                                        </p:cTn>
                                        <p:tgtEl>
                                          <p:spTgt spid="38"/>
                                        </p:tgtEl>
                                        <p:attrNameLst>
                                          <p:attrName>style.visibility</p:attrName>
                                        </p:attrNameLst>
                                      </p:cBhvr>
                                      <p:to>
                                        <p:strVal val="visible"/>
                                      </p:to>
                                    </p:set>
                                    <p:animEffect filter="barn(inVertical)" transition="in">
                                      <p:cBhvr>
                                        <p:cTn dur="1000" id="22"/>
                                        <p:tgtEl>
                                          <p:spTgt spid="38"/>
                                        </p:tgtEl>
                                      </p:cBhvr>
                                    </p:animEffect>
                                  </p:childTnLst>
                                </p:cTn>
                              </p:par>
                              <p:par>
                                <p:cTn fill="hold" grpId="0" id="23" nodeType="withEffect" presetClass="entr" presetID="16" presetSubtype="21">
                                  <p:stCondLst>
                                    <p:cond delay="750"/>
                                  </p:stCondLst>
                                  <p:childTnLst>
                                    <p:set>
                                      <p:cBhvr>
                                        <p:cTn dur="1" fill="hold" id="24">
                                          <p:stCondLst>
                                            <p:cond delay="0"/>
                                          </p:stCondLst>
                                        </p:cTn>
                                        <p:tgtEl>
                                          <p:spTgt spid="39"/>
                                        </p:tgtEl>
                                        <p:attrNameLst>
                                          <p:attrName>style.visibility</p:attrName>
                                        </p:attrNameLst>
                                      </p:cBhvr>
                                      <p:to>
                                        <p:strVal val="visible"/>
                                      </p:to>
                                    </p:set>
                                    <p:animEffect filter="barn(inVertical)" transition="in">
                                      <p:cBhvr>
                                        <p:cTn dur="1000" id="25"/>
                                        <p:tgtEl>
                                          <p:spTgt spid="39"/>
                                        </p:tgtEl>
                                      </p:cBhvr>
                                    </p:animEffect>
                                  </p:childTnLst>
                                </p:cTn>
                              </p:par>
                              <p:par>
                                <p:cTn fill="hold" grpId="0" id="26" nodeType="withEffect" presetClass="entr" presetID="16" presetSubtype="21">
                                  <p:stCondLst>
                                    <p:cond delay="750"/>
                                  </p:stCondLst>
                                  <p:childTnLst>
                                    <p:set>
                                      <p:cBhvr>
                                        <p:cTn dur="1" fill="hold" id="27">
                                          <p:stCondLst>
                                            <p:cond delay="0"/>
                                          </p:stCondLst>
                                        </p:cTn>
                                        <p:tgtEl>
                                          <p:spTgt spid="40"/>
                                        </p:tgtEl>
                                        <p:attrNameLst>
                                          <p:attrName>style.visibility</p:attrName>
                                        </p:attrNameLst>
                                      </p:cBhvr>
                                      <p:to>
                                        <p:strVal val="visible"/>
                                      </p:to>
                                    </p:set>
                                    <p:animEffect filter="barn(inVertical)" transition="in">
                                      <p:cBhvr>
                                        <p:cTn dur="1000" id="28"/>
                                        <p:tgtEl>
                                          <p:spTgt spid="40"/>
                                        </p:tgtEl>
                                      </p:cBhvr>
                                    </p:animEffect>
                                  </p:childTnLst>
                                </p:cTn>
                              </p:par>
                              <p:par>
                                <p:cTn fill="hold" grpId="0" id="29" nodeType="withEffect" presetClass="entr" presetID="16" presetSubtype="21">
                                  <p:stCondLst>
                                    <p:cond delay="1000"/>
                                  </p:stCondLst>
                                  <p:childTnLst>
                                    <p:set>
                                      <p:cBhvr>
                                        <p:cTn dur="1" fill="hold" id="30">
                                          <p:stCondLst>
                                            <p:cond delay="0"/>
                                          </p:stCondLst>
                                        </p:cTn>
                                        <p:tgtEl>
                                          <p:spTgt spid="41"/>
                                        </p:tgtEl>
                                        <p:attrNameLst>
                                          <p:attrName>style.visibility</p:attrName>
                                        </p:attrNameLst>
                                      </p:cBhvr>
                                      <p:to>
                                        <p:strVal val="visible"/>
                                      </p:to>
                                    </p:set>
                                    <p:animEffect filter="barn(inVertical)" transition="in">
                                      <p:cBhvr>
                                        <p:cTn dur="1000" id="31"/>
                                        <p:tgtEl>
                                          <p:spTgt spid="41"/>
                                        </p:tgtEl>
                                      </p:cBhvr>
                                    </p:animEffect>
                                  </p:childTnLst>
                                </p:cTn>
                              </p:par>
                              <p:par>
                                <p:cTn fill="hold" grpId="0" id="32" nodeType="withEffect" presetClass="entr" presetID="16" presetSubtype="21">
                                  <p:stCondLst>
                                    <p:cond delay="1000"/>
                                  </p:stCondLst>
                                  <p:childTnLst>
                                    <p:set>
                                      <p:cBhvr>
                                        <p:cTn dur="1" fill="hold" id="33">
                                          <p:stCondLst>
                                            <p:cond delay="0"/>
                                          </p:stCondLst>
                                        </p:cTn>
                                        <p:tgtEl>
                                          <p:spTgt spid="42"/>
                                        </p:tgtEl>
                                        <p:attrNameLst>
                                          <p:attrName>style.visibility</p:attrName>
                                        </p:attrNameLst>
                                      </p:cBhvr>
                                      <p:to>
                                        <p:strVal val="visible"/>
                                      </p:to>
                                    </p:set>
                                    <p:animEffect filter="barn(inVertical)" transition="in">
                                      <p:cBhvr>
                                        <p:cTn dur="1000" id="34"/>
                                        <p:tgtEl>
                                          <p:spTgt spid="42"/>
                                        </p:tgtEl>
                                      </p:cBhvr>
                                    </p:animEffect>
                                  </p:childTnLst>
                                </p:cTn>
                              </p:par>
                              <p:par>
                                <p:cTn fill="hold" grpId="0" id="35" nodeType="withEffect" presetClass="entr" presetID="16" presetSubtype="21">
                                  <p:stCondLst>
                                    <p:cond delay="1250"/>
                                  </p:stCondLst>
                                  <p:childTnLst>
                                    <p:set>
                                      <p:cBhvr>
                                        <p:cTn dur="1" fill="hold" id="36">
                                          <p:stCondLst>
                                            <p:cond delay="0"/>
                                          </p:stCondLst>
                                        </p:cTn>
                                        <p:tgtEl>
                                          <p:spTgt spid="43"/>
                                        </p:tgtEl>
                                        <p:attrNameLst>
                                          <p:attrName>style.visibility</p:attrName>
                                        </p:attrNameLst>
                                      </p:cBhvr>
                                      <p:to>
                                        <p:strVal val="visible"/>
                                      </p:to>
                                    </p:set>
                                    <p:animEffect filter="barn(inVertical)" transition="in">
                                      <p:cBhvr>
                                        <p:cTn dur="1000" id="37"/>
                                        <p:tgtEl>
                                          <p:spTgt spid="43"/>
                                        </p:tgtEl>
                                      </p:cBhvr>
                                    </p:animEffect>
                                  </p:childTnLst>
                                </p:cTn>
                              </p:par>
                              <p:par>
                                <p:cTn fill="hold" grpId="0" id="38" nodeType="withEffect" presetClass="entr" presetID="16" presetSubtype="21">
                                  <p:stCondLst>
                                    <p:cond delay="1250"/>
                                  </p:stCondLst>
                                  <p:childTnLst>
                                    <p:set>
                                      <p:cBhvr>
                                        <p:cTn dur="1" fill="hold" id="39">
                                          <p:stCondLst>
                                            <p:cond delay="0"/>
                                          </p:stCondLst>
                                        </p:cTn>
                                        <p:tgtEl>
                                          <p:spTgt spid="44"/>
                                        </p:tgtEl>
                                        <p:attrNameLst>
                                          <p:attrName>style.visibility</p:attrName>
                                        </p:attrNameLst>
                                      </p:cBhvr>
                                      <p:to>
                                        <p:strVal val="visible"/>
                                      </p:to>
                                    </p:set>
                                    <p:animEffect filter="barn(inVertical)" transition="in">
                                      <p:cBhvr>
                                        <p:cTn dur="1000" id="40"/>
                                        <p:tgtEl>
                                          <p:spTgt spid="44"/>
                                        </p:tgtEl>
                                      </p:cBhvr>
                                    </p:animEffect>
                                  </p:childTnLst>
                                </p:cTn>
                              </p:par>
                              <p:par>
                                <p:cTn fill="hold" grpId="0" id="41" nodeType="withEffect" presetClass="entr" presetID="16" presetSubtype="21">
                                  <p:stCondLst>
                                    <p:cond delay="1250"/>
                                  </p:stCondLst>
                                  <p:childTnLst>
                                    <p:set>
                                      <p:cBhvr>
                                        <p:cTn dur="1" fill="hold" id="42">
                                          <p:stCondLst>
                                            <p:cond delay="0"/>
                                          </p:stCondLst>
                                        </p:cTn>
                                        <p:tgtEl>
                                          <p:spTgt spid="45"/>
                                        </p:tgtEl>
                                        <p:attrNameLst>
                                          <p:attrName>style.visibility</p:attrName>
                                        </p:attrNameLst>
                                      </p:cBhvr>
                                      <p:to>
                                        <p:strVal val="visible"/>
                                      </p:to>
                                    </p:set>
                                    <p:animEffect filter="barn(inVertical)" transition="in">
                                      <p:cBhvr>
                                        <p:cTn dur="1000" id="43"/>
                                        <p:tgtEl>
                                          <p:spTgt spid="45"/>
                                        </p:tgtEl>
                                      </p:cBhvr>
                                    </p:animEffect>
                                  </p:childTnLst>
                                </p:cTn>
                              </p:par>
                              <p:par>
                                <p:cTn fill="hold" grpId="0" id="44" nodeType="withEffect" presetClass="entr" presetID="16" presetSubtype="21">
                                  <p:stCondLst>
                                    <p:cond delay="1250"/>
                                  </p:stCondLst>
                                  <p:childTnLst>
                                    <p:set>
                                      <p:cBhvr>
                                        <p:cTn dur="1" fill="hold" id="45">
                                          <p:stCondLst>
                                            <p:cond delay="0"/>
                                          </p:stCondLst>
                                        </p:cTn>
                                        <p:tgtEl>
                                          <p:spTgt spid="37"/>
                                        </p:tgtEl>
                                        <p:attrNameLst>
                                          <p:attrName>style.visibility</p:attrName>
                                        </p:attrNameLst>
                                      </p:cBhvr>
                                      <p:to>
                                        <p:strVal val="visible"/>
                                      </p:to>
                                    </p:set>
                                    <p:animEffect filter="barn(inVertical)" transition="in">
                                      <p:cBhvr>
                                        <p:cTn dur="1000" id="46"/>
                                        <p:tgtEl>
                                          <p:spTgt spid="37"/>
                                        </p:tgtEl>
                                      </p:cBhvr>
                                    </p:animEffect>
                                  </p:childTnLst>
                                </p:cTn>
                              </p:par>
                              <p:par>
                                <p:cTn fill="hold" grpId="0" id="47" nodeType="withEffect" presetClass="entr" presetID="10" presetSubtype="0">
                                  <p:stCondLst>
                                    <p:cond delay="2000"/>
                                  </p:stCondLst>
                                  <p:childTnLst>
                                    <p:set>
                                      <p:cBhvr>
                                        <p:cTn dur="1" fill="hold" id="48">
                                          <p:stCondLst>
                                            <p:cond delay="0"/>
                                          </p:stCondLst>
                                        </p:cTn>
                                        <p:tgtEl>
                                          <p:spTgt spid="47"/>
                                        </p:tgtEl>
                                        <p:attrNameLst>
                                          <p:attrName>style.visibility</p:attrName>
                                        </p:attrNameLst>
                                      </p:cBhvr>
                                      <p:to>
                                        <p:strVal val="visible"/>
                                      </p:to>
                                    </p:set>
                                    <p:animEffect filter="fade" transition="in">
                                      <p:cBhvr>
                                        <p:cTn dur="1500" id="49"/>
                                        <p:tgtEl>
                                          <p:spTgt spid="47"/>
                                        </p:tgtEl>
                                      </p:cBhvr>
                                    </p:animEffect>
                                  </p:childTnLst>
                                </p:cTn>
                              </p:par>
                              <p:par>
                                <p:cTn decel="100000" fill="hold" grpId="1" id="50" nodeType="withEffect" presetClass="path" presetID="42" presetSubtype="0">
                                  <p:stCondLst>
                                    <p:cond delay="2000"/>
                                  </p:stCondLst>
                                  <p:childTnLst>
                                    <p:animMotion origin="layout" path="M 2.08333E-07 4.81481E-06 L 2.08333E-07 0.18125" pathEditMode="relative" ptsTypes="AA" rAng="0">
                                      <p:cBhvr>
                                        <p:cTn dur="1500" fill="hold" id="51" spd="-100000"/>
                                        <p:tgtEl>
                                          <p:spTgt spid="47"/>
                                        </p:tgtEl>
                                        <p:attrNameLst>
                                          <p:attrName>ppt_x</p:attrName>
                                          <p:attrName>ppt_y</p:attrName>
                                        </p:attrNameLst>
                                      </p:cBhvr>
                                      <p:rCtr x="0" y="7801"/>
                                    </p:animMotion>
                                  </p:childTnLst>
                                </p:cTn>
                              </p:par>
                              <p:par>
                                <p:cTn fill="hold" grpId="0" id="52" nodeType="withEffect" presetClass="entr" presetID="10" presetSubtype="0">
                                  <p:stCondLst>
                                    <p:cond delay="2000"/>
                                  </p:stCondLst>
                                  <p:childTnLst>
                                    <p:set>
                                      <p:cBhvr>
                                        <p:cTn dur="1" fill="hold" id="53">
                                          <p:stCondLst>
                                            <p:cond delay="0"/>
                                          </p:stCondLst>
                                        </p:cTn>
                                        <p:tgtEl>
                                          <p:spTgt spid="48"/>
                                        </p:tgtEl>
                                        <p:attrNameLst>
                                          <p:attrName>style.visibility</p:attrName>
                                        </p:attrNameLst>
                                      </p:cBhvr>
                                      <p:to>
                                        <p:strVal val="visible"/>
                                      </p:to>
                                    </p:set>
                                    <p:animEffect filter="fade" transition="in">
                                      <p:cBhvr>
                                        <p:cTn dur="1500" id="54"/>
                                        <p:tgtEl>
                                          <p:spTgt spid="48"/>
                                        </p:tgtEl>
                                      </p:cBhvr>
                                    </p:animEffect>
                                  </p:childTnLst>
                                </p:cTn>
                              </p:par>
                              <p:par>
                                <p:cTn decel="100000" fill="hold" grpId="1" id="55" nodeType="withEffect" presetClass="path" presetID="64" presetSubtype="0">
                                  <p:stCondLst>
                                    <p:cond delay="2000"/>
                                  </p:stCondLst>
                                  <p:childTnLst>
                                    <p:animMotion origin="layout" path="M 2.08333E-07 4.81481E-06 L 2.08333E-07 -0.18125" pathEditMode="relative" ptsTypes="AA" rAng="0">
                                      <p:cBhvr>
                                        <p:cTn dur="1500" fill="hold" id="56" spd="-100000"/>
                                        <p:tgtEl>
                                          <p:spTgt spid="48"/>
                                        </p:tgtEl>
                                        <p:attrNameLst>
                                          <p:attrName>ppt_x</p:attrName>
                                          <p:attrName>ppt_y</p:attrName>
                                        </p:attrNameLst>
                                      </p:cBhvr>
                                      <p:rCtr x="0" y="-6273"/>
                                    </p:animMotion>
                                  </p:childTnLst>
                                </p:cTn>
                              </p:par>
                              <p:par>
                                <p:cTn decel="100000" fill="hold" grpId="0" id="57" nodeType="withEffect" presetClass="entr" presetID="50" presetSubtype="0">
                                  <p:stCondLst>
                                    <p:cond delay="3250"/>
                                  </p:stCondLst>
                                  <p:childTnLst>
                                    <p:set>
                                      <p:cBhvr>
                                        <p:cTn dur="1" fill="hold" id="58">
                                          <p:stCondLst>
                                            <p:cond delay="0"/>
                                          </p:stCondLst>
                                        </p:cTn>
                                        <p:tgtEl>
                                          <p:spTgt spid="49"/>
                                        </p:tgtEl>
                                        <p:attrNameLst>
                                          <p:attrName>style.visibility</p:attrName>
                                        </p:attrNameLst>
                                      </p:cBhvr>
                                      <p:to>
                                        <p:strVal val="visible"/>
                                      </p:to>
                                    </p:set>
                                    <p:anim calcmode="lin" valueType="num">
                                      <p:cBhvr>
                                        <p:cTn dur="1000" fill="hold" id="59"/>
                                        <p:tgtEl>
                                          <p:spTgt spid="49"/>
                                        </p:tgtEl>
                                        <p:attrNameLst>
                                          <p:attrName>ppt_w</p:attrName>
                                        </p:attrNameLst>
                                      </p:cBhvr>
                                      <p:tavLst>
                                        <p:tav tm="0">
                                          <p:val>
                                            <p:strVal val="#ppt_w+.3"/>
                                          </p:val>
                                        </p:tav>
                                        <p:tav tm="100000">
                                          <p:val>
                                            <p:strVal val="#ppt_w"/>
                                          </p:val>
                                        </p:tav>
                                      </p:tavLst>
                                    </p:anim>
                                    <p:anim calcmode="lin" valueType="num">
                                      <p:cBhvr>
                                        <p:cTn dur="1000" fill="hold" id="60"/>
                                        <p:tgtEl>
                                          <p:spTgt spid="49"/>
                                        </p:tgtEl>
                                        <p:attrNameLst>
                                          <p:attrName>ppt_h</p:attrName>
                                        </p:attrNameLst>
                                      </p:cBhvr>
                                      <p:tavLst>
                                        <p:tav tm="0">
                                          <p:val>
                                            <p:strVal val="#ppt_h"/>
                                          </p:val>
                                        </p:tav>
                                        <p:tav tm="100000">
                                          <p:val>
                                            <p:strVal val="#ppt_h"/>
                                          </p:val>
                                        </p:tav>
                                      </p:tavLst>
                                    </p:anim>
                                    <p:animEffect filter="fade" transition="in">
                                      <p:cBhvr>
                                        <p:cTn dur="1000" id="61"/>
                                        <p:tgtEl>
                                          <p:spTgt spid="49"/>
                                        </p:tgtEl>
                                      </p:cBhvr>
                                    </p:animEffect>
                                  </p:childTnLst>
                                </p:cTn>
                              </p:par>
                              <p:par>
                                <p:cTn decel="100000" fill="hold" grpId="0" id="62" nodeType="withEffect" presetClass="entr" presetID="50" presetSubtype="0">
                                  <p:stCondLst>
                                    <p:cond delay="3750"/>
                                  </p:stCondLst>
                                  <p:childTnLst>
                                    <p:set>
                                      <p:cBhvr>
                                        <p:cTn dur="1" fill="hold" id="63">
                                          <p:stCondLst>
                                            <p:cond delay="0"/>
                                          </p:stCondLst>
                                        </p:cTn>
                                        <p:tgtEl>
                                          <p:spTgt spid="52"/>
                                        </p:tgtEl>
                                        <p:attrNameLst>
                                          <p:attrName>style.visibility</p:attrName>
                                        </p:attrNameLst>
                                      </p:cBhvr>
                                      <p:to>
                                        <p:strVal val="visible"/>
                                      </p:to>
                                    </p:set>
                                    <p:anim calcmode="lin" valueType="num">
                                      <p:cBhvr>
                                        <p:cTn dur="1000" fill="hold" id="64"/>
                                        <p:tgtEl>
                                          <p:spTgt spid="52"/>
                                        </p:tgtEl>
                                        <p:attrNameLst>
                                          <p:attrName>ppt_w</p:attrName>
                                        </p:attrNameLst>
                                      </p:cBhvr>
                                      <p:tavLst>
                                        <p:tav tm="0">
                                          <p:val>
                                            <p:strVal val="#ppt_w+.3"/>
                                          </p:val>
                                        </p:tav>
                                        <p:tav tm="100000">
                                          <p:val>
                                            <p:strVal val="#ppt_w"/>
                                          </p:val>
                                        </p:tav>
                                      </p:tavLst>
                                    </p:anim>
                                    <p:anim calcmode="lin" valueType="num">
                                      <p:cBhvr>
                                        <p:cTn dur="1000" fill="hold" id="65"/>
                                        <p:tgtEl>
                                          <p:spTgt spid="52"/>
                                        </p:tgtEl>
                                        <p:attrNameLst>
                                          <p:attrName>ppt_h</p:attrName>
                                        </p:attrNameLst>
                                      </p:cBhvr>
                                      <p:tavLst>
                                        <p:tav tm="0">
                                          <p:val>
                                            <p:strVal val="#ppt_h"/>
                                          </p:val>
                                        </p:tav>
                                        <p:tav tm="100000">
                                          <p:val>
                                            <p:strVal val="#ppt_h"/>
                                          </p:val>
                                        </p:tav>
                                      </p:tavLst>
                                    </p:anim>
                                    <p:animEffect filter="fade" transition="in">
                                      <p:cBhvr>
                                        <p:cTn dur="1000" id="66"/>
                                        <p:tgtEl>
                                          <p:spTgt spid="52"/>
                                        </p:tgtEl>
                                      </p:cBhvr>
                                    </p:animEffect>
                                  </p:childTnLst>
                                </p:cTn>
                              </p:par>
                              <p:par>
                                <p:cTn decel="100000" fill="hold" grpId="0" id="67" nodeType="withEffect" presetClass="entr" presetID="50" presetSubtype="0">
                                  <p:stCondLst>
                                    <p:cond delay="4000"/>
                                  </p:stCondLst>
                                  <p:childTnLst>
                                    <p:set>
                                      <p:cBhvr>
                                        <p:cTn dur="1" fill="hold" id="68">
                                          <p:stCondLst>
                                            <p:cond delay="0"/>
                                          </p:stCondLst>
                                        </p:cTn>
                                        <p:tgtEl>
                                          <p:spTgt spid="51"/>
                                        </p:tgtEl>
                                        <p:attrNameLst>
                                          <p:attrName>style.visibility</p:attrName>
                                        </p:attrNameLst>
                                      </p:cBhvr>
                                      <p:to>
                                        <p:strVal val="visible"/>
                                      </p:to>
                                    </p:set>
                                    <p:anim calcmode="lin" valueType="num">
                                      <p:cBhvr>
                                        <p:cTn dur="1000" fill="hold" id="69"/>
                                        <p:tgtEl>
                                          <p:spTgt spid="51"/>
                                        </p:tgtEl>
                                        <p:attrNameLst>
                                          <p:attrName>ppt_w</p:attrName>
                                        </p:attrNameLst>
                                      </p:cBhvr>
                                      <p:tavLst>
                                        <p:tav tm="0">
                                          <p:val>
                                            <p:strVal val="#ppt_w+.3"/>
                                          </p:val>
                                        </p:tav>
                                        <p:tav tm="100000">
                                          <p:val>
                                            <p:strVal val="#ppt_w"/>
                                          </p:val>
                                        </p:tav>
                                      </p:tavLst>
                                    </p:anim>
                                    <p:anim calcmode="lin" valueType="num">
                                      <p:cBhvr>
                                        <p:cTn dur="1000" fill="hold" id="70"/>
                                        <p:tgtEl>
                                          <p:spTgt spid="51"/>
                                        </p:tgtEl>
                                        <p:attrNameLst>
                                          <p:attrName>ppt_h</p:attrName>
                                        </p:attrNameLst>
                                      </p:cBhvr>
                                      <p:tavLst>
                                        <p:tav tm="0">
                                          <p:val>
                                            <p:strVal val="#ppt_h"/>
                                          </p:val>
                                        </p:tav>
                                        <p:tav tm="100000">
                                          <p:val>
                                            <p:strVal val="#ppt_h"/>
                                          </p:val>
                                        </p:tav>
                                      </p:tavLst>
                                    </p:anim>
                                    <p:animEffect filter="fade" transition="in">
                                      <p:cBhvr>
                                        <p:cTn dur="1000" id="71"/>
                                        <p:tgtEl>
                                          <p:spTgt spid="51"/>
                                        </p:tgtEl>
                                      </p:cBhvr>
                                    </p:animEffect>
                                  </p:childTnLst>
                                </p:cTn>
                              </p:par>
                              <p:par>
                                <p:cTn decel="100000" fill="hold" grpId="0" id="72" nodeType="withEffect" presetClass="entr" presetID="50" presetSubtype="0">
                                  <p:stCondLst>
                                    <p:cond delay="4250"/>
                                  </p:stCondLst>
                                  <p:childTnLst>
                                    <p:set>
                                      <p:cBhvr>
                                        <p:cTn dur="1" fill="hold" id="73">
                                          <p:stCondLst>
                                            <p:cond delay="0"/>
                                          </p:stCondLst>
                                        </p:cTn>
                                        <p:tgtEl>
                                          <p:spTgt spid="50"/>
                                        </p:tgtEl>
                                        <p:attrNameLst>
                                          <p:attrName>style.visibility</p:attrName>
                                        </p:attrNameLst>
                                      </p:cBhvr>
                                      <p:to>
                                        <p:strVal val="visible"/>
                                      </p:to>
                                    </p:set>
                                    <p:anim calcmode="lin" valueType="num">
                                      <p:cBhvr>
                                        <p:cTn dur="1000" fill="hold" id="74"/>
                                        <p:tgtEl>
                                          <p:spTgt spid="50"/>
                                        </p:tgtEl>
                                        <p:attrNameLst>
                                          <p:attrName>ppt_w</p:attrName>
                                        </p:attrNameLst>
                                      </p:cBhvr>
                                      <p:tavLst>
                                        <p:tav tm="0">
                                          <p:val>
                                            <p:strVal val="#ppt_w+.3"/>
                                          </p:val>
                                        </p:tav>
                                        <p:tav tm="100000">
                                          <p:val>
                                            <p:strVal val="#ppt_w"/>
                                          </p:val>
                                        </p:tav>
                                      </p:tavLst>
                                    </p:anim>
                                    <p:anim calcmode="lin" valueType="num">
                                      <p:cBhvr>
                                        <p:cTn dur="1000" fill="hold" id="75"/>
                                        <p:tgtEl>
                                          <p:spTgt spid="50"/>
                                        </p:tgtEl>
                                        <p:attrNameLst>
                                          <p:attrName>ppt_h</p:attrName>
                                        </p:attrNameLst>
                                      </p:cBhvr>
                                      <p:tavLst>
                                        <p:tav tm="0">
                                          <p:val>
                                            <p:strVal val="#ppt_h"/>
                                          </p:val>
                                        </p:tav>
                                        <p:tav tm="100000">
                                          <p:val>
                                            <p:strVal val="#ppt_h"/>
                                          </p:val>
                                        </p:tav>
                                      </p:tavLst>
                                    </p:anim>
                                    <p:animEffect filter="fade" transition="in">
                                      <p:cBhvr>
                                        <p:cTn dur="1000" id="76"/>
                                        <p:tgtEl>
                                          <p:spTgt spid="50"/>
                                        </p:tgtEl>
                                      </p:cBhvr>
                                    </p:animEffect>
                                  </p:childTnLst>
                                </p:cTn>
                              </p:par>
                              <p:par>
                                <p:cTn decel="100000" fill="hold" grpId="0" id="77" nodeType="withEffect" presetClass="entr" presetID="50" presetSubtype="0">
                                  <p:stCondLst>
                                    <p:cond delay="4500"/>
                                  </p:stCondLst>
                                  <p:childTnLst>
                                    <p:set>
                                      <p:cBhvr>
                                        <p:cTn dur="1" fill="hold" id="78">
                                          <p:stCondLst>
                                            <p:cond delay="0"/>
                                          </p:stCondLst>
                                        </p:cTn>
                                        <p:tgtEl>
                                          <p:spTgt spid="53"/>
                                        </p:tgtEl>
                                        <p:attrNameLst>
                                          <p:attrName>style.visibility</p:attrName>
                                        </p:attrNameLst>
                                      </p:cBhvr>
                                      <p:to>
                                        <p:strVal val="visible"/>
                                      </p:to>
                                    </p:set>
                                    <p:anim calcmode="lin" valueType="num">
                                      <p:cBhvr>
                                        <p:cTn dur="1000" fill="hold" id="79"/>
                                        <p:tgtEl>
                                          <p:spTgt spid="53"/>
                                        </p:tgtEl>
                                        <p:attrNameLst>
                                          <p:attrName>ppt_w</p:attrName>
                                        </p:attrNameLst>
                                      </p:cBhvr>
                                      <p:tavLst>
                                        <p:tav tm="0">
                                          <p:val>
                                            <p:strVal val="#ppt_w+.3"/>
                                          </p:val>
                                        </p:tav>
                                        <p:tav tm="100000">
                                          <p:val>
                                            <p:strVal val="#ppt_w"/>
                                          </p:val>
                                        </p:tav>
                                      </p:tavLst>
                                    </p:anim>
                                    <p:anim calcmode="lin" valueType="num">
                                      <p:cBhvr>
                                        <p:cTn dur="1000" fill="hold" id="80"/>
                                        <p:tgtEl>
                                          <p:spTgt spid="53"/>
                                        </p:tgtEl>
                                        <p:attrNameLst>
                                          <p:attrName>ppt_h</p:attrName>
                                        </p:attrNameLst>
                                      </p:cBhvr>
                                      <p:tavLst>
                                        <p:tav tm="0">
                                          <p:val>
                                            <p:strVal val="#ppt_h"/>
                                          </p:val>
                                        </p:tav>
                                        <p:tav tm="100000">
                                          <p:val>
                                            <p:strVal val="#ppt_h"/>
                                          </p:val>
                                        </p:tav>
                                      </p:tavLst>
                                    </p:anim>
                                    <p:animEffect filter="fade" transition="in">
                                      <p:cBhvr>
                                        <p:cTn dur="1000" id="81"/>
                                        <p:tgtEl>
                                          <p:spTgt spid="53"/>
                                        </p:tgtEl>
                                      </p:cBhvr>
                                    </p:animEffect>
                                  </p:childTnLst>
                                </p:cTn>
                              </p:par>
                              <p:par>
                                <p:cTn decel="100000" fill="hold" grpId="0" id="82" nodeType="withEffect" presetClass="entr" presetID="50" presetSubtype="0">
                                  <p:stCondLst>
                                    <p:cond delay="4750"/>
                                  </p:stCondLst>
                                  <p:childTnLst>
                                    <p:set>
                                      <p:cBhvr>
                                        <p:cTn dur="1" fill="hold" id="83">
                                          <p:stCondLst>
                                            <p:cond delay="0"/>
                                          </p:stCondLst>
                                        </p:cTn>
                                        <p:tgtEl>
                                          <p:spTgt spid="54"/>
                                        </p:tgtEl>
                                        <p:attrNameLst>
                                          <p:attrName>style.visibility</p:attrName>
                                        </p:attrNameLst>
                                      </p:cBhvr>
                                      <p:to>
                                        <p:strVal val="visible"/>
                                      </p:to>
                                    </p:set>
                                    <p:anim calcmode="lin" valueType="num">
                                      <p:cBhvr>
                                        <p:cTn dur="1000" fill="hold" id="84"/>
                                        <p:tgtEl>
                                          <p:spTgt spid="54"/>
                                        </p:tgtEl>
                                        <p:attrNameLst>
                                          <p:attrName>ppt_w</p:attrName>
                                        </p:attrNameLst>
                                      </p:cBhvr>
                                      <p:tavLst>
                                        <p:tav tm="0">
                                          <p:val>
                                            <p:strVal val="#ppt_w+.3"/>
                                          </p:val>
                                        </p:tav>
                                        <p:tav tm="100000">
                                          <p:val>
                                            <p:strVal val="#ppt_w"/>
                                          </p:val>
                                        </p:tav>
                                      </p:tavLst>
                                    </p:anim>
                                    <p:anim calcmode="lin" valueType="num">
                                      <p:cBhvr>
                                        <p:cTn dur="1000" fill="hold" id="85"/>
                                        <p:tgtEl>
                                          <p:spTgt spid="54"/>
                                        </p:tgtEl>
                                        <p:attrNameLst>
                                          <p:attrName>ppt_h</p:attrName>
                                        </p:attrNameLst>
                                      </p:cBhvr>
                                      <p:tavLst>
                                        <p:tav tm="0">
                                          <p:val>
                                            <p:strVal val="#ppt_h"/>
                                          </p:val>
                                        </p:tav>
                                        <p:tav tm="100000">
                                          <p:val>
                                            <p:strVal val="#ppt_h"/>
                                          </p:val>
                                        </p:tav>
                                      </p:tavLst>
                                    </p:anim>
                                    <p:animEffect filter="fade" transition="in">
                                      <p:cBhvr>
                                        <p:cTn dur="1000" id="86"/>
                                        <p:tgtEl>
                                          <p:spTgt spid="54"/>
                                        </p:tgtEl>
                                      </p:cBhvr>
                                    </p:animEffect>
                                  </p:childTnLst>
                                </p:cTn>
                              </p:par>
                            </p:childTnLst>
                          </p:cTn>
                        </p:par>
                        <p:par>
                          <p:cTn fill="hold" id="87" nodeType="afterGroup">
                            <p:stCondLst>
                              <p:cond delay="5750"/>
                            </p:stCondLst>
                            <p:childTnLst>
                              <p:par>
                                <p:cTn fill="hold" grpId="0" id="88" nodeType="afterEffect" presetClass="entr" presetID="42" presetSubtype="0">
                                  <p:stCondLst>
                                    <p:cond delay="0"/>
                                  </p:stCondLst>
                                  <p:childTnLst>
                                    <p:set>
                                      <p:cBhvr>
                                        <p:cTn dur="1" fill="hold" id="89">
                                          <p:stCondLst>
                                            <p:cond delay="0"/>
                                          </p:stCondLst>
                                        </p:cTn>
                                        <p:tgtEl>
                                          <p:spTgt spid="46"/>
                                        </p:tgtEl>
                                        <p:attrNameLst>
                                          <p:attrName>style.visibility</p:attrName>
                                        </p:attrNameLst>
                                      </p:cBhvr>
                                      <p:to>
                                        <p:strVal val="visible"/>
                                      </p:to>
                                    </p:set>
                                    <p:animEffect filter="fade" transition="in">
                                      <p:cBhvr>
                                        <p:cTn dur="1250" id="90"/>
                                        <p:tgtEl>
                                          <p:spTgt spid="46"/>
                                        </p:tgtEl>
                                      </p:cBhvr>
                                    </p:animEffect>
                                    <p:anim calcmode="lin" valueType="num">
                                      <p:cBhvr>
                                        <p:cTn dur="1250" fill="hold" id="91"/>
                                        <p:tgtEl>
                                          <p:spTgt spid="46"/>
                                        </p:tgtEl>
                                        <p:attrNameLst>
                                          <p:attrName>ppt_x</p:attrName>
                                        </p:attrNameLst>
                                      </p:cBhvr>
                                      <p:tavLst>
                                        <p:tav tm="0">
                                          <p:val>
                                            <p:strVal val="#ppt_x"/>
                                          </p:val>
                                        </p:tav>
                                        <p:tav tm="100000">
                                          <p:val>
                                            <p:strVal val="#ppt_x"/>
                                          </p:val>
                                        </p:tav>
                                      </p:tavLst>
                                    </p:anim>
                                    <p:anim calcmode="lin" valueType="num">
                                      <p:cBhvr>
                                        <p:cTn dur="1250" fill="hold" id="92"/>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1" spid="47"/>
      <p:bldP grpId="0" spid="48"/>
      <p:bldP grpId="1" spid="48"/>
      <p:bldP grpId="0" spid="49"/>
      <p:bldP grpId="0" spid="50"/>
      <p:bldP grpId="0" spid="51"/>
      <p:bldP grpId="0" spid="52"/>
      <p:bldP grpId="0" spid="53"/>
      <p:bldP grpId="0" spid="5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Freeform 7"/>
          <p:cNvSpPr>
            <a:spLocks noEditPoints="1"/>
          </p:cNvSpPr>
          <p:nvPr/>
        </p:nvSpPr>
        <p:spPr bwMode="auto">
          <a:xfrm>
            <a:off x="2614028" y="3453390"/>
            <a:ext cx="1360134" cy="1641048"/>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adFill>
            <a:gsLst>
              <a:gs pos="100000">
                <a:srgbClr val="18478F"/>
              </a:gs>
              <a:gs pos="0">
                <a:srgbClr val="238DED"/>
              </a:gs>
            </a:gsLst>
            <a:lin ang="2700000" scaled="1"/>
          </a:gradFill>
          <a:ln>
            <a:noFill/>
          </a:ln>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17" name="弧形 16"/>
          <p:cNvSpPr/>
          <p:nvPr/>
        </p:nvSpPr>
        <p:spPr>
          <a:xfrm rot="9795823">
            <a:off x="2042676" y="2956736"/>
            <a:ext cx="2634354" cy="2634354"/>
          </a:xfrm>
          <a:prstGeom prst="arc">
            <a:avLst>
              <a:gd fmla="val 13884233" name="adj1"/>
              <a:gd fmla="val 9625823" name="adj2"/>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99">
              <a:ea charset="-122" panose="020b0503020204020204" pitchFamily="34" typeface="微软雅黑"/>
            </a:endParaRPr>
          </a:p>
        </p:txBody>
      </p:sp>
      <p:sp>
        <p:nvSpPr>
          <p:cNvPr id="18" name="矩形 3"/>
          <p:cNvSpPr>
            <a:spLocks noChangeArrowheads="1"/>
          </p:cNvSpPr>
          <p:nvPr/>
        </p:nvSpPr>
        <p:spPr bwMode="auto">
          <a:xfrm>
            <a:off x="4280545" y="3685448"/>
            <a:ext cx="1051510" cy="11655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8" lIns="68555" rIns="68555" tIns="34278" wrap="none">
            <a:spAutoFit/>
          </a:bodyPr>
          <a:lstStyle/>
          <a:p>
            <a:pPr>
              <a:spcBef>
                <a:spcPct val="0"/>
              </a:spcBef>
              <a:buFont charset="0" panose="020b0604020202020204" pitchFamily="34" typeface="Arial"/>
              <a:buNone/>
            </a:pPr>
            <a:r>
              <a:rPr altLang="en-US" b="1" lang="zh-CN" sz="3599">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工作</a:t>
            </a:r>
          </a:p>
          <a:p>
            <a:pPr>
              <a:spcBef>
                <a:spcPct val="0"/>
              </a:spcBef>
              <a:buFont charset="0" panose="020b0604020202020204" pitchFamily="34" typeface="Arial"/>
              <a:buNone/>
            </a:pPr>
            <a:r>
              <a:rPr altLang="en-US" b="1" lang="zh-CN" sz="3599">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心得</a:t>
            </a:r>
          </a:p>
        </p:txBody>
      </p:sp>
      <p:sp>
        <p:nvSpPr>
          <p:cNvPr id="20" name="圆角矩形 19"/>
          <p:cNvSpPr/>
          <p:nvPr/>
        </p:nvSpPr>
        <p:spPr>
          <a:xfrm>
            <a:off x="5652166" y="2279224"/>
            <a:ext cx="4408834" cy="609572"/>
          </a:xfrm>
          <a:prstGeom prst="roundRect">
            <a:avLst>
              <a:gd fmla="val 50000" name="adj"/>
            </a:avLst>
          </a:prstGeom>
          <a:gradFill>
            <a:gsLst>
              <a:gs pos="0">
                <a:srgbClr val="238DED"/>
              </a:gs>
              <a:gs pos="100000">
                <a:srgbClr val="18478F"/>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latin charset="-122" panose="020b0503020204020204" pitchFamily="34" typeface="微软雅黑"/>
              <a:ea charset="-122" panose="020b0503020204020204" pitchFamily="34" typeface="微软雅黑"/>
            </a:endParaRPr>
          </a:p>
        </p:txBody>
      </p:sp>
      <p:sp>
        <p:nvSpPr>
          <p:cNvPr id="23" name="矩形 22"/>
          <p:cNvSpPr/>
          <p:nvPr/>
        </p:nvSpPr>
        <p:spPr>
          <a:xfrm>
            <a:off x="6349932" y="2444465"/>
            <a:ext cx="3416044" cy="335248"/>
          </a:xfrm>
          <a:prstGeom prst="rect">
            <a:avLst/>
          </a:prstGeom>
        </p:spPr>
        <p:txBody>
          <a:bodyPr bIns="45704" lIns="91407" rIns="91407" tIns="45704" wrap="square">
            <a:spAutoFit/>
          </a:bodyPr>
          <a:lstStyle/>
          <a:p>
            <a:r>
              <a:rPr altLang="en-US" b="1" lang="zh-CN" smtClean="0" sz="1600">
                <a:solidFill>
                  <a:schemeClr val="bg1"/>
                </a:solidFill>
                <a:latin charset="0" panose="020b0806030902050204" pitchFamily="34" typeface="Impact MT Std"/>
                <a:ea charset="-122" panose="020b0503020204020204" pitchFamily="34" typeface="微软雅黑"/>
              </a:rPr>
              <a:t>平时工作不积极做事不够细心</a:t>
            </a:r>
          </a:p>
        </p:txBody>
      </p:sp>
      <p:sp>
        <p:nvSpPr>
          <p:cNvPr id="25" name="圆角矩形 24"/>
          <p:cNvSpPr/>
          <p:nvPr/>
        </p:nvSpPr>
        <p:spPr>
          <a:xfrm>
            <a:off x="5662414" y="3303317"/>
            <a:ext cx="4408833" cy="609572"/>
          </a:xfrm>
          <a:prstGeom prst="roundRect">
            <a:avLst>
              <a:gd fmla="val 50000" name="adj"/>
            </a:avLst>
          </a:prstGeom>
          <a:gradFill>
            <a:gsLst>
              <a:gs pos="0">
                <a:schemeClr val="bg1"/>
              </a:gs>
              <a:gs pos="100000">
                <a:schemeClr val="bg1">
                  <a:lumMod val="95000"/>
                </a:schemeClr>
              </a:gs>
              <a:gs pos="100000">
                <a:schemeClr val="bg1">
                  <a:lumMod val="75000"/>
                </a:schemeClr>
              </a:gs>
            </a:gsLst>
            <a:lin ang="2700000" scaled="1"/>
          </a:gradFill>
          <a:ln>
            <a:gradFill flip="none" rotWithShape="1">
              <a:gsLst>
                <a:gs pos="100000">
                  <a:schemeClr val="bg1"/>
                </a:gs>
                <a:gs pos="0">
                  <a:schemeClr val="bg1">
                    <a:lumMod val="75000"/>
                  </a:schemeClr>
                </a:gs>
              </a:gsLst>
              <a:lin ang="2700000" scaled="1"/>
            </a:grad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latin charset="-122" panose="020b0503020204020204" pitchFamily="34" typeface="微软雅黑"/>
              <a:ea charset="-122" panose="020b0503020204020204" pitchFamily="34" typeface="微软雅黑"/>
            </a:endParaRPr>
          </a:p>
        </p:txBody>
      </p:sp>
      <p:sp>
        <p:nvSpPr>
          <p:cNvPr id="28" name="矩形 27"/>
          <p:cNvSpPr/>
          <p:nvPr/>
        </p:nvSpPr>
        <p:spPr>
          <a:xfrm>
            <a:off x="6349933" y="3481257"/>
            <a:ext cx="2824414" cy="335248"/>
          </a:xfrm>
          <a:prstGeom prst="rect">
            <a:avLst/>
          </a:prstGeom>
        </p:spPr>
        <p:txBody>
          <a:bodyPr bIns="45704" lIns="91407" rIns="91407" tIns="45704" wrap="none">
            <a:spAutoFit/>
          </a:bodyPr>
          <a:lstStyle/>
          <a:p>
            <a:r>
              <a:rPr altLang="en-US" b="1" lang="zh-CN" smtClean="0" sz="1600">
                <a:solidFill>
                  <a:schemeClr val="tx1">
                    <a:lumMod val="75000"/>
                    <a:lumOff val="25000"/>
                  </a:schemeClr>
                </a:solidFill>
                <a:latin charset="0" panose="020b0806030902050204" pitchFamily="34" typeface="Impact MT Std"/>
                <a:ea charset="-122" panose="020b0503020204020204" pitchFamily="34" typeface="微软雅黑"/>
              </a:rPr>
              <a:t>项目管理懒散安排到人不到位</a:t>
            </a:r>
          </a:p>
        </p:txBody>
      </p:sp>
      <p:sp>
        <p:nvSpPr>
          <p:cNvPr id="30" name="圆角矩形 29"/>
          <p:cNvSpPr/>
          <p:nvPr/>
        </p:nvSpPr>
        <p:spPr>
          <a:xfrm>
            <a:off x="5662414" y="4366913"/>
            <a:ext cx="4408833" cy="609572"/>
          </a:xfrm>
          <a:prstGeom prst="roundRect">
            <a:avLst>
              <a:gd fmla="val 50000" name="adj"/>
            </a:avLst>
          </a:prstGeom>
          <a:gradFill>
            <a:gsLst>
              <a:gs pos="0">
                <a:srgbClr val="238DED"/>
              </a:gs>
              <a:gs pos="100000">
                <a:srgbClr val="18478F"/>
              </a:gs>
            </a:gsLst>
            <a:lin ang="2700000" scaled="1"/>
          </a:gradFill>
          <a:ln>
            <a:gradFill flip="none" rotWithShape="1">
              <a:gsLst>
                <a:gs pos="100000">
                  <a:schemeClr val="bg1"/>
                </a:gs>
                <a:gs pos="0">
                  <a:schemeClr val="bg1">
                    <a:lumMod val="75000"/>
                  </a:schemeClr>
                </a:gs>
              </a:gsLst>
              <a:lin ang="2700000" scaled="1"/>
            </a:grad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latin charset="-122" panose="020b0503020204020204" pitchFamily="34" typeface="微软雅黑"/>
              <a:ea charset="-122" panose="020b0503020204020204" pitchFamily="34" typeface="微软雅黑"/>
            </a:endParaRPr>
          </a:p>
        </p:txBody>
      </p:sp>
      <p:sp>
        <p:nvSpPr>
          <p:cNvPr id="33" name="矩形 32"/>
          <p:cNvSpPr/>
          <p:nvPr/>
        </p:nvSpPr>
        <p:spPr>
          <a:xfrm>
            <a:off x="6349933" y="4532153"/>
            <a:ext cx="2418014" cy="335248"/>
          </a:xfrm>
          <a:prstGeom prst="rect">
            <a:avLst/>
          </a:prstGeom>
        </p:spPr>
        <p:txBody>
          <a:bodyPr bIns="45704" lIns="91407" rIns="91407" tIns="45704" wrap="none">
            <a:spAutoFit/>
          </a:bodyPr>
          <a:lstStyle/>
          <a:p>
            <a:r>
              <a:rPr altLang="en-US" b="1" lang="zh-CN" smtClean="0" sz="1600">
                <a:solidFill>
                  <a:schemeClr val="bg1"/>
                </a:solidFill>
                <a:latin charset="0" panose="020b0806030902050204" pitchFamily="34" typeface="Impact MT Std"/>
                <a:ea charset="-122" panose="020b0503020204020204" pitchFamily="34" typeface="微软雅黑"/>
              </a:rPr>
              <a:t>业绩水平欠缺充空间较大</a:t>
            </a:r>
          </a:p>
        </p:txBody>
      </p:sp>
      <p:sp>
        <p:nvSpPr>
          <p:cNvPr id="35" name="圆角矩形 34"/>
          <p:cNvSpPr/>
          <p:nvPr/>
        </p:nvSpPr>
        <p:spPr>
          <a:xfrm>
            <a:off x="5672664" y="5391005"/>
            <a:ext cx="4408833" cy="609572"/>
          </a:xfrm>
          <a:prstGeom prst="roundRect">
            <a:avLst>
              <a:gd fmla="val 50000" name="adj"/>
            </a:avLst>
          </a:prstGeom>
          <a:gradFill>
            <a:gsLst>
              <a:gs pos="0">
                <a:schemeClr val="bg1"/>
              </a:gs>
              <a:gs pos="100000">
                <a:schemeClr val="bg1">
                  <a:lumMod val="95000"/>
                </a:schemeClr>
              </a:gs>
              <a:gs pos="100000">
                <a:schemeClr val="bg1">
                  <a:lumMod val="75000"/>
                </a:schemeClr>
              </a:gs>
            </a:gsLst>
            <a:lin ang="2700000" scaled="1"/>
          </a:gradFill>
          <a:ln>
            <a:gradFill flip="none" rotWithShape="1">
              <a:gsLst>
                <a:gs pos="100000">
                  <a:schemeClr val="bg1"/>
                </a:gs>
                <a:gs pos="0">
                  <a:schemeClr val="bg1">
                    <a:lumMod val="75000"/>
                  </a:schemeClr>
                </a:gs>
              </a:gsLst>
              <a:lin ang="2700000" scaled="1"/>
            </a:grad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latin charset="-122" panose="020b0503020204020204" pitchFamily="34" typeface="微软雅黑"/>
              <a:ea charset="-122" panose="020b0503020204020204" pitchFamily="34" typeface="微软雅黑"/>
            </a:endParaRPr>
          </a:p>
        </p:txBody>
      </p:sp>
      <p:sp>
        <p:nvSpPr>
          <p:cNvPr id="38" name="矩形 37"/>
          <p:cNvSpPr/>
          <p:nvPr/>
        </p:nvSpPr>
        <p:spPr>
          <a:xfrm>
            <a:off x="6349933" y="5568945"/>
            <a:ext cx="3230814" cy="335248"/>
          </a:xfrm>
          <a:prstGeom prst="rect">
            <a:avLst/>
          </a:prstGeom>
        </p:spPr>
        <p:txBody>
          <a:bodyPr bIns="45704" lIns="91407" rIns="91407" tIns="45704" wrap="none">
            <a:spAutoFit/>
          </a:bodyPr>
          <a:lstStyle/>
          <a:p>
            <a:r>
              <a:rPr altLang="en-US" b="1" lang="zh-CN" smtClean="0" sz="1600">
                <a:solidFill>
                  <a:schemeClr val="tx1">
                    <a:lumMod val="75000"/>
                    <a:lumOff val="25000"/>
                  </a:schemeClr>
                </a:solidFill>
                <a:latin charset="0" panose="020b0806030902050204" pitchFamily="34" typeface="Impact MT Std"/>
                <a:ea charset="-122" panose="020b0503020204020204" pitchFamily="34" typeface="微软雅黑"/>
              </a:rPr>
              <a:t>岗位培训力度不大需加强学习力度</a:t>
            </a:r>
          </a:p>
        </p:txBody>
      </p:sp>
      <p:sp>
        <p:nvSpPr>
          <p:cNvPr id="39" name="圆角矩形 38"/>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工作不足之处</a:t>
            </a:r>
          </a:p>
        </p:txBody>
      </p:sp>
    </p:spTree>
    <p:extLst>
      <p:ext uri="{BB962C8B-B14F-4D97-AF65-F5344CB8AC3E}">
        <p14:creationId val="36059114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500" id="7"/>
                                        <p:tgtEl>
                                          <p:spTgt spid="39"/>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39"/>
                                        </p:tgtEl>
                                        <p:attrNameLst>
                                          <p:attrName>ppt_x</p:attrName>
                                          <p:attrName>ppt_y</p:attrName>
                                        </p:attrNameLst>
                                      </p:cBhvr>
                                      <p:rCtr x="0" y="-9074"/>
                                    </p:animMotion>
                                  </p:childTnLst>
                                </p:cTn>
                              </p:par>
                            </p:childTnLst>
                          </p:cTn>
                        </p:par>
                        <p:par>
                          <p:cTn fill="hold" id="10" nodeType="afterGroup">
                            <p:stCondLst>
                              <p:cond delay="1500"/>
                            </p:stCondLst>
                            <p:childTnLst>
                              <p:par>
                                <p:cTn fill="hold" grpId="0" id="11" nodeType="afterEffect" presetClass="entr" presetID="22" presetSubtype="8">
                                  <p:stCondLst>
                                    <p:cond delay="0"/>
                                  </p:stCondLst>
                                  <p:childTnLst>
                                    <p:set>
                                      <p:cBhvr>
                                        <p:cTn dur="1" fill="hold" id="12">
                                          <p:stCondLst>
                                            <p:cond delay="0"/>
                                          </p:stCondLst>
                                        </p:cTn>
                                        <p:tgtEl>
                                          <p:spTgt spid="17"/>
                                        </p:tgtEl>
                                        <p:attrNameLst>
                                          <p:attrName>style.visibility</p:attrName>
                                        </p:attrNameLst>
                                      </p:cBhvr>
                                      <p:to>
                                        <p:strVal val="visible"/>
                                      </p:to>
                                    </p:set>
                                    <p:animEffect filter="wipe(left)" transition="in">
                                      <p:cBhvr>
                                        <p:cTn dur="500" id="13"/>
                                        <p:tgtEl>
                                          <p:spTgt spid="17"/>
                                        </p:tgtEl>
                                      </p:cBhvr>
                                    </p:animEffect>
                                  </p:childTnLst>
                                </p:cTn>
                              </p:par>
                            </p:childTnLst>
                          </p:cTn>
                        </p:par>
                        <p:par>
                          <p:cTn fill="hold" id="14" nodeType="afterGroup">
                            <p:stCondLst>
                              <p:cond delay="2000"/>
                            </p:stCondLst>
                            <p:childTnLst>
                              <p:par>
                                <p:cTn fill="hold" grpId="0"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000"/>
                            </p:stCondLst>
                            <p:childTnLst>
                              <p:par>
                                <p:cTn fill="hold" grpId="0" id="21" nodeType="afterEffect" presetClass="entr" presetID="10" presetSubtype="0">
                                  <p:stCondLst>
                                    <p:cond delay="0"/>
                                  </p:stCondLst>
                                  <p:childTnLst>
                                    <p:set>
                                      <p:cBhvr>
                                        <p:cTn dur="1" fill="hold" id="22">
                                          <p:stCondLst>
                                            <p:cond delay="0"/>
                                          </p:stCondLst>
                                        </p:cTn>
                                        <p:tgtEl>
                                          <p:spTgt spid="18"/>
                                        </p:tgtEl>
                                        <p:attrNameLst>
                                          <p:attrName>style.visibility</p:attrName>
                                        </p:attrNameLst>
                                      </p:cBhvr>
                                      <p:to>
                                        <p:strVal val="visible"/>
                                      </p:to>
                                    </p:set>
                                    <p:animEffect filter="fade" transition="in">
                                      <p:cBhvr>
                                        <p:cTn dur="500" id="23"/>
                                        <p:tgtEl>
                                          <p:spTgt spid="18"/>
                                        </p:tgtEl>
                                      </p:cBhvr>
                                    </p:animEffect>
                                  </p:childTnLst>
                                </p:cTn>
                              </p:par>
                            </p:childTnLst>
                          </p:cTn>
                        </p:par>
                        <p:par>
                          <p:cTn fill="hold" id="24" nodeType="afterGroup">
                            <p:stCondLst>
                              <p:cond delay="3500"/>
                            </p:stCondLst>
                            <p:childTnLst>
                              <p:par>
                                <p:cTn fill="hold" grpId="0" id="25" nodeType="afterEffect" presetClass="entr" presetID="18" presetSubtype="6">
                                  <p:stCondLst>
                                    <p:cond delay="0"/>
                                  </p:stCondLst>
                                  <p:childTnLst>
                                    <p:set>
                                      <p:cBhvr>
                                        <p:cTn dur="1" fill="hold" id="26">
                                          <p:stCondLst>
                                            <p:cond delay="0"/>
                                          </p:stCondLst>
                                        </p:cTn>
                                        <p:tgtEl>
                                          <p:spTgt spid="20"/>
                                        </p:tgtEl>
                                        <p:attrNameLst>
                                          <p:attrName>style.visibility</p:attrName>
                                        </p:attrNameLst>
                                      </p:cBhvr>
                                      <p:to>
                                        <p:strVal val="visible"/>
                                      </p:to>
                                    </p:set>
                                    <p:animEffect filter="strips(downRight)" transition="in">
                                      <p:cBhvr>
                                        <p:cTn dur="500" id="27"/>
                                        <p:tgtEl>
                                          <p:spTgt spid="20"/>
                                        </p:tgtEl>
                                      </p:cBhvr>
                                    </p:animEffect>
                                  </p:childTnLst>
                                </p:cTn>
                              </p:par>
                            </p:childTnLst>
                          </p:cTn>
                        </p:par>
                        <p:par>
                          <p:cTn fill="hold" id="28" nodeType="afterGroup">
                            <p:stCondLst>
                              <p:cond delay="4000"/>
                            </p:stCondLst>
                            <p:childTnLst>
                              <p:par>
                                <p:cTn fill="hold" grpId="0" id="29" nodeType="afterEffect" presetClass="entr" presetID="22" presetSubtype="8">
                                  <p:stCondLst>
                                    <p:cond delay="0"/>
                                  </p:stCondLst>
                                  <p:childTnLst>
                                    <p:set>
                                      <p:cBhvr>
                                        <p:cTn dur="1" fill="hold" id="30">
                                          <p:stCondLst>
                                            <p:cond delay="0"/>
                                          </p:stCondLst>
                                        </p:cTn>
                                        <p:tgtEl>
                                          <p:spTgt spid="23"/>
                                        </p:tgtEl>
                                        <p:attrNameLst>
                                          <p:attrName>style.visibility</p:attrName>
                                        </p:attrNameLst>
                                      </p:cBhvr>
                                      <p:to>
                                        <p:strVal val="visible"/>
                                      </p:to>
                                    </p:set>
                                    <p:animEffect filter="wipe(left)" transition="in">
                                      <p:cBhvr>
                                        <p:cTn dur="400" id="31"/>
                                        <p:tgtEl>
                                          <p:spTgt spid="23"/>
                                        </p:tgtEl>
                                      </p:cBhvr>
                                    </p:animEffect>
                                  </p:childTnLst>
                                </p:cTn>
                              </p:par>
                            </p:childTnLst>
                          </p:cTn>
                        </p:par>
                        <p:par>
                          <p:cTn fill="hold" id="32" nodeType="afterGroup">
                            <p:stCondLst>
                              <p:cond delay="4400"/>
                            </p:stCondLst>
                            <p:childTnLst>
                              <p:par>
                                <p:cTn fill="hold" grpId="0" id="33" nodeType="afterEffect" presetClass="entr" presetID="18" presetSubtype="6">
                                  <p:stCondLst>
                                    <p:cond delay="0"/>
                                  </p:stCondLst>
                                  <p:childTnLst>
                                    <p:set>
                                      <p:cBhvr>
                                        <p:cTn dur="1" fill="hold" id="34">
                                          <p:stCondLst>
                                            <p:cond delay="0"/>
                                          </p:stCondLst>
                                        </p:cTn>
                                        <p:tgtEl>
                                          <p:spTgt spid="25"/>
                                        </p:tgtEl>
                                        <p:attrNameLst>
                                          <p:attrName>style.visibility</p:attrName>
                                        </p:attrNameLst>
                                      </p:cBhvr>
                                      <p:to>
                                        <p:strVal val="visible"/>
                                      </p:to>
                                    </p:set>
                                    <p:animEffect filter="strips(downRight)" transition="in">
                                      <p:cBhvr>
                                        <p:cTn dur="500" id="35"/>
                                        <p:tgtEl>
                                          <p:spTgt spid="25"/>
                                        </p:tgtEl>
                                      </p:cBhvr>
                                    </p:animEffect>
                                  </p:childTnLst>
                                </p:cTn>
                              </p:par>
                            </p:childTnLst>
                          </p:cTn>
                        </p:par>
                        <p:par>
                          <p:cTn fill="hold" id="36" nodeType="afterGroup">
                            <p:stCondLst>
                              <p:cond delay="4900"/>
                            </p:stCondLst>
                            <p:childTnLst>
                              <p:par>
                                <p:cTn fill="hold" grpId="0" id="37" nodeType="afterEffect" presetClass="entr" presetID="22" presetSubtype="8">
                                  <p:stCondLst>
                                    <p:cond delay="0"/>
                                  </p:stCondLst>
                                  <p:childTnLst>
                                    <p:set>
                                      <p:cBhvr>
                                        <p:cTn dur="1" fill="hold" id="38">
                                          <p:stCondLst>
                                            <p:cond delay="0"/>
                                          </p:stCondLst>
                                        </p:cTn>
                                        <p:tgtEl>
                                          <p:spTgt spid="28"/>
                                        </p:tgtEl>
                                        <p:attrNameLst>
                                          <p:attrName>style.visibility</p:attrName>
                                        </p:attrNameLst>
                                      </p:cBhvr>
                                      <p:to>
                                        <p:strVal val="visible"/>
                                      </p:to>
                                    </p:set>
                                    <p:animEffect filter="wipe(left)" transition="in">
                                      <p:cBhvr>
                                        <p:cTn dur="400" id="39"/>
                                        <p:tgtEl>
                                          <p:spTgt spid="28"/>
                                        </p:tgtEl>
                                      </p:cBhvr>
                                    </p:animEffect>
                                  </p:childTnLst>
                                </p:cTn>
                              </p:par>
                            </p:childTnLst>
                          </p:cTn>
                        </p:par>
                        <p:par>
                          <p:cTn fill="hold" id="40" nodeType="afterGroup">
                            <p:stCondLst>
                              <p:cond delay="5300"/>
                            </p:stCondLst>
                            <p:childTnLst>
                              <p:par>
                                <p:cTn fill="hold" grpId="0" id="41" nodeType="afterEffect" presetClass="entr" presetID="18" presetSubtype="6">
                                  <p:stCondLst>
                                    <p:cond delay="0"/>
                                  </p:stCondLst>
                                  <p:childTnLst>
                                    <p:set>
                                      <p:cBhvr>
                                        <p:cTn dur="1" fill="hold" id="42">
                                          <p:stCondLst>
                                            <p:cond delay="0"/>
                                          </p:stCondLst>
                                        </p:cTn>
                                        <p:tgtEl>
                                          <p:spTgt spid="30"/>
                                        </p:tgtEl>
                                        <p:attrNameLst>
                                          <p:attrName>style.visibility</p:attrName>
                                        </p:attrNameLst>
                                      </p:cBhvr>
                                      <p:to>
                                        <p:strVal val="visible"/>
                                      </p:to>
                                    </p:set>
                                    <p:animEffect filter="strips(downRight)" transition="in">
                                      <p:cBhvr>
                                        <p:cTn dur="500" id="43"/>
                                        <p:tgtEl>
                                          <p:spTgt spid="30"/>
                                        </p:tgtEl>
                                      </p:cBhvr>
                                    </p:animEffect>
                                  </p:childTnLst>
                                </p:cTn>
                              </p:par>
                            </p:childTnLst>
                          </p:cTn>
                        </p:par>
                        <p:par>
                          <p:cTn fill="hold" id="44" nodeType="afterGroup">
                            <p:stCondLst>
                              <p:cond delay="5800"/>
                            </p:stCondLst>
                            <p:childTnLst>
                              <p:par>
                                <p:cTn fill="hold" grpId="0" id="45" nodeType="afterEffect" presetClass="entr" presetID="22" presetSubtype="8">
                                  <p:stCondLst>
                                    <p:cond delay="0"/>
                                  </p:stCondLst>
                                  <p:childTnLst>
                                    <p:set>
                                      <p:cBhvr>
                                        <p:cTn dur="1" fill="hold" id="46">
                                          <p:stCondLst>
                                            <p:cond delay="0"/>
                                          </p:stCondLst>
                                        </p:cTn>
                                        <p:tgtEl>
                                          <p:spTgt spid="33"/>
                                        </p:tgtEl>
                                        <p:attrNameLst>
                                          <p:attrName>style.visibility</p:attrName>
                                        </p:attrNameLst>
                                      </p:cBhvr>
                                      <p:to>
                                        <p:strVal val="visible"/>
                                      </p:to>
                                    </p:set>
                                    <p:animEffect filter="wipe(left)" transition="in">
                                      <p:cBhvr>
                                        <p:cTn dur="400" id="47"/>
                                        <p:tgtEl>
                                          <p:spTgt spid="33"/>
                                        </p:tgtEl>
                                      </p:cBhvr>
                                    </p:animEffect>
                                  </p:childTnLst>
                                </p:cTn>
                              </p:par>
                            </p:childTnLst>
                          </p:cTn>
                        </p:par>
                        <p:par>
                          <p:cTn fill="hold" id="48" nodeType="afterGroup">
                            <p:stCondLst>
                              <p:cond delay="6200"/>
                            </p:stCondLst>
                            <p:childTnLst>
                              <p:par>
                                <p:cTn fill="hold" grpId="0" id="49" nodeType="afterEffect" presetClass="entr" presetID="18" presetSubtype="6">
                                  <p:stCondLst>
                                    <p:cond delay="0"/>
                                  </p:stCondLst>
                                  <p:childTnLst>
                                    <p:set>
                                      <p:cBhvr>
                                        <p:cTn dur="1" fill="hold" id="50">
                                          <p:stCondLst>
                                            <p:cond delay="0"/>
                                          </p:stCondLst>
                                        </p:cTn>
                                        <p:tgtEl>
                                          <p:spTgt spid="35"/>
                                        </p:tgtEl>
                                        <p:attrNameLst>
                                          <p:attrName>style.visibility</p:attrName>
                                        </p:attrNameLst>
                                      </p:cBhvr>
                                      <p:to>
                                        <p:strVal val="visible"/>
                                      </p:to>
                                    </p:set>
                                    <p:animEffect filter="strips(downRight)" transition="in">
                                      <p:cBhvr>
                                        <p:cTn dur="500" id="51"/>
                                        <p:tgtEl>
                                          <p:spTgt spid="35"/>
                                        </p:tgtEl>
                                      </p:cBhvr>
                                    </p:animEffect>
                                  </p:childTnLst>
                                </p:cTn>
                              </p:par>
                            </p:childTnLst>
                          </p:cTn>
                        </p:par>
                        <p:par>
                          <p:cTn fill="hold" id="52" nodeType="afterGroup">
                            <p:stCondLst>
                              <p:cond delay="6700"/>
                            </p:stCondLst>
                            <p:childTnLst>
                              <p:par>
                                <p:cTn fill="hold" grpId="0" id="53" nodeType="afterEffect" presetClass="entr" presetID="22" presetSubtype="8">
                                  <p:stCondLst>
                                    <p:cond delay="0"/>
                                  </p:stCondLst>
                                  <p:childTnLst>
                                    <p:set>
                                      <p:cBhvr>
                                        <p:cTn dur="1" fill="hold" id="54">
                                          <p:stCondLst>
                                            <p:cond delay="0"/>
                                          </p:stCondLst>
                                        </p:cTn>
                                        <p:tgtEl>
                                          <p:spTgt spid="38"/>
                                        </p:tgtEl>
                                        <p:attrNameLst>
                                          <p:attrName>style.visibility</p:attrName>
                                        </p:attrNameLst>
                                      </p:cBhvr>
                                      <p:to>
                                        <p:strVal val="visible"/>
                                      </p:to>
                                    </p:set>
                                    <p:animEffect filter="wipe(left)" transition="in">
                                      <p:cBhvr>
                                        <p:cTn dur="400" id="55"/>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20"/>
      <p:bldP grpId="0" spid="23"/>
      <p:bldP grpId="0" spid="25"/>
      <p:bldP grpId="0" spid="28"/>
      <p:bldP grpId="0" spid="30"/>
      <p:bldP grpId="0" spid="33"/>
      <p:bldP grpId="0" spid="35"/>
      <p:bldP grpId="0" spid="38"/>
      <p:bldP grpId="0" spid="39"/>
      <p:bldP grpId="1" spid="3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a:xfrm>
            <a:off x="1201812" y="2258867"/>
            <a:ext cx="1444420" cy="1444418"/>
          </a:xfrm>
          <a:prstGeom prst="ellipse">
            <a:avLst/>
          </a:prstGeom>
          <a:gradFill>
            <a:gsLst>
              <a:gs pos="0">
                <a:schemeClr val="bg1"/>
              </a:gs>
              <a:gs pos="100000">
                <a:srgbClr val="E2E2E2"/>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a charset="-122" panose="020b0503020204020204" pitchFamily="34" typeface="微软雅黑"/>
            </a:endParaRPr>
          </a:p>
        </p:txBody>
      </p:sp>
      <p:sp>
        <p:nvSpPr>
          <p:cNvPr id="11" name="饼形 10"/>
          <p:cNvSpPr/>
          <p:nvPr/>
        </p:nvSpPr>
        <p:spPr>
          <a:xfrm>
            <a:off x="1201812" y="2258867"/>
            <a:ext cx="1444420" cy="1444418"/>
          </a:xfrm>
          <a:prstGeom prst="pie">
            <a:avLst/>
          </a:prstGeom>
          <a:gradFill>
            <a:gsLst>
              <a:gs pos="0">
                <a:srgbClr val="238DED"/>
              </a:gs>
              <a:gs pos="100000">
                <a:srgbClr val="18478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2" name="椭圆 11"/>
          <p:cNvSpPr/>
          <p:nvPr/>
        </p:nvSpPr>
        <p:spPr>
          <a:xfrm>
            <a:off x="1476285" y="2533340"/>
            <a:ext cx="895474" cy="895472"/>
          </a:xfrm>
          <a:prstGeom prst="ellipse">
            <a:avLst/>
          </a:pr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a charset="-122" panose="020b0503020204020204" pitchFamily="34" typeface="微软雅黑"/>
            </a:endParaRPr>
          </a:p>
        </p:txBody>
      </p:sp>
      <p:sp>
        <p:nvSpPr>
          <p:cNvPr id="13" name="椭圆 12"/>
          <p:cNvSpPr/>
          <p:nvPr/>
        </p:nvSpPr>
        <p:spPr>
          <a:xfrm>
            <a:off x="6516239" y="2258867"/>
            <a:ext cx="1444420" cy="1444418"/>
          </a:xfrm>
          <a:prstGeom prst="ellipse">
            <a:avLst/>
          </a:prstGeom>
          <a:gradFill>
            <a:gsLst>
              <a:gs pos="0">
                <a:schemeClr val="bg1"/>
              </a:gs>
              <a:gs pos="100000">
                <a:srgbClr val="E2E2E2"/>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a charset="-122" panose="020b0503020204020204" pitchFamily="34" typeface="微软雅黑"/>
            </a:endParaRPr>
          </a:p>
        </p:txBody>
      </p:sp>
      <p:sp>
        <p:nvSpPr>
          <p:cNvPr id="14" name="饼形 13"/>
          <p:cNvSpPr/>
          <p:nvPr/>
        </p:nvSpPr>
        <p:spPr>
          <a:xfrm>
            <a:off x="6516239" y="2258867"/>
            <a:ext cx="1444420" cy="1444418"/>
          </a:xfrm>
          <a:prstGeom prst="pie">
            <a:avLst/>
          </a:prstGeom>
          <a:gradFill>
            <a:gsLst>
              <a:gs pos="0">
                <a:srgbClr val="238DED"/>
              </a:gs>
              <a:gs pos="100000">
                <a:srgbClr val="18478F"/>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9" name="椭圆 18"/>
          <p:cNvSpPr/>
          <p:nvPr/>
        </p:nvSpPr>
        <p:spPr>
          <a:xfrm>
            <a:off x="6790712" y="2533340"/>
            <a:ext cx="895474" cy="895472"/>
          </a:xfrm>
          <a:prstGeom prst="ellipse">
            <a:avLst/>
          </a:pr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a charset="-122" panose="020b0503020204020204" pitchFamily="34" typeface="微软雅黑"/>
            </a:endParaRPr>
          </a:p>
        </p:txBody>
      </p:sp>
      <p:sp>
        <p:nvSpPr>
          <p:cNvPr id="20" name="椭圆 19"/>
          <p:cNvSpPr/>
          <p:nvPr/>
        </p:nvSpPr>
        <p:spPr>
          <a:xfrm>
            <a:off x="1201812" y="4378636"/>
            <a:ext cx="1444420" cy="1444418"/>
          </a:xfrm>
          <a:prstGeom prst="ellipse">
            <a:avLst/>
          </a:prstGeom>
          <a:gradFill>
            <a:gsLst>
              <a:gs pos="0">
                <a:schemeClr val="bg1"/>
              </a:gs>
              <a:gs pos="100000">
                <a:srgbClr val="E2E2E2"/>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a charset="-122" panose="020b0503020204020204" pitchFamily="34" typeface="微软雅黑"/>
            </a:endParaRPr>
          </a:p>
        </p:txBody>
      </p:sp>
      <p:sp>
        <p:nvSpPr>
          <p:cNvPr id="21" name="饼形 20"/>
          <p:cNvSpPr/>
          <p:nvPr/>
        </p:nvSpPr>
        <p:spPr>
          <a:xfrm>
            <a:off x="1201812" y="4378636"/>
            <a:ext cx="1444420" cy="1444418"/>
          </a:xfrm>
          <a:prstGeom prst="pie">
            <a:avLst/>
          </a:prstGeom>
          <a:gradFill>
            <a:gsLst>
              <a:gs pos="0">
                <a:srgbClr val="238DED"/>
              </a:gs>
              <a:gs pos="100000">
                <a:srgbClr val="18478F"/>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22" name="椭圆 21"/>
          <p:cNvSpPr/>
          <p:nvPr/>
        </p:nvSpPr>
        <p:spPr>
          <a:xfrm>
            <a:off x="1476285" y="4653109"/>
            <a:ext cx="895474" cy="895472"/>
          </a:xfrm>
          <a:prstGeom prst="ellipse">
            <a:avLst/>
          </a:pr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a charset="-122" panose="020b0503020204020204" pitchFamily="34" typeface="微软雅黑"/>
            </a:endParaRPr>
          </a:p>
        </p:txBody>
      </p:sp>
      <p:sp>
        <p:nvSpPr>
          <p:cNvPr id="23" name="椭圆 22"/>
          <p:cNvSpPr/>
          <p:nvPr/>
        </p:nvSpPr>
        <p:spPr>
          <a:xfrm>
            <a:off x="6516239" y="4378636"/>
            <a:ext cx="1444420" cy="1444418"/>
          </a:xfrm>
          <a:prstGeom prst="ellipse">
            <a:avLst/>
          </a:prstGeom>
          <a:gradFill>
            <a:gsLst>
              <a:gs pos="0">
                <a:schemeClr val="bg1"/>
              </a:gs>
              <a:gs pos="100000">
                <a:srgbClr val="E2E2E2"/>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a charset="-122" panose="020b0503020204020204" pitchFamily="34" typeface="微软雅黑"/>
            </a:endParaRPr>
          </a:p>
        </p:txBody>
      </p:sp>
      <p:sp>
        <p:nvSpPr>
          <p:cNvPr id="28" name="饼形 27"/>
          <p:cNvSpPr/>
          <p:nvPr/>
        </p:nvSpPr>
        <p:spPr>
          <a:xfrm>
            <a:off x="6516239" y="4378636"/>
            <a:ext cx="1444420" cy="1444418"/>
          </a:xfrm>
          <a:prstGeom prst="pie">
            <a:avLst/>
          </a:prstGeom>
          <a:gradFill>
            <a:gsLst>
              <a:gs pos="0">
                <a:srgbClr val="238DED"/>
              </a:gs>
              <a:gs pos="100000">
                <a:srgbClr val="18478F"/>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29" name="椭圆 28"/>
          <p:cNvSpPr/>
          <p:nvPr/>
        </p:nvSpPr>
        <p:spPr>
          <a:xfrm>
            <a:off x="6790712" y="4653109"/>
            <a:ext cx="895474" cy="895472"/>
          </a:xfrm>
          <a:prstGeom prst="ellipse">
            <a:avLst/>
          </a:prstGeom>
          <a:gradFill>
            <a:gsLst>
              <a:gs pos="0">
                <a:schemeClr val="bg1"/>
              </a:gs>
              <a:gs pos="100000">
                <a:srgbClr val="E2E2E2"/>
              </a:gs>
            </a:gsLst>
            <a:lin ang="2700000" scaled="1"/>
          </a:gradFill>
          <a:ln>
            <a:noFill/>
          </a:ln>
          <a:effectLst>
            <a:outerShdw algn="tl" blurRad="190500" dir="2700000" dist="889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a charset="-122" panose="020b0503020204020204" pitchFamily="34" typeface="微软雅黑"/>
            </a:endParaRPr>
          </a:p>
        </p:txBody>
      </p:sp>
      <p:sp>
        <p:nvSpPr>
          <p:cNvPr id="30" name="矩形 29"/>
          <p:cNvSpPr/>
          <p:nvPr/>
        </p:nvSpPr>
        <p:spPr>
          <a:xfrm>
            <a:off x="1435426" y="2807600"/>
            <a:ext cx="1054568" cy="396240"/>
          </a:xfrm>
          <a:prstGeom prst="rect">
            <a:avLst/>
          </a:prstGeom>
        </p:spPr>
        <p:txBody>
          <a:bodyPr wrap="square">
            <a:spAutoFit/>
          </a:bodyPr>
          <a:lstStyle/>
          <a:p>
            <a:pPr algn="ctr"/>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30%</a:t>
            </a:r>
          </a:p>
        </p:txBody>
      </p:sp>
      <p:sp>
        <p:nvSpPr>
          <p:cNvPr id="31" name="矩形 30"/>
          <p:cNvSpPr/>
          <p:nvPr/>
        </p:nvSpPr>
        <p:spPr>
          <a:xfrm>
            <a:off x="6711165" y="2789795"/>
            <a:ext cx="1054568" cy="396240"/>
          </a:xfrm>
          <a:prstGeom prst="rect">
            <a:avLst/>
          </a:prstGeom>
        </p:spPr>
        <p:txBody>
          <a:bodyPr wrap="square">
            <a:spAutoFit/>
          </a:bodyPr>
          <a:lstStyle/>
          <a:p>
            <a:pPr algn="ctr"/>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70%</a:t>
            </a:r>
          </a:p>
        </p:txBody>
      </p:sp>
      <p:sp>
        <p:nvSpPr>
          <p:cNvPr id="32" name="矩形 31"/>
          <p:cNvSpPr/>
          <p:nvPr/>
        </p:nvSpPr>
        <p:spPr>
          <a:xfrm>
            <a:off x="1396737" y="4950516"/>
            <a:ext cx="1054568" cy="396240"/>
          </a:xfrm>
          <a:prstGeom prst="rect">
            <a:avLst/>
          </a:prstGeom>
        </p:spPr>
        <p:txBody>
          <a:bodyPr wrap="square">
            <a:spAutoFit/>
          </a:bodyPr>
          <a:lstStyle/>
          <a:p>
            <a:pPr algn="ctr"/>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60%</a:t>
            </a:r>
          </a:p>
        </p:txBody>
      </p:sp>
      <p:sp>
        <p:nvSpPr>
          <p:cNvPr id="33" name="矩形 32"/>
          <p:cNvSpPr/>
          <p:nvPr/>
        </p:nvSpPr>
        <p:spPr>
          <a:xfrm>
            <a:off x="6753361" y="4950514"/>
            <a:ext cx="1054568" cy="396240"/>
          </a:xfrm>
          <a:prstGeom prst="rect">
            <a:avLst/>
          </a:prstGeom>
        </p:spPr>
        <p:txBody>
          <a:bodyPr wrap="square">
            <a:spAutoFit/>
          </a:bodyPr>
          <a:lstStyle/>
          <a:p>
            <a:pPr algn="ctr"/>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70%</a:t>
            </a:r>
          </a:p>
        </p:txBody>
      </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38" name="组合 37"/>
          <p:cNvGrpSpPr/>
          <p:nvPr/>
        </p:nvGrpSpPr>
        <p:grpSpPr>
          <a:xfrm>
            <a:off x="8427253" y="2396707"/>
            <a:ext cx="2967866" cy="1092607"/>
            <a:chOff x="8548025" y="1459078"/>
            <a:chExt cx="2967866" cy="1092607"/>
          </a:xfrm>
        </p:grpSpPr>
        <p:sp>
          <p:nvSpPr>
            <p:cNvPr id="39" name="矩形 38"/>
            <p:cNvSpPr/>
            <p:nvPr/>
          </p:nvSpPr>
          <p:spPr>
            <a:xfrm>
              <a:off x="8548025" y="1766855"/>
              <a:ext cx="2967866" cy="777240"/>
            </a:xfrm>
            <a:prstGeom prst="rect">
              <a:avLst/>
            </a:prstGeom>
          </p:spPr>
          <p:txBody>
            <a:bodyPr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您的内容打在这里，或者通过复制您的文本后，在此框中选择粘贴并选择只保留您的内容打在这里，或者通过复制您的文本后</a:t>
              </a:r>
            </a:p>
          </p:txBody>
        </p:sp>
        <p:sp>
          <p:nvSpPr>
            <p:cNvPr id="49" name="矩形 48"/>
            <p:cNvSpPr/>
            <p:nvPr/>
          </p:nvSpPr>
          <p:spPr>
            <a:xfrm>
              <a:off x="8548024" y="1459078"/>
              <a:ext cx="1356208" cy="335280"/>
            </a:xfrm>
            <a:prstGeom prst="rect">
              <a:avLst/>
            </a:prstGeom>
          </p:spPr>
          <p:txBody>
            <a:bodyPr wrap="square">
              <a:spAutoFit/>
            </a:bodyPr>
            <a:lstStyle/>
            <a:p>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cs charset="0" panose="020b0402040204020203" pitchFamily="34" typeface="Segoe UI Semilight"/>
                </a:rPr>
                <a:t>添加标题</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0" name="组合 49"/>
          <p:cNvGrpSpPr/>
          <p:nvPr/>
        </p:nvGrpSpPr>
        <p:grpSpPr>
          <a:xfrm>
            <a:off x="2944567" y="2396707"/>
            <a:ext cx="2967866" cy="1092607"/>
            <a:chOff x="8548025" y="1459078"/>
            <a:chExt cx="2967866" cy="1092607"/>
          </a:xfrm>
        </p:grpSpPr>
        <p:sp>
          <p:nvSpPr>
            <p:cNvPr id="51" name="矩形 50"/>
            <p:cNvSpPr/>
            <p:nvPr/>
          </p:nvSpPr>
          <p:spPr>
            <a:xfrm>
              <a:off x="8548025" y="1766855"/>
              <a:ext cx="2967866" cy="777240"/>
            </a:xfrm>
            <a:prstGeom prst="rect">
              <a:avLst/>
            </a:prstGeom>
          </p:spPr>
          <p:txBody>
            <a:bodyPr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您的内容打在这里，或者通过复制您的文本后，在此框中选择粘贴并选择只保留您的内容打在这里，或者通过复制您的文本后</a:t>
              </a:r>
            </a:p>
          </p:txBody>
        </p:sp>
        <p:sp>
          <p:nvSpPr>
            <p:cNvPr id="52" name="矩形 51"/>
            <p:cNvSpPr/>
            <p:nvPr/>
          </p:nvSpPr>
          <p:spPr>
            <a:xfrm>
              <a:off x="8548026" y="1459078"/>
              <a:ext cx="1356208" cy="335280"/>
            </a:xfrm>
            <a:prstGeom prst="rect">
              <a:avLst/>
            </a:prstGeom>
          </p:spPr>
          <p:txBody>
            <a:bodyPr wrap="square">
              <a:spAutoFit/>
            </a:bodyPr>
            <a:lstStyle/>
            <a:p>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cs charset="0" panose="020b0402040204020203" pitchFamily="34" typeface="Segoe UI Semilight"/>
                </a:rPr>
                <a:t>添加标题</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3" name="组合 52"/>
          <p:cNvGrpSpPr/>
          <p:nvPr/>
        </p:nvGrpSpPr>
        <p:grpSpPr>
          <a:xfrm>
            <a:off x="8427253" y="4603879"/>
            <a:ext cx="2967866" cy="1092607"/>
            <a:chOff x="8548025" y="1459078"/>
            <a:chExt cx="2967866" cy="1092607"/>
          </a:xfrm>
        </p:grpSpPr>
        <p:sp>
          <p:nvSpPr>
            <p:cNvPr id="54" name="矩形 53"/>
            <p:cNvSpPr/>
            <p:nvPr/>
          </p:nvSpPr>
          <p:spPr>
            <a:xfrm>
              <a:off x="8548025" y="1766855"/>
              <a:ext cx="2967866" cy="777240"/>
            </a:xfrm>
            <a:prstGeom prst="rect">
              <a:avLst/>
            </a:prstGeom>
          </p:spPr>
          <p:txBody>
            <a:bodyPr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您的内容打在这里，或者通过复制您的文本后，在此框中选择粘贴并选择只保留您的内容打在这里，或者通过复制您的文本后</a:t>
              </a:r>
            </a:p>
          </p:txBody>
        </p:sp>
        <p:sp>
          <p:nvSpPr>
            <p:cNvPr id="55" name="矩形 54"/>
            <p:cNvSpPr/>
            <p:nvPr/>
          </p:nvSpPr>
          <p:spPr>
            <a:xfrm>
              <a:off x="8548024" y="1459078"/>
              <a:ext cx="1356208" cy="335280"/>
            </a:xfrm>
            <a:prstGeom prst="rect">
              <a:avLst/>
            </a:prstGeom>
          </p:spPr>
          <p:txBody>
            <a:bodyPr wrap="square">
              <a:spAutoFit/>
            </a:bodyPr>
            <a:lstStyle/>
            <a:p>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cs charset="0" panose="020b0402040204020203" pitchFamily="34" typeface="Segoe UI Semilight"/>
                </a:rPr>
                <a:t>添加标题</a:t>
              </a:r>
            </a:p>
          </p:txBody>
        </p:sp>
      </p:grpSp>
      <p:grpSp>
        <p:nvGrpSpPr>
          <p:cNvPr descr="e7d195523061f1c0205959036996ad55c215b892a7aac5c0B9ADEF7896FB48F2EF97163A2DE1401E1875DEDC438B7864AD24CA23553DBBBD975DAF4CAD4A2592689FFB6CEE59FFA55B2702D0E5EE29CDDE744B5A58D848E290B0F3363EEEFF85AEACDB2C4783B3CFD20D9E72AC2F528B09A88B84C6E73CDEC5D6CB26D43C2398027A14BE9DBFE415" id="56" name="组合 55"/>
          <p:cNvGrpSpPr/>
          <p:nvPr/>
        </p:nvGrpSpPr>
        <p:grpSpPr>
          <a:xfrm>
            <a:off x="2944567" y="4603879"/>
            <a:ext cx="2967866" cy="1092607"/>
            <a:chOff x="8548025" y="1459078"/>
            <a:chExt cx="2967866" cy="1092607"/>
          </a:xfrm>
        </p:grpSpPr>
        <p:sp>
          <p:nvSpPr>
            <p:cNvPr id="57" name="矩形 56"/>
            <p:cNvSpPr/>
            <p:nvPr/>
          </p:nvSpPr>
          <p:spPr>
            <a:xfrm>
              <a:off x="8548025" y="1766855"/>
              <a:ext cx="2967866" cy="777240"/>
            </a:xfrm>
            <a:prstGeom prst="rect">
              <a:avLst/>
            </a:prstGeom>
          </p:spPr>
          <p:txBody>
            <a:bodyPr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您的内容打在这里，或者通过复制您的文本后，在此框中选择粘贴并选择只保留您的内容打在这里，或者通过复制您的文本后</a:t>
              </a:r>
            </a:p>
          </p:txBody>
        </p:sp>
        <p:sp>
          <p:nvSpPr>
            <p:cNvPr id="58" name="矩形 57"/>
            <p:cNvSpPr/>
            <p:nvPr/>
          </p:nvSpPr>
          <p:spPr>
            <a:xfrm>
              <a:off x="8548026" y="1459078"/>
              <a:ext cx="1356208" cy="335280"/>
            </a:xfrm>
            <a:prstGeom prst="rect">
              <a:avLst/>
            </a:prstGeom>
          </p:spPr>
          <p:txBody>
            <a:bodyPr wrap="square">
              <a:spAutoFit/>
            </a:bodyPr>
            <a:lstStyle/>
            <a:p>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cs charset="0" panose="020b0402040204020203" pitchFamily="34" typeface="Segoe UI Semilight"/>
                </a:rPr>
                <a:t>添加标题</a:t>
              </a:r>
            </a:p>
          </p:txBody>
        </p:sp>
      </p:grpSp>
      <p:sp>
        <p:nvSpPr>
          <p:cNvPr id="37" name="圆角矩形 36"/>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项目失误比例</a:t>
            </a:r>
          </a:p>
        </p:txBody>
      </p:sp>
    </p:spTree>
    <p:extLst>
      <p:ext uri="{BB962C8B-B14F-4D97-AF65-F5344CB8AC3E}">
        <p14:creationId val="278593613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1500" id="7"/>
                                        <p:tgtEl>
                                          <p:spTgt spid="37"/>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37"/>
                                        </p:tgtEl>
                                        <p:attrNameLst>
                                          <p:attrName>ppt_x</p:attrName>
                                          <p:attrName>ppt_y</p:attrName>
                                        </p:attrNameLst>
                                      </p:cBhvr>
                                      <p:rCtr x="0" y="-9074"/>
                                    </p:animMotion>
                                  </p:childTnLst>
                                </p:cTn>
                              </p:par>
                              <p:par>
                                <p:cTn fill="hold" grpId="0" id="10" nodeType="withEffect" presetClass="entr" presetID="53" presetSubtype="0">
                                  <p:stCondLst>
                                    <p:cond delay="2000"/>
                                  </p:stCondLst>
                                  <p:childTnLst>
                                    <p:set>
                                      <p:cBhvr>
                                        <p:cTn dur="1" fill="hold" id="11">
                                          <p:stCondLst>
                                            <p:cond delay="0"/>
                                          </p:stCondLst>
                                        </p:cTn>
                                        <p:tgtEl>
                                          <p:spTgt spid="10"/>
                                        </p:tgtEl>
                                        <p:attrNameLst>
                                          <p:attrName>style.visibility</p:attrName>
                                        </p:attrNameLst>
                                      </p:cBhvr>
                                      <p:to>
                                        <p:strVal val="visible"/>
                                      </p:to>
                                    </p:set>
                                    <p:anim calcmode="lin" valueType="num">
                                      <p:cBhvr>
                                        <p:cTn dur="500" fill="hold" id="12"/>
                                        <p:tgtEl>
                                          <p:spTgt spid="10"/>
                                        </p:tgtEl>
                                        <p:attrNameLst>
                                          <p:attrName>ppt_w</p:attrName>
                                        </p:attrNameLst>
                                      </p:cBhvr>
                                      <p:tavLst>
                                        <p:tav tm="0">
                                          <p:val>
                                            <p:fltVal val="0"/>
                                          </p:val>
                                        </p:tav>
                                        <p:tav tm="100000">
                                          <p:val>
                                            <p:strVal val="#ppt_w"/>
                                          </p:val>
                                        </p:tav>
                                      </p:tavLst>
                                    </p:anim>
                                    <p:anim calcmode="lin" valueType="num">
                                      <p:cBhvr>
                                        <p:cTn dur="500" fill="hold" id="13"/>
                                        <p:tgtEl>
                                          <p:spTgt spid="10"/>
                                        </p:tgtEl>
                                        <p:attrNameLst>
                                          <p:attrName>ppt_h</p:attrName>
                                        </p:attrNameLst>
                                      </p:cBhvr>
                                      <p:tavLst>
                                        <p:tav tm="0">
                                          <p:val>
                                            <p:fltVal val="0"/>
                                          </p:val>
                                        </p:tav>
                                        <p:tav tm="100000">
                                          <p:val>
                                            <p:strVal val="#ppt_h"/>
                                          </p:val>
                                        </p:tav>
                                      </p:tavLst>
                                    </p:anim>
                                    <p:animEffect filter="fade" transition="in">
                                      <p:cBhvr>
                                        <p:cTn dur="500" id="14"/>
                                        <p:tgtEl>
                                          <p:spTgt spid="10"/>
                                        </p:tgtEl>
                                      </p:cBhvr>
                                    </p:animEffect>
                                  </p:childTnLst>
                                </p:cTn>
                              </p:par>
                              <p:par>
                                <p:cTn fill="hold" grpId="0" id="15" nodeType="withEffect" presetClass="entr" presetID="53" presetSubtype="0">
                                  <p:stCondLst>
                                    <p:cond delay="200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ppt_w</p:attrName>
                                        </p:attrNameLst>
                                      </p:cBhvr>
                                      <p:tavLst>
                                        <p:tav tm="0">
                                          <p:val>
                                            <p:fltVal val="0"/>
                                          </p:val>
                                        </p:tav>
                                        <p:tav tm="100000">
                                          <p:val>
                                            <p:strVal val="#ppt_w"/>
                                          </p:val>
                                        </p:tav>
                                      </p:tavLst>
                                    </p:anim>
                                    <p:anim calcmode="lin" valueType="num">
                                      <p:cBhvr>
                                        <p:cTn dur="500" fill="hold" id="18"/>
                                        <p:tgtEl>
                                          <p:spTgt spid="13"/>
                                        </p:tgtEl>
                                        <p:attrNameLst>
                                          <p:attrName>ppt_h</p:attrName>
                                        </p:attrNameLst>
                                      </p:cBhvr>
                                      <p:tavLst>
                                        <p:tav tm="0">
                                          <p:val>
                                            <p:fltVal val="0"/>
                                          </p:val>
                                        </p:tav>
                                        <p:tav tm="100000">
                                          <p:val>
                                            <p:strVal val="#ppt_h"/>
                                          </p:val>
                                        </p:tav>
                                      </p:tavLst>
                                    </p:anim>
                                    <p:animEffect filter="fade" transition="in">
                                      <p:cBhvr>
                                        <p:cTn dur="500" id="19"/>
                                        <p:tgtEl>
                                          <p:spTgt spid="13"/>
                                        </p:tgtEl>
                                      </p:cBhvr>
                                    </p:animEffect>
                                  </p:childTnLst>
                                </p:cTn>
                              </p:par>
                              <p:par>
                                <p:cTn fill="hold" grpId="0" id="20" nodeType="withEffect" presetClass="entr" presetID="53" presetSubtype="0">
                                  <p:stCondLst>
                                    <p:cond delay="200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Effect filter="fade" transition="in">
                                      <p:cBhvr>
                                        <p:cTn dur="500" id="24"/>
                                        <p:tgtEl>
                                          <p:spTgt spid="20"/>
                                        </p:tgtEl>
                                      </p:cBhvr>
                                    </p:animEffect>
                                  </p:childTnLst>
                                </p:cTn>
                              </p:par>
                              <p:par>
                                <p:cTn fill="hold" grpId="0" id="25" nodeType="withEffect" presetClass="entr" presetID="53" presetSubtype="0">
                                  <p:stCondLst>
                                    <p:cond delay="2000"/>
                                  </p:stCondLst>
                                  <p:childTnLst>
                                    <p:set>
                                      <p:cBhvr>
                                        <p:cTn dur="1" fill="hold" id="26">
                                          <p:stCondLst>
                                            <p:cond delay="0"/>
                                          </p:stCondLst>
                                        </p:cTn>
                                        <p:tgtEl>
                                          <p:spTgt spid="23"/>
                                        </p:tgtEl>
                                        <p:attrNameLst>
                                          <p:attrName>style.visibility</p:attrName>
                                        </p:attrNameLst>
                                      </p:cBhvr>
                                      <p:to>
                                        <p:strVal val="visible"/>
                                      </p:to>
                                    </p:set>
                                    <p:anim calcmode="lin" valueType="num">
                                      <p:cBhvr>
                                        <p:cTn dur="500" fill="hold" id="27"/>
                                        <p:tgtEl>
                                          <p:spTgt spid="23"/>
                                        </p:tgtEl>
                                        <p:attrNameLst>
                                          <p:attrName>ppt_w</p:attrName>
                                        </p:attrNameLst>
                                      </p:cBhvr>
                                      <p:tavLst>
                                        <p:tav tm="0">
                                          <p:val>
                                            <p:fltVal val="0"/>
                                          </p:val>
                                        </p:tav>
                                        <p:tav tm="100000">
                                          <p:val>
                                            <p:strVal val="#ppt_w"/>
                                          </p:val>
                                        </p:tav>
                                      </p:tavLst>
                                    </p:anim>
                                    <p:anim calcmode="lin" valueType="num">
                                      <p:cBhvr>
                                        <p:cTn dur="500" fill="hold" id="28"/>
                                        <p:tgtEl>
                                          <p:spTgt spid="23"/>
                                        </p:tgtEl>
                                        <p:attrNameLst>
                                          <p:attrName>ppt_h</p:attrName>
                                        </p:attrNameLst>
                                      </p:cBhvr>
                                      <p:tavLst>
                                        <p:tav tm="0">
                                          <p:val>
                                            <p:fltVal val="0"/>
                                          </p:val>
                                        </p:tav>
                                        <p:tav tm="100000">
                                          <p:val>
                                            <p:strVal val="#ppt_h"/>
                                          </p:val>
                                        </p:tav>
                                      </p:tavLst>
                                    </p:anim>
                                    <p:animEffect filter="fade" transition="in">
                                      <p:cBhvr>
                                        <p:cTn dur="500" id="29"/>
                                        <p:tgtEl>
                                          <p:spTgt spid="23"/>
                                        </p:tgtEl>
                                      </p:cBhvr>
                                    </p:animEffect>
                                  </p:childTnLst>
                                </p:cTn>
                              </p:par>
                              <p:par>
                                <p:cTn fill="hold" grpId="0" id="30" nodeType="withEffect" presetClass="entr" presetID="21" presetSubtype="1">
                                  <p:stCondLst>
                                    <p:cond delay="2500"/>
                                  </p:stCondLst>
                                  <p:childTnLst>
                                    <p:set>
                                      <p:cBhvr>
                                        <p:cTn dur="1" fill="hold" id="31">
                                          <p:stCondLst>
                                            <p:cond delay="0"/>
                                          </p:stCondLst>
                                        </p:cTn>
                                        <p:tgtEl>
                                          <p:spTgt spid="11"/>
                                        </p:tgtEl>
                                        <p:attrNameLst>
                                          <p:attrName>style.visibility</p:attrName>
                                        </p:attrNameLst>
                                      </p:cBhvr>
                                      <p:to>
                                        <p:strVal val="visible"/>
                                      </p:to>
                                    </p:set>
                                    <p:animEffect filter="wheel(1)" transition="in">
                                      <p:cBhvr>
                                        <p:cTn dur="1000" id="32"/>
                                        <p:tgtEl>
                                          <p:spTgt spid="11"/>
                                        </p:tgtEl>
                                      </p:cBhvr>
                                    </p:animEffect>
                                  </p:childTnLst>
                                </p:cTn>
                              </p:par>
                              <p:par>
                                <p:cTn fill="hold" grpId="0" id="33" nodeType="withEffect" presetClass="entr" presetID="21" presetSubtype="1">
                                  <p:stCondLst>
                                    <p:cond delay="2500"/>
                                  </p:stCondLst>
                                  <p:childTnLst>
                                    <p:set>
                                      <p:cBhvr>
                                        <p:cTn dur="1" fill="hold" id="34">
                                          <p:stCondLst>
                                            <p:cond delay="0"/>
                                          </p:stCondLst>
                                        </p:cTn>
                                        <p:tgtEl>
                                          <p:spTgt spid="14"/>
                                        </p:tgtEl>
                                        <p:attrNameLst>
                                          <p:attrName>style.visibility</p:attrName>
                                        </p:attrNameLst>
                                      </p:cBhvr>
                                      <p:to>
                                        <p:strVal val="visible"/>
                                      </p:to>
                                    </p:set>
                                    <p:animEffect filter="wheel(1)" transition="in">
                                      <p:cBhvr>
                                        <p:cTn dur="1000" id="35"/>
                                        <p:tgtEl>
                                          <p:spTgt spid="14"/>
                                        </p:tgtEl>
                                      </p:cBhvr>
                                    </p:animEffect>
                                  </p:childTnLst>
                                </p:cTn>
                              </p:par>
                              <p:par>
                                <p:cTn fill="hold" grpId="0" id="36" nodeType="withEffect" presetClass="entr" presetID="21" presetSubtype="1">
                                  <p:stCondLst>
                                    <p:cond delay="2500"/>
                                  </p:stCondLst>
                                  <p:childTnLst>
                                    <p:set>
                                      <p:cBhvr>
                                        <p:cTn dur="1" fill="hold" id="37">
                                          <p:stCondLst>
                                            <p:cond delay="0"/>
                                          </p:stCondLst>
                                        </p:cTn>
                                        <p:tgtEl>
                                          <p:spTgt spid="21"/>
                                        </p:tgtEl>
                                        <p:attrNameLst>
                                          <p:attrName>style.visibility</p:attrName>
                                        </p:attrNameLst>
                                      </p:cBhvr>
                                      <p:to>
                                        <p:strVal val="visible"/>
                                      </p:to>
                                    </p:set>
                                    <p:animEffect filter="wheel(1)" transition="in">
                                      <p:cBhvr>
                                        <p:cTn dur="1000" id="38"/>
                                        <p:tgtEl>
                                          <p:spTgt spid="21"/>
                                        </p:tgtEl>
                                      </p:cBhvr>
                                    </p:animEffect>
                                  </p:childTnLst>
                                </p:cTn>
                              </p:par>
                              <p:par>
                                <p:cTn fill="hold" grpId="0" id="39" nodeType="withEffect" presetClass="entr" presetID="21" presetSubtype="1">
                                  <p:stCondLst>
                                    <p:cond delay="2500"/>
                                  </p:stCondLst>
                                  <p:childTnLst>
                                    <p:set>
                                      <p:cBhvr>
                                        <p:cTn dur="1" fill="hold" id="40">
                                          <p:stCondLst>
                                            <p:cond delay="0"/>
                                          </p:stCondLst>
                                        </p:cTn>
                                        <p:tgtEl>
                                          <p:spTgt spid="28"/>
                                        </p:tgtEl>
                                        <p:attrNameLst>
                                          <p:attrName>style.visibility</p:attrName>
                                        </p:attrNameLst>
                                      </p:cBhvr>
                                      <p:to>
                                        <p:strVal val="visible"/>
                                      </p:to>
                                    </p:set>
                                    <p:animEffect filter="wheel(1)" transition="in">
                                      <p:cBhvr>
                                        <p:cTn dur="1000" id="41"/>
                                        <p:tgtEl>
                                          <p:spTgt spid="28"/>
                                        </p:tgtEl>
                                      </p:cBhvr>
                                    </p:animEffect>
                                  </p:childTnLst>
                                </p:cTn>
                              </p:par>
                              <p:par>
                                <p:cTn fill="hold" grpId="0" id="42" nodeType="withEffect" presetClass="entr" presetID="53" presetSubtype="0">
                                  <p:stCondLst>
                                    <p:cond delay="2750"/>
                                  </p:stCondLst>
                                  <p:childTnLst>
                                    <p:set>
                                      <p:cBhvr>
                                        <p:cTn dur="1" fill="hold" id="43">
                                          <p:stCondLst>
                                            <p:cond delay="0"/>
                                          </p:stCondLst>
                                        </p:cTn>
                                        <p:tgtEl>
                                          <p:spTgt spid="12"/>
                                        </p:tgtEl>
                                        <p:attrNameLst>
                                          <p:attrName>style.visibility</p:attrName>
                                        </p:attrNameLst>
                                      </p:cBhvr>
                                      <p:to>
                                        <p:strVal val="visible"/>
                                      </p:to>
                                    </p:set>
                                    <p:anim calcmode="lin" valueType="num">
                                      <p:cBhvr>
                                        <p:cTn dur="500" fill="hold" id="44"/>
                                        <p:tgtEl>
                                          <p:spTgt spid="12"/>
                                        </p:tgtEl>
                                        <p:attrNameLst>
                                          <p:attrName>ppt_w</p:attrName>
                                        </p:attrNameLst>
                                      </p:cBhvr>
                                      <p:tavLst>
                                        <p:tav tm="0">
                                          <p:val>
                                            <p:fltVal val="0"/>
                                          </p:val>
                                        </p:tav>
                                        <p:tav tm="100000">
                                          <p:val>
                                            <p:strVal val="#ppt_w"/>
                                          </p:val>
                                        </p:tav>
                                      </p:tavLst>
                                    </p:anim>
                                    <p:anim calcmode="lin" valueType="num">
                                      <p:cBhvr>
                                        <p:cTn dur="500" fill="hold" id="45"/>
                                        <p:tgtEl>
                                          <p:spTgt spid="12"/>
                                        </p:tgtEl>
                                        <p:attrNameLst>
                                          <p:attrName>ppt_h</p:attrName>
                                        </p:attrNameLst>
                                      </p:cBhvr>
                                      <p:tavLst>
                                        <p:tav tm="0">
                                          <p:val>
                                            <p:fltVal val="0"/>
                                          </p:val>
                                        </p:tav>
                                        <p:tav tm="100000">
                                          <p:val>
                                            <p:strVal val="#ppt_h"/>
                                          </p:val>
                                        </p:tav>
                                      </p:tavLst>
                                    </p:anim>
                                    <p:animEffect filter="fade" transition="in">
                                      <p:cBhvr>
                                        <p:cTn dur="500" id="46"/>
                                        <p:tgtEl>
                                          <p:spTgt spid="12"/>
                                        </p:tgtEl>
                                      </p:cBhvr>
                                    </p:animEffect>
                                  </p:childTnLst>
                                </p:cTn>
                              </p:par>
                              <p:par>
                                <p:cTn fill="hold" grpId="0" id="47" nodeType="withEffect" presetClass="entr" presetID="53" presetSubtype="0">
                                  <p:stCondLst>
                                    <p:cond delay="2750"/>
                                  </p:stCondLst>
                                  <p:childTnLst>
                                    <p:set>
                                      <p:cBhvr>
                                        <p:cTn dur="1" fill="hold" id="48">
                                          <p:stCondLst>
                                            <p:cond delay="0"/>
                                          </p:stCondLst>
                                        </p:cTn>
                                        <p:tgtEl>
                                          <p:spTgt spid="22"/>
                                        </p:tgtEl>
                                        <p:attrNameLst>
                                          <p:attrName>style.visibility</p:attrName>
                                        </p:attrNameLst>
                                      </p:cBhvr>
                                      <p:to>
                                        <p:strVal val="visible"/>
                                      </p:to>
                                    </p:set>
                                    <p:anim calcmode="lin" valueType="num">
                                      <p:cBhvr>
                                        <p:cTn dur="500" fill="hold" id="49"/>
                                        <p:tgtEl>
                                          <p:spTgt spid="22"/>
                                        </p:tgtEl>
                                        <p:attrNameLst>
                                          <p:attrName>ppt_w</p:attrName>
                                        </p:attrNameLst>
                                      </p:cBhvr>
                                      <p:tavLst>
                                        <p:tav tm="0">
                                          <p:val>
                                            <p:fltVal val="0"/>
                                          </p:val>
                                        </p:tav>
                                        <p:tav tm="100000">
                                          <p:val>
                                            <p:strVal val="#ppt_w"/>
                                          </p:val>
                                        </p:tav>
                                      </p:tavLst>
                                    </p:anim>
                                    <p:anim calcmode="lin" valueType="num">
                                      <p:cBhvr>
                                        <p:cTn dur="500" fill="hold" id="50"/>
                                        <p:tgtEl>
                                          <p:spTgt spid="22"/>
                                        </p:tgtEl>
                                        <p:attrNameLst>
                                          <p:attrName>ppt_h</p:attrName>
                                        </p:attrNameLst>
                                      </p:cBhvr>
                                      <p:tavLst>
                                        <p:tav tm="0">
                                          <p:val>
                                            <p:fltVal val="0"/>
                                          </p:val>
                                        </p:tav>
                                        <p:tav tm="100000">
                                          <p:val>
                                            <p:strVal val="#ppt_h"/>
                                          </p:val>
                                        </p:tav>
                                      </p:tavLst>
                                    </p:anim>
                                    <p:animEffect filter="fade" transition="in">
                                      <p:cBhvr>
                                        <p:cTn dur="500" id="51"/>
                                        <p:tgtEl>
                                          <p:spTgt spid="22"/>
                                        </p:tgtEl>
                                      </p:cBhvr>
                                    </p:animEffect>
                                  </p:childTnLst>
                                </p:cTn>
                              </p:par>
                              <p:par>
                                <p:cTn fill="hold" grpId="0" id="52" nodeType="withEffect" presetClass="entr" presetID="53" presetSubtype="0">
                                  <p:stCondLst>
                                    <p:cond delay="2750"/>
                                  </p:stCondLst>
                                  <p:childTnLst>
                                    <p:set>
                                      <p:cBhvr>
                                        <p:cTn dur="1" fill="hold" id="53">
                                          <p:stCondLst>
                                            <p:cond delay="0"/>
                                          </p:stCondLst>
                                        </p:cTn>
                                        <p:tgtEl>
                                          <p:spTgt spid="29"/>
                                        </p:tgtEl>
                                        <p:attrNameLst>
                                          <p:attrName>style.visibility</p:attrName>
                                        </p:attrNameLst>
                                      </p:cBhvr>
                                      <p:to>
                                        <p:strVal val="visible"/>
                                      </p:to>
                                    </p:set>
                                    <p:anim calcmode="lin" valueType="num">
                                      <p:cBhvr>
                                        <p:cTn dur="500" fill="hold" id="54"/>
                                        <p:tgtEl>
                                          <p:spTgt spid="29"/>
                                        </p:tgtEl>
                                        <p:attrNameLst>
                                          <p:attrName>ppt_w</p:attrName>
                                        </p:attrNameLst>
                                      </p:cBhvr>
                                      <p:tavLst>
                                        <p:tav tm="0">
                                          <p:val>
                                            <p:fltVal val="0"/>
                                          </p:val>
                                        </p:tav>
                                        <p:tav tm="100000">
                                          <p:val>
                                            <p:strVal val="#ppt_w"/>
                                          </p:val>
                                        </p:tav>
                                      </p:tavLst>
                                    </p:anim>
                                    <p:anim calcmode="lin" valueType="num">
                                      <p:cBhvr>
                                        <p:cTn dur="500" fill="hold" id="55"/>
                                        <p:tgtEl>
                                          <p:spTgt spid="29"/>
                                        </p:tgtEl>
                                        <p:attrNameLst>
                                          <p:attrName>ppt_h</p:attrName>
                                        </p:attrNameLst>
                                      </p:cBhvr>
                                      <p:tavLst>
                                        <p:tav tm="0">
                                          <p:val>
                                            <p:fltVal val="0"/>
                                          </p:val>
                                        </p:tav>
                                        <p:tav tm="100000">
                                          <p:val>
                                            <p:strVal val="#ppt_h"/>
                                          </p:val>
                                        </p:tav>
                                      </p:tavLst>
                                    </p:anim>
                                    <p:animEffect filter="fade" transition="in">
                                      <p:cBhvr>
                                        <p:cTn dur="500" id="56"/>
                                        <p:tgtEl>
                                          <p:spTgt spid="29"/>
                                        </p:tgtEl>
                                      </p:cBhvr>
                                    </p:animEffect>
                                  </p:childTnLst>
                                </p:cTn>
                              </p:par>
                              <p:par>
                                <p:cTn fill="hold" grpId="0" id="57" nodeType="withEffect" presetClass="entr" presetID="53" presetSubtype="0">
                                  <p:stCondLst>
                                    <p:cond delay="2750"/>
                                  </p:stCondLst>
                                  <p:childTnLst>
                                    <p:set>
                                      <p:cBhvr>
                                        <p:cTn dur="1" fill="hold" id="58">
                                          <p:stCondLst>
                                            <p:cond delay="0"/>
                                          </p:stCondLst>
                                        </p:cTn>
                                        <p:tgtEl>
                                          <p:spTgt spid="19"/>
                                        </p:tgtEl>
                                        <p:attrNameLst>
                                          <p:attrName>style.visibility</p:attrName>
                                        </p:attrNameLst>
                                      </p:cBhvr>
                                      <p:to>
                                        <p:strVal val="visible"/>
                                      </p:to>
                                    </p:set>
                                    <p:anim calcmode="lin" valueType="num">
                                      <p:cBhvr>
                                        <p:cTn dur="500" fill="hold" id="59"/>
                                        <p:tgtEl>
                                          <p:spTgt spid="19"/>
                                        </p:tgtEl>
                                        <p:attrNameLst>
                                          <p:attrName>ppt_w</p:attrName>
                                        </p:attrNameLst>
                                      </p:cBhvr>
                                      <p:tavLst>
                                        <p:tav tm="0">
                                          <p:val>
                                            <p:fltVal val="0"/>
                                          </p:val>
                                        </p:tav>
                                        <p:tav tm="100000">
                                          <p:val>
                                            <p:strVal val="#ppt_w"/>
                                          </p:val>
                                        </p:tav>
                                      </p:tavLst>
                                    </p:anim>
                                    <p:anim calcmode="lin" valueType="num">
                                      <p:cBhvr>
                                        <p:cTn dur="500" fill="hold" id="60"/>
                                        <p:tgtEl>
                                          <p:spTgt spid="19"/>
                                        </p:tgtEl>
                                        <p:attrNameLst>
                                          <p:attrName>ppt_h</p:attrName>
                                        </p:attrNameLst>
                                      </p:cBhvr>
                                      <p:tavLst>
                                        <p:tav tm="0">
                                          <p:val>
                                            <p:fltVal val="0"/>
                                          </p:val>
                                        </p:tav>
                                        <p:tav tm="100000">
                                          <p:val>
                                            <p:strVal val="#ppt_h"/>
                                          </p:val>
                                        </p:tav>
                                      </p:tavLst>
                                    </p:anim>
                                    <p:animEffect filter="fade" transition="in">
                                      <p:cBhvr>
                                        <p:cTn dur="500" id="61"/>
                                        <p:tgtEl>
                                          <p:spTgt spid="19"/>
                                        </p:tgtEl>
                                      </p:cBhvr>
                                    </p:animEffect>
                                  </p:childTnLst>
                                </p:cTn>
                              </p:par>
                              <p:par>
                                <p:cTn fill="hold" grpId="0" id="62" nodeType="withEffect" presetClass="entr" presetID="53" presetSubtype="0">
                                  <p:stCondLst>
                                    <p:cond delay="3000"/>
                                  </p:stCondLst>
                                  <p:childTnLst>
                                    <p:set>
                                      <p:cBhvr>
                                        <p:cTn dur="1" fill="hold" id="63">
                                          <p:stCondLst>
                                            <p:cond delay="0"/>
                                          </p:stCondLst>
                                        </p:cTn>
                                        <p:tgtEl>
                                          <p:spTgt spid="30"/>
                                        </p:tgtEl>
                                        <p:attrNameLst>
                                          <p:attrName>style.visibility</p:attrName>
                                        </p:attrNameLst>
                                      </p:cBhvr>
                                      <p:to>
                                        <p:strVal val="visible"/>
                                      </p:to>
                                    </p:set>
                                    <p:anim calcmode="lin" valueType="num">
                                      <p:cBhvr>
                                        <p:cTn dur="500" fill="hold" id="64"/>
                                        <p:tgtEl>
                                          <p:spTgt spid="30"/>
                                        </p:tgtEl>
                                        <p:attrNameLst>
                                          <p:attrName>ppt_w</p:attrName>
                                        </p:attrNameLst>
                                      </p:cBhvr>
                                      <p:tavLst>
                                        <p:tav tm="0">
                                          <p:val>
                                            <p:fltVal val="0"/>
                                          </p:val>
                                        </p:tav>
                                        <p:tav tm="100000">
                                          <p:val>
                                            <p:strVal val="#ppt_w"/>
                                          </p:val>
                                        </p:tav>
                                      </p:tavLst>
                                    </p:anim>
                                    <p:anim calcmode="lin" valueType="num">
                                      <p:cBhvr>
                                        <p:cTn dur="500" fill="hold" id="65"/>
                                        <p:tgtEl>
                                          <p:spTgt spid="30"/>
                                        </p:tgtEl>
                                        <p:attrNameLst>
                                          <p:attrName>ppt_h</p:attrName>
                                        </p:attrNameLst>
                                      </p:cBhvr>
                                      <p:tavLst>
                                        <p:tav tm="0">
                                          <p:val>
                                            <p:fltVal val="0"/>
                                          </p:val>
                                        </p:tav>
                                        <p:tav tm="100000">
                                          <p:val>
                                            <p:strVal val="#ppt_h"/>
                                          </p:val>
                                        </p:tav>
                                      </p:tavLst>
                                    </p:anim>
                                    <p:animEffect filter="fade" transition="in">
                                      <p:cBhvr>
                                        <p:cTn dur="500" id="66"/>
                                        <p:tgtEl>
                                          <p:spTgt spid="30"/>
                                        </p:tgtEl>
                                      </p:cBhvr>
                                    </p:animEffect>
                                  </p:childTnLst>
                                </p:cTn>
                              </p:par>
                              <p:par>
                                <p:cTn fill="hold" grpId="0" id="67" nodeType="withEffect" presetClass="entr" presetID="53" presetSubtype="0">
                                  <p:stCondLst>
                                    <p:cond delay="3000"/>
                                  </p:stCondLst>
                                  <p:childTnLst>
                                    <p:set>
                                      <p:cBhvr>
                                        <p:cTn dur="1" fill="hold" id="68">
                                          <p:stCondLst>
                                            <p:cond delay="0"/>
                                          </p:stCondLst>
                                        </p:cTn>
                                        <p:tgtEl>
                                          <p:spTgt spid="32"/>
                                        </p:tgtEl>
                                        <p:attrNameLst>
                                          <p:attrName>style.visibility</p:attrName>
                                        </p:attrNameLst>
                                      </p:cBhvr>
                                      <p:to>
                                        <p:strVal val="visible"/>
                                      </p:to>
                                    </p:set>
                                    <p:anim calcmode="lin" valueType="num">
                                      <p:cBhvr>
                                        <p:cTn dur="500" fill="hold" id="69"/>
                                        <p:tgtEl>
                                          <p:spTgt spid="32"/>
                                        </p:tgtEl>
                                        <p:attrNameLst>
                                          <p:attrName>ppt_w</p:attrName>
                                        </p:attrNameLst>
                                      </p:cBhvr>
                                      <p:tavLst>
                                        <p:tav tm="0">
                                          <p:val>
                                            <p:fltVal val="0"/>
                                          </p:val>
                                        </p:tav>
                                        <p:tav tm="100000">
                                          <p:val>
                                            <p:strVal val="#ppt_w"/>
                                          </p:val>
                                        </p:tav>
                                      </p:tavLst>
                                    </p:anim>
                                    <p:anim calcmode="lin" valueType="num">
                                      <p:cBhvr>
                                        <p:cTn dur="500" fill="hold" id="70"/>
                                        <p:tgtEl>
                                          <p:spTgt spid="32"/>
                                        </p:tgtEl>
                                        <p:attrNameLst>
                                          <p:attrName>ppt_h</p:attrName>
                                        </p:attrNameLst>
                                      </p:cBhvr>
                                      <p:tavLst>
                                        <p:tav tm="0">
                                          <p:val>
                                            <p:fltVal val="0"/>
                                          </p:val>
                                        </p:tav>
                                        <p:tav tm="100000">
                                          <p:val>
                                            <p:strVal val="#ppt_h"/>
                                          </p:val>
                                        </p:tav>
                                      </p:tavLst>
                                    </p:anim>
                                    <p:animEffect filter="fade" transition="in">
                                      <p:cBhvr>
                                        <p:cTn dur="500" id="71"/>
                                        <p:tgtEl>
                                          <p:spTgt spid="32"/>
                                        </p:tgtEl>
                                      </p:cBhvr>
                                    </p:animEffect>
                                  </p:childTnLst>
                                </p:cTn>
                              </p:par>
                              <p:par>
                                <p:cTn fill="hold" grpId="0" id="72" nodeType="withEffect" presetClass="entr" presetID="53" presetSubtype="0">
                                  <p:stCondLst>
                                    <p:cond delay="3000"/>
                                  </p:stCondLst>
                                  <p:childTnLst>
                                    <p:set>
                                      <p:cBhvr>
                                        <p:cTn dur="1" fill="hold" id="73">
                                          <p:stCondLst>
                                            <p:cond delay="0"/>
                                          </p:stCondLst>
                                        </p:cTn>
                                        <p:tgtEl>
                                          <p:spTgt spid="33"/>
                                        </p:tgtEl>
                                        <p:attrNameLst>
                                          <p:attrName>style.visibility</p:attrName>
                                        </p:attrNameLst>
                                      </p:cBhvr>
                                      <p:to>
                                        <p:strVal val="visible"/>
                                      </p:to>
                                    </p:set>
                                    <p:anim calcmode="lin" valueType="num">
                                      <p:cBhvr>
                                        <p:cTn dur="500" fill="hold" id="74"/>
                                        <p:tgtEl>
                                          <p:spTgt spid="33"/>
                                        </p:tgtEl>
                                        <p:attrNameLst>
                                          <p:attrName>ppt_w</p:attrName>
                                        </p:attrNameLst>
                                      </p:cBhvr>
                                      <p:tavLst>
                                        <p:tav tm="0">
                                          <p:val>
                                            <p:fltVal val="0"/>
                                          </p:val>
                                        </p:tav>
                                        <p:tav tm="100000">
                                          <p:val>
                                            <p:strVal val="#ppt_w"/>
                                          </p:val>
                                        </p:tav>
                                      </p:tavLst>
                                    </p:anim>
                                    <p:anim calcmode="lin" valueType="num">
                                      <p:cBhvr>
                                        <p:cTn dur="500" fill="hold" id="75"/>
                                        <p:tgtEl>
                                          <p:spTgt spid="33"/>
                                        </p:tgtEl>
                                        <p:attrNameLst>
                                          <p:attrName>ppt_h</p:attrName>
                                        </p:attrNameLst>
                                      </p:cBhvr>
                                      <p:tavLst>
                                        <p:tav tm="0">
                                          <p:val>
                                            <p:fltVal val="0"/>
                                          </p:val>
                                        </p:tav>
                                        <p:tav tm="100000">
                                          <p:val>
                                            <p:strVal val="#ppt_h"/>
                                          </p:val>
                                        </p:tav>
                                      </p:tavLst>
                                    </p:anim>
                                    <p:animEffect filter="fade" transition="in">
                                      <p:cBhvr>
                                        <p:cTn dur="500" id="76"/>
                                        <p:tgtEl>
                                          <p:spTgt spid="33"/>
                                        </p:tgtEl>
                                      </p:cBhvr>
                                    </p:animEffect>
                                  </p:childTnLst>
                                </p:cTn>
                              </p:par>
                              <p:par>
                                <p:cTn fill="hold" grpId="0" id="77" nodeType="withEffect" presetClass="entr" presetID="53" presetSubtype="0">
                                  <p:stCondLst>
                                    <p:cond delay="3000"/>
                                  </p:stCondLst>
                                  <p:childTnLst>
                                    <p:set>
                                      <p:cBhvr>
                                        <p:cTn dur="1" fill="hold" id="78">
                                          <p:stCondLst>
                                            <p:cond delay="0"/>
                                          </p:stCondLst>
                                        </p:cTn>
                                        <p:tgtEl>
                                          <p:spTgt spid="31"/>
                                        </p:tgtEl>
                                        <p:attrNameLst>
                                          <p:attrName>style.visibility</p:attrName>
                                        </p:attrNameLst>
                                      </p:cBhvr>
                                      <p:to>
                                        <p:strVal val="visible"/>
                                      </p:to>
                                    </p:set>
                                    <p:anim calcmode="lin" valueType="num">
                                      <p:cBhvr>
                                        <p:cTn dur="500" fill="hold" id="79"/>
                                        <p:tgtEl>
                                          <p:spTgt spid="31"/>
                                        </p:tgtEl>
                                        <p:attrNameLst>
                                          <p:attrName>ppt_w</p:attrName>
                                        </p:attrNameLst>
                                      </p:cBhvr>
                                      <p:tavLst>
                                        <p:tav tm="0">
                                          <p:val>
                                            <p:fltVal val="0"/>
                                          </p:val>
                                        </p:tav>
                                        <p:tav tm="100000">
                                          <p:val>
                                            <p:strVal val="#ppt_w"/>
                                          </p:val>
                                        </p:tav>
                                      </p:tavLst>
                                    </p:anim>
                                    <p:anim calcmode="lin" valueType="num">
                                      <p:cBhvr>
                                        <p:cTn dur="500" fill="hold" id="80"/>
                                        <p:tgtEl>
                                          <p:spTgt spid="31"/>
                                        </p:tgtEl>
                                        <p:attrNameLst>
                                          <p:attrName>ppt_h</p:attrName>
                                        </p:attrNameLst>
                                      </p:cBhvr>
                                      <p:tavLst>
                                        <p:tav tm="0">
                                          <p:val>
                                            <p:fltVal val="0"/>
                                          </p:val>
                                        </p:tav>
                                        <p:tav tm="100000">
                                          <p:val>
                                            <p:strVal val="#ppt_h"/>
                                          </p:val>
                                        </p:tav>
                                      </p:tavLst>
                                    </p:anim>
                                    <p:animEffect filter="fade" transition="in">
                                      <p:cBhvr>
                                        <p:cTn dur="500" id="81"/>
                                        <p:tgtEl>
                                          <p:spTgt spid="31"/>
                                        </p:tgtEl>
                                      </p:cBhvr>
                                    </p:animEffect>
                                  </p:childTnLst>
                                </p:cTn>
                              </p:par>
                              <p:par>
                                <p:cTn fill="hold" id="82" nodeType="withEffect" presetClass="entr" presetID="22" presetSubtype="8">
                                  <p:stCondLst>
                                    <p:cond delay="2250"/>
                                  </p:stCondLst>
                                  <p:childTnLst>
                                    <p:set>
                                      <p:cBhvr>
                                        <p:cTn dur="1" fill="hold" id="83">
                                          <p:stCondLst>
                                            <p:cond delay="0"/>
                                          </p:stCondLst>
                                        </p:cTn>
                                        <p:tgtEl>
                                          <p:spTgt spid="38"/>
                                        </p:tgtEl>
                                        <p:attrNameLst>
                                          <p:attrName>style.visibility</p:attrName>
                                        </p:attrNameLst>
                                      </p:cBhvr>
                                      <p:to>
                                        <p:strVal val="visible"/>
                                      </p:to>
                                    </p:set>
                                    <p:animEffect filter="wipe(left)" transition="in">
                                      <p:cBhvr>
                                        <p:cTn dur="500" id="84"/>
                                        <p:tgtEl>
                                          <p:spTgt spid="38"/>
                                        </p:tgtEl>
                                      </p:cBhvr>
                                    </p:animEffect>
                                  </p:childTnLst>
                                </p:cTn>
                              </p:par>
                              <p:par>
                                <p:cTn fill="hold" id="85" nodeType="withEffect" presetClass="entr" presetID="22" presetSubtype="8">
                                  <p:stCondLst>
                                    <p:cond delay="2250"/>
                                  </p:stCondLst>
                                  <p:childTnLst>
                                    <p:set>
                                      <p:cBhvr>
                                        <p:cTn dur="1" fill="hold" id="86">
                                          <p:stCondLst>
                                            <p:cond delay="0"/>
                                          </p:stCondLst>
                                        </p:cTn>
                                        <p:tgtEl>
                                          <p:spTgt spid="50"/>
                                        </p:tgtEl>
                                        <p:attrNameLst>
                                          <p:attrName>style.visibility</p:attrName>
                                        </p:attrNameLst>
                                      </p:cBhvr>
                                      <p:to>
                                        <p:strVal val="visible"/>
                                      </p:to>
                                    </p:set>
                                    <p:animEffect filter="wipe(left)" transition="in">
                                      <p:cBhvr>
                                        <p:cTn dur="500" id="87"/>
                                        <p:tgtEl>
                                          <p:spTgt spid="50"/>
                                        </p:tgtEl>
                                      </p:cBhvr>
                                    </p:animEffect>
                                  </p:childTnLst>
                                </p:cTn>
                              </p:par>
                              <p:par>
                                <p:cTn fill="hold" id="88" nodeType="withEffect" presetClass="entr" presetID="22" presetSubtype="8">
                                  <p:stCondLst>
                                    <p:cond delay="2250"/>
                                  </p:stCondLst>
                                  <p:childTnLst>
                                    <p:set>
                                      <p:cBhvr>
                                        <p:cTn dur="1" fill="hold" id="89">
                                          <p:stCondLst>
                                            <p:cond delay="0"/>
                                          </p:stCondLst>
                                        </p:cTn>
                                        <p:tgtEl>
                                          <p:spTgt spid="53"/>
                                        </p:tgtEl>
                                        <p:attrNameLst>
                                          <p:attrName>style.visibility</p:attrName>
                                        </p:attrNameLst>
                                      </p:cBhvr>
                                      <p:to>
                                        <p:strVal val="visible"/>
                                      </p:to>
                                    </p:set>
                                    <p:animEffect filter="wipe(left)" transition="in">
                                      <p:cBhvr>
                                        <p:cTn dur="500" id="90"/>
                                        <p:tgtEl>
                                          <p:spTgt spid="53"/>
                                        </p:tgtEl>
                                      </p:cBhvr>
                                    </p:animEffect>
                                  </p:childTnLst>
                                </p:cTn>
                              </p:par>
                              <p:par>
                                <p:cTn fill="hold" id="91" nodeType="withEffect" presetClass="entr" presetID="22" presetSubtype="8">
                                  <p:stCondLst>
                                    <p:cond delay="2250"/>
                                  </p:stCondLst>
                                  <p:childTnLst>
                                    <p:set>
                                      <p:cBhvr>
                                        <p:cTn dur="1" fill="hold" id="92">
                                          <p:stCondLst>
                                            <p:cond delay="0"/>
                                          </p:stCondLst>
                                        </p:cTn>
                                        <p:tgtEl>
                                          <p:spTgt spid="56"/>
                                        </p:tgtEl>
                                        <p:attrNameLst>
                                          <p:attrName>style.visibility</p:attrName>
                                        </p:attrNameLst>
                                      </p:cBhvr>
                                      <p:to>
                                        <p:strVal val="visible"/>
                                      </p:to>
                                    </p:set>
                                    <p:animEffect filter="wipe(left)" transition="in">
                                      <p:cBhvr>
                                        <p:cTn dur="500" id="93"/>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9"/>
      <p:bldP grpId="0" spid="20"/>
      <p:bldP grpId="0" spid="21"/>
      <p:bldP grpId="0" spid="22"/>
      <p:bldP grpId="0" spid="23"/>
      <p:bldP grpId="0" spid="28"/>
      <p:bldP grpId="0" spid="29"/>
      <p:bldP grpId="0" spid="30"/>
      <p:bldP grpId="0" spid="31"/>
      <p:bldP grpId="0" spid="32"/>
      <p:bldP grpId="0" spid="33"/>
      <p:bldP grpId="0" spid="37"/>
      <p:bldP grpId="1" spid="3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弧形 3"/>
          <p:cNvSpPr/>
          <p:nvPr/>
        </p:nvSpPr>
        <p:spPr>
          <a:xfrm rot="10800000">
            <a:off x="-987274" y="-11984560"/>
            <a:ext cx="14154634" cy="12593783"/>
          </a:xfrm>
          <a:prstGeom prst="arc">
            <a:avLst>
              <a:gd fmla="val 12484089" name="adj1"/>
              <a:gd fmla="val 19947265" name="adj2"/>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5" name="弧形 4"/>
          <p:cNvSpPr/>
          <p:nvPr/>
        </p:nvSpPr>
        <p:spPr>
          <a:xfrm rot="10800000">
            <a:off x="-987274" y="-7007610"/>
            <a:ext cx="14154634" cy="8591651"/>
          </a:xfrm>
          <a:prstGeom prst="arc">
            <a:avLst>
              <a:gd fmla="val 11985777" name="adj1"/>
              <a:gd fmla="val 20414400"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6" name="弧形 5"/>
          <p:cNvSpPr/>
          <p:nvPr/>
        </p:nvSpPr>
        <p:spPr>
          <a:xfrm rot="10800000">
            <a:off x="-987274" y="-5219857"/>
            <a:ext cx="14154634" cy="6830021"/>
          </a:xfrm>
          <a:prstGeom prst="arc">
            <a:avLst>
              <a:gd fmla="val 11746970" name="adj1"/>
              <a:gd fmla="val 20652581"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7" name="弧形 6"/>
          <p:cNvSpPr/>
          <p:nvPr/>
        </p:nvSpPr>
        <p:spPr>
          <a:xfrm rot="10800000">
            <a:off x="-987274" y="-4303006"/>
            <a:ext cx="14154634" cy="5997916"/>
          </a:xfrm>
          <a:prstGeom prst="arc">
            <a:avLst>
              <a:gd fmla="val 11640061" name="adj1"/>
              <a:gd fmla="val 20767946"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8" name="弧形 7"/>
          <p:cNvSpPr/>
          <p:nvPr/>
        </p:nvSpPr>
        <p:spPr>
          <a:xfrm rot="10800000">
            <a:off x="-987274" y="-3253060"/>
            <a:ext cx="14154634" cy="5029090"/>
          </a:xfrm>
          <a:prstGeom prst="arc">
            <a:avLst>
              <a:gd fmla="val 11501349" name="adj1"/>
              <a:gd fmla="val 20899245" name="adj2"/>
            </a:avLst>
          </a:prstGeom>
          <a:ln w="12700">
            <a:gradFill>
              <a:gsLst>
                <a:gs pos="0">
                  <a:srgbClr val="238DED"/>
                </a:gs>
                <a:gs pos="100000">
                  <a:srgbClr val="18478F"/>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9" name="弧形 8"/>
          <p:cNvSpPr/>
          <p:nvPr/>
        </p:nvSpPr>
        <p:spPr>
          <a:xfrm rot="10800000">
            <a:off x="-987274" y="-2306391"/>
            <a:ext cx="14154634" cy="4093175"/>
          </a:xfrm>
          <a:prstGeom prst="arc">
            <a:avLst>
              <a:gd fmla="val 11372673" name="adj1"/>
              <a:gd fmla="val 21014737"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0" name="弧形 9"/>
          <p:cNvSpPr/>
          <p:nvPr/>
        </p:nvSpPr>
        <p:spPr>
          <a:xfrm rot="10800000">
            <a:off x="-987274" y="-1413507"/>
            <a:ext cx="14154634" cy="3211805"/>
          </a:xfrm>
          <a:prstGeom prst="arc">
            <a:avLst>
              <a:gd fmla="val 11254937" name="adj1"/>
              <a:gd fmla="val 21140759"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1" name="弧形 10"/>
          <p:cNvSpPr/>
          <p:nvPr/>
        </p:nvSpPr>
        <p:spPr>
          <a:xfrm rot="10800000">
            <a:off x="-987274" y="-660467"/>
            <a:ext cx="14154634" cy="2449891"/>
          </a:xfrm>
          <a:prstGeom prst="arc">
            <a:avLst>
              <a:gd fmla="val 11151706" name="adj1"/>
              <a:gd fmla="val 21256969"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2" name="弧形 11"/>
          <p:cNvSpPr/>
          <p:nvPr/>
        </p:nvSpPr>
        <p:spPr>
          <a:xfrm rot="10800000">
            <a:off x="-987274" y="-33131"/>
            <a:ext cx="14154634" cy="1855175"/>
          </a:xfrm>
          <a:prstGeom prst="arc">
            <a:avLst>
              <a:gd fmla="val 11059918" name="adj1"/>
              <a:gd fmla="val 21341481"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3" name="弧形 12"/>
          <p:cNvSpPr/>
          <p:nvPr/>
        </p:nvSpPr>
        <p:spPr>
          <a:xfrm rot="10800000">
            <a:off x="-987274" y="638295"/>
            <a:ext cx="14154634" cy="1247962"/>
          </a:xfrm>
          <a:prstGeom prst="arc">
            <a:avLst>
              <a:gd fmla="val 10949731" name="adj1"/>
              <a:gd fmla="val 21450868"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0" name="圆角矩形 19"/>
          <p:cNvSpPr/>
          <p:nvPr/>
        </p:nvSpPr>
        <p:spPr>
          <a:xfrm>
            <a:off x="5128895" y="1540045"/>
            <a:ext cx="1921610" cy="43795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latin charset="-122" panose="02010601030101010101" pitchFamily="2" typeface="方正黑体简体"/>
                <a:ea charset="-122" panose="02010601030101010101" pitchFamily="2" typeface="方正黑体简体"/>
              </a:rPr>
              <a:t>CONTENTS</a:t>
            </a:r>
          </a:p>
        </p:txBody>
      </p:sp>
      <p:sp>
        <p:nvSpPr>
          <p:cNvPr id="23" name="文本框 22"/>
          <p:cNvSpPr txBox="1"/>
          <p:nvPr/>
        </p:nvSpPr>
        <p:spPr>
          <a:xfrm>
            <a:off x="5482685" y="761521"/>
            <a:ext cx="1198880" cy="701040"/>
          </a:xfrm>
          <a:prstGeom prst="rect">
            <a:avLst/>
          </a:prstGeom>
          <a:noFill/>
        </p:spPr>
        <p:txBody>
          <a:bodyPr rtlCol="0" wrap="none">
            <a:spAutoFit/>
          </a:bodyPr>
          <a:lstStyle/>
          <a:p>
            <a:pPr algn="ctr"/>
            <a:r>
              <a:rPr altLang="en-US" b="1" lang="zh-CN" smtClean="0" sz="4000">
                <a:gradFill>
                  <a:gsLst>
                    <a:gs pos="0">
                      <a:schemeClr val="tx1">
                        <a:lumMod val="75000"/>
                        <a:lumOff val="25000"/>
                      </a:schemeClr>
                    </a:gs>
                    <a:gs pos="100000">
                      <a:schemeClr val="tx1">
                        <a:lumMod val="95000"/>
                        <a:lumOff val="5000"/>
                      </a:schemeClr>
                    </a:gs>
                  </a:gsLst>
                  <a:lin ang="5400000" scaled="1"/>
                </a:gradFill>
                <a:effectLst>
                  <a:outerShdw algn="tl" blurRad="38100" dir="2700000" dist="38100">
                    <a:srgbClr val="000000">
                      <a:alpha val="25000"/>
                    </a:srgbClr>
                  </a:outerShdw>
                </a:effectLst>
                <a:latin charset="-122" panose="02010601030101010101" pitchFamily="2" typeface="方正黑体简体"/>
                <a:ea charset="-122" panose="02010601030101010101" pitchFamily="2" typeface="方正黑体简体"/>
              </a:rPr>
              <a:t>目录</a:t>
            </a:r>
          </a:p>
        </p:txBody>
      </p:sp>
      <p:sp>
        <p:nvSpPr>
          <p:cNvPr id="24" name="椭圆 23"/>
          <p:cNvSpPr/>
          <p:nvPr/>
        </p:nvSpPr>
        <p:spPr>
          <a:xfrm>
            <a:off x="1230289" y="3107648"/>
            <a:ext cx="706848" cy="706848"/>
          </a:xfrm>
          <a:prstGeom prst="ellipse">
            <a:avLst/>
          </a:prstGeom>
          <a:gradFill>
            <a:gsLst>
              <a:gs pos="0">
                <a:schemeClr val="bg1"/>
              </a:gs>
              <a:gs pos="100000">
                <a:srgbClr val="D4D2D3"/>
              </a:gs>
            </a:gsLst>
            <a:lin ang="2700000" scaled="0"/>
          </a:gradFill>
          <a:ln>
            <a:noFill/>
          </a:ln>
          <a:effectLst>
            <a:outerShdw algn="tr" blurRad="1651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800">
                <a:gradFill>
                  <a:gsLst>
                    <a:gs pos="0">
                      <a:srgbClr val="238DED"/>
                    </a:gs>
                    <a:gs pos="100000">
                      <a:srgbClr val="18478F"/>
                    </a:gs>
                  </a:gsLst>
                  <a:lin ang="2700000" scaled="0"/>
                </a:gradFill>
                <a:effectLst>
                  <a:outerShdw algn="tl" blurRad="38100" dir="2700000" dist="38100">
                    <a:srgbClr val="000000">
                      <a:alpha val="30000"/>
                    </a:srgbClr>
                  </a:outerShdw>
                </a:effectLst>
                <a:latin charset="-122" panose="02010601030101010101" pitchFamily="2" typeface="方正黑体简体"/>
                <a:ea charset="-122" panose="02010601030101010101" pitchFamily="2" typeface="方正黑体简体"/>
              </a:rPr>
              <a:t>01</a:t>
            </a:r>
          </a:p>
        </p:txBody>
      </p:sp>
      <p:sp>
        <p:nvSpPr>
          <p:cNvPr id="25" name="圆角矩形 24"/>
          <p:cNvSpPr/>
          <p:nvPr/>
        </p:nvSpPr>
        <p:spPr>
          <a:xfrm>
            <a:off x="2243516" y="3154875"/>
            <a:ext cx="2232234" cy="43795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10601030101010101" pitchFamily="2" typeface="方正黑体简体"/>
                <a:ea charset="-122" panose="02010601030101010101" pitchFamily="2" typeface="方正黑体简体"/>
              </a:rPr>
              <a:t>岗位工作概述</a:t>
            </a:r>
          </a:p>
        </p:txBody>
      </p:sp>
      <p:sp>
        <p:nvSpPr>
          <p:cNvPr id="26" name="矩形 25"/>
          <p:cNvSpPr/>
          <p:nvPr/>
        </p:nvSpPr>
        <p:spPr>
          <a:xfrm>
            <a:off x="2182906" y="3681768"/>
            <a:ext cx="3748663" cy="487680"/>
          </a:xfrm>
          <a:prstGeom prst="rect">
            <a:avLst/>
          </a:prstGeom>
          <a:ln>
            <a:noFill/>
          </a:ln>
        </p:spPr>
        <p:txBody>
          <a:bodyPr wrap="square">
            <a:spAutoFit/>
          </a:bodyPr>
          <a:lstStyle/>
          <a:p>
            <a:pPr>
              <a:lnSpc>
                <a:spcPct val="130000"/>
              </a:lnSpc>
            </a:pPr>
            <a:r>
              <a:rPr altLang="zh-CN" lang="en-US" smtClean="0" sz="1000">
                <a:solidFill>
                  <a:schemeClr val="bg1">
                    <a:lumMod val="65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a:t>
            </a:r>
          </a:p>
        </p:txBody>
      </p:sp>
      <p:sp>
        <p:nvSpPr>
          <p:cNvPr id="27" name="椭圆 26"/>
          <p:cNvSpPr/>
          <p:nvPr/>
        </p:nvSpPr>
        <p:spPr>
          <a:xfrm>
            <a:off x="6644452" y="3107648"/>
            <a:ext cx="706848" cy="706848"/>
          </a:xfrm>
          <a:prstGeom prst="ellipse">
            <a:avLst/>
          </a:prstGeom>
          <a:gradFill>
            <a:gsLst>
              <a:gs pos="0">
                <a:schemeClr val="bg1"/>
              </a:gs>
              <a:gs pos="100000">
                <a:srgbClr val="D4D2D3"/>
              </a:gs>
            </a:gsLst>
            <a:lin ang="2700000" scaled="0"/>
          </a:gradFill>
          <a:ln>
            <a:noFill/>
          </a:ln>
          <a:effectLst>
            <a:outerShdw algn="tr" blurRad="1651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800">
                <a:gradFill>
                  <a:gsLst>
                    <a:gs pos="0">
                      <a:srgbClr val="238DED"/>
                    </a:gs>
                    <a:gs pos="100000">
                      <a:srgbClr val="18478F"/>
                    </a:gs>
                  </a:gsLst>
                  <a:lin ang="2700000" scaled="0"/>
                </a:gradFill>
                <a:effectLst>
                  <a:outerShdw algn="tl" blurRad="38100" dir="2700000" dist="38100">
                    <a:srgbClr val="000000">
                      <a:alpha val="30000"/>
                    </a:srgbClr>
                  </a:outerShdw>
                </a:effectLst>
                <a:latin charset="-122" panose="02010601030101010101" pitchFamily="2" typeface="方正黑体简体"/>
                <a:ea charset="-122" panose="02010601030101010101" pitchFamily="2" typeface="方正黑体简体"/>
              </a:rPr>
              <a:t>02</a:t>
            </a:r>
          </a:p>
        </p:txBody>
      </p:sp>
      <p:sp>
        <p:nvSpPr>
          <p:cNvPr id="28" name="圆角矩形 27"/>
          <p:cNvSpPr/>
          <p:nvPr/>
        </p:nvSpPr>
        <p:spPr>
          <a:xfrm>
            <a:off x="7657679" y="3154875"/>
            <a:ext cx="2232234" cy="43795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10601030101010101" pitchFamily="2" typeface="方正黑体简体"/>
                <a:ea charset="-122" panose="02010601030101010101" pitchFamily="2" typeface="方正黑体简体"/>
              </a:rPr>
              <a:t>工作完成情况</a:t>
            </a:r>
          </a:p>
        </p:txBody>
      </p:sp>
      <p:sp>
        <p:nvSpPr>
          <p:cNvPr id="29" name="矩形 28"/>
          <p:cNvSpPr/>
          <p:nvPr/>
        </p:nvSpPr>
        <p:spPr>
          <a:xfrm>
            <a:off x="7597070" y="3681768"/>
            <a:ext cx="3748663" cy="487680"/>
          </a:xfrm>
          <a:prstGeom prst="rect">
            <a:avLst/>
          </a:prstGeom>
          <a:ln>
            <a:noFill/>
          </a:ln>
        </p:spPr>
        <p:txBody>
          <a:bodyPr wrap="square">
            <a:spAutoFit/>
          </a:bodyPr>
          <a:lstStyle/>
          <a:p>
            <a:pPr>
              <a:lnSpc>
                <a:spcPct val="130000"/>
              </a:lnSpc>
            </a:pPr>
            <a:r>
              <a:rPr altLang="zh-CN" lang="en-US" smtClean="0" sz="1000">
                <a:solidFill>
                  <a:schemeClr val="bg1">
                    <a:lumMod val="65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a:t>
            </a:r>
          </a:p>
        </p:txBody>
      </p:sp>
      <p:sp>
        <p:nvSpPr>
          <p:cNvPr id="30" name="椭圆 29"/>
          <p:cNvSpPr/>
          <p:nvPr/>
        </p:nvSpPr>
        <p:spPr>
          <a:xfrm>
            <a:off x="1230289" y="4700759"/>
            <a:ext cx="706848" cy="706848"/>
          </a:xfrm>
          <a:prstGeom prst="ellipse">
            <a:avLst/>
          </a:prstGeom>
          <a:gradFill>
            <a:gsLst>
              <a:gs pos="0">
                <a:schemeClr val="bg1"/>
              </a:gs>
              <a:gs pos="100000">
                <a:srgbClr val="D4D2D3"/>
              </a:gs>
            </a:gsLst>
            <a:lin ang="2700000" scaled="0"/>
          </a:gradFill>
          <a:ln>
            <a:noFill/>
          </a:ln>
          <a:effectLst>
            <a:outerShdw algn="tr" blurRad="1651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800">
                <a:gradFill>
                  <a:gsLst>
                    <a:gs pos="0">
                      <a:srgbClr val="238DED"/>
                    </a:gs>
                    <a:gs pos="100000">
                      <a:srgbClr val="18478F"/>
                    </a:gs>
                  </a:gsLst>
                  <a:lin ang="2700000" scaled="0"/>
                </a:gradFill>
                <a:effectLst>
                  <a:outerShdw algn="tl" blurRad="38100" dir="2700000" dist="38100">
                    <a:srgbClr val="000000">
                      <a:alpha val="30000"/>
                    </a:srgbClr>
                  </a:outerShdw>
                </a:effectLst>
                <a:latin charset="-122" panose="02010601030101010101" pitchFamily="2" typeface="方正黑体简体"/>
                <a:ea charset="-122" panose="02010601030101010101" pitchFamily="2" typeface="方正黑体简体"/>
              </a:rPr>
              <a:t>03</a:t>
            </a:r>
          </a:p>
        </p:txBody>
      </p:sp>
      <p:sp>
        <p:nvSpPr>
          <p:cNvPr id="31" name="圆角矩形 30"/>
          <p:cNvSpPr/>
          <p:nvPr/>
        </p:nvSpPr>
        <p:spPr>
          <a:xfrm>
            <a:off x="2243516" y="4747986"/>
            <a:ext cx="2232234" cy="43795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10601030101010101" pitchFamily="2" typeface="方正黑体简体"/>
                <a:ea charset="-122" panose="02010601030101010101" pitchFamily="2" typeface="方正黑体简体"/>
              </a:rPr>
              <a:t>工作不足之处</a:t>
            </a:r>
          </a:p>
        </p:txBody>
      </p:sp>
      <p:sp>
        <p:nvSpPr>
          <p:cNvPr id="32" name="矩形 31"/>
          <p:cNvSpPr/>
          <p:nvPr/>
        </p:nvSpPr>
        <p:spPr>
          <a:xfrm>
            <a:off x="2182906" y="5274880"/>
            <a:ext cx="3748663" cy="487680"/>
          </a:xfrm>
          <a:prstGeom prst="rect">
            <a:avLst/>
          </a:prstGeom>
          <a:ln>
            <a:noFill/>
          </a:ln>
        </p:spPr>
        <p:txBody>
          <a:bodyPr wrap="square">
            <a:spAutoFit/>
          </a:bodyPr>
          <a:lstStyle/>
          <a:p>
            <a:pPr>
              <a:lnSpc>
                <a:spcPct val="130000"/>
              </a:lnSpc>
            </a:pPr>
            <a:r>
              <a:rPr altLang="zh-CN" lang="en-US" smtClean="0" sz="1000">
                <a:solidFill>
                  <a:schemeClr val="bg1">
                    <a:lumMod val="65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a:t>
            </a:r>
          </a:p>
        </p:txBody>
      </p:sp>
      <p:sp>
        <p:nvSpPr>
          <p:cNvPr id="33" name="椭圆 32"/>
          <p:cNvSpPr/>
          <p:nvPr/>
        </p:nvSpPr>
        <p:spPr>
          <a:xfrm>
            <a:off x="6644452" y="4700759"/>
            <a:ext cx="706848" cy="706848"/>
          </a:xfrm>
          <a:prstGeom prst="ellipse">
            <a:avLst/>
          </a:prstGeom>
          <a:gradFill>
            <a:gsLst>
              <a:gs pos="0">
                <a:schemeClr val="bg1"/>
              </a:gs>
              <a:gs pos="100000">
                <a:srgbClr val="D4D2D3"/>
              </a:gs>
            </a:gsLst>
            <a:lin ang="2700000" scaled="0"/>
          </a:gradFill>
          <a:ln>
            <a:noFill/>
          </a:ln>
          <a:effectLst>
            <a:outerShdw algn="tr" blurRad="1651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2800">
                <a:gradFill>
                  <a:gsLst>
                    <a:gs pos="0">
                      <a:srgbClr val="238DED"/>
                    </a:gs>
                    <a:gs pos="100000">
                      <a:srgbClr val="18478F"/>
                    </a:gs>
                  </a:gsLst>
                  <a:lin ang="2700000" scaled="0"/>
                </a:gradFill>
                <a:effectLst>
                  <a:outerShdw algn="tl" blurRad="38100" dir="2700000" dist="38100">
                    <a:srgbClr val="000000">
                      <a:alpha val="30000"/>
                    </a:srgbClr>
                  </a:outerShdw>
                </a:effectLst>
                <a:latin charset="-122" panose="02010601030101010101" pitchFamily="2" typeface="方正黑体简体"/>
                <a:ea charset="-122" panose="02010601030101010101" pitchFamily="2" typeface="方正黑体简体"/>
              </a:rPr>
              <a:t>04</a:t>
            </a:r>
          </a:p>
        </p:txBody>
      </p:sp>
      <p:sp>
        <p:nvSpPr>
          <p:cNvPr id="34" name="圆角矩形 33"/>
          <p:cNvSpPr/>
          <p:nvPr/>
        </p:nvSpPr>
        <p:spPr>
          <a:xfrm>
            <a:off x="7657679" y="4747986"/>
            <a:ext cx="2232234" cy="43795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latin charset="-122" panose="02010601030101010101" pitchFamily="2" typeface="方正黑体简体"/>
                <a:ea charset="-122" panose="02010601030101010101" pitchFamily="2" typeface="方正黑体简体"/>
              </a:rPr>
              <a:t>未来工作计划</a:t>
            </a:r>
          </a:p>
        </p:txBody>
      </p:sp>
      <p:sp>
        <p:nvSpPr>
          <p:cNvPr id="35" name="矩形 34"/>
          <p:cNvSpPr/>
          <p:nvPr/>
        </p:nvSpPr>
        <p:spPr>
          <a:xfrm>
            <a:off x="7597070" y="5274880"/>
            <a:ext cx="3748663" cy="487680"/>
          </a:xfrm>
          <a:prstGeom prst="rect">
            <a:avLst/>
          </a:prstGeom>
          <a:ln>
            <a:noFill/>
          </a:ln>
        </p:spPr>
        <p:txBody>
          <a:bodyPr wrap="square">
            <a:spAutoFit/>
          </a:bodyPr>
          <a:lstStyle/>
          <a:p>
            <a:pPr>
              <a:lnSpc>
                <a:spcPct val="130000"/>
              </a:lnSpc>
            </a:pPr>
            <a:r>
              <a:rPr altLang="zh-CN" lang="en-US" smtClean="0" sz="1000">
                <a:solidFill>
                  <a:schemeClr val="bg1">
                    <a:lumMod val="65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a:t>
            </a:r>
          </a:p>
        </p:txBody>
      </p:sp>
    </p:spTree>
    <p:extLst>
      <p:ext uri="{BB962C8B-B14F-4D97-AF65-F5344CB8AC3E}">
        <p14:creationId val="313239848"/>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4"/>
                                        </p:tgtEl>
                                        <p:attrNameLst>
                                          <p:attrName>style.visibility</p:attrName>
                                        </p:attrNameLst>
                                      </p:cBhvr>
                                      <p:to>
                                        <p:strVal val="visible"/>
                                      </p:to>
                                    </p:set>
                                    <p:animEffect filter="barn(inVertical)" transition="in">
                                      <p:cBhvr>
                                        <p:cTn dur="500" id="7"/>
                                        <p:tgtEl>
                                          <p:spTgt spid="4"/>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5"/>
                                        </p:tgtEl>
                                        <p:attrNameLst>
                                          <p:attrName>style.visibility</p:attrName>
                                        </p:attrNameLst>
                                      </p:cBhvr>
                                      <p:to>
                                        <p:strVal val="visible"/>
                                      </p:to>
                                    </p:set>
                                    <p:animEffect filter="barn(inVertical)" transition="in">
                                      <p:cBhvr>
                                        <p:cTn dur="500" id="10"/>
                                        <p:tgtEl>
                                          <p:spTgt spid="5"/>
                                        </p:tgtEl>
                                      </p:cBhvr>
                                    </p:animEffect>
                                  </p:childTnLst>
                                </p:cTn>
                              </p:par>
                              <p:par>
                                <p:cTn fill="hold" grpId="0" id="11" nodeType="withEffect" presetClass="entr" presetID="16" presetSubtype="21">
                                  <p:stCondLst>
                                    <p:cond delay="0"/>
                                  </p:stCondLst>
                                  <p:childTnLst>
                                    <p:set>
                                      <p:cBhvr>
                                        <p:cTn dur="1" fill="hold" id="12">
                                          <p:stCondLst>
                                            <p:cond delay="0"/>
                                          </p:stCondLst>
                                        </p:cTn>
                                        <p:tgtEl>
                                          <p:spTgt spid="6"/>
                                        </p:tgtEl>
                                        <p:attrNameLst>
                                          <p:attrName>style.visibility</p:attrName>
                                        </p:attrNameLst>
                                      </p:cBhvr>
                                      <p:to>
                                        <p:strVal val="visible"/>
                                      </p:to>
                                    </p:set>
                                    <p:animEffect filter="barn(inVertical)" transition="in">
                                      <p:cBhvr>
                                        <p:cTn dur="500" id="13"/>
                                        <p:tgtEl>
                                          <p:spTgt spid="6"/>
                                        </p:tgtEl>
                                      </p:cBhvr>
                                    </p:animEffect>
                                  </p:childTnLst>
                                </p:cTn>
                              </p:par>
                              <p:par>
                                <p:cTn fill="hold" grpId="0" id="14" nodeType="withEffect" presetClass="entr" presetID="16" presetSubtype="21">
                                  <p:stCondLst>
                                    <p:cond delay="250"/>
                                  </p:stCondLst>
                                  <p:childTnLst>
                                    <p:set>
                                      <p:cBhvr>
                                        <p:cTn dur="1" fill="hold" id="15">
                                          <p:stCondLst>
                                            <p:cond delay="0"/>
                                          </p:stCondLst>
                                        </p:cTn>
                                        <p:tgtEl>
                                          <p:spTgt spid="7"/>
                                        </p:tgtEl>
                                        <p:attrNameLst>
                                          <p:attrName>style.visibility</p:attrName>
                                        </p:attrNameLst>
                                      </p:cBhvr>
                                      <p:to>
                                        <p:strVal val="visible"/>
                                      </p:to>
                                    </p:set>
                                    <p:animEffect filter="barn(inVertical)" transition="in">
                                      <p:cBhvr>
                                        <p:cTn dur="500" id="16"/>
                                        <p:tgtEl>
                                          <p:spTgt spid="7"/>
                                        </p:tgtEl>
                                      </p:cBhvr>
                                    </p:animEffect>
                                  </p:childTnLst>
                                </p:cTn>
                              </p:par>
                              <p:par>
                                <p:cTn fill="hold" grpId="0" id="17" nodeType="withEffect" presetClass="entr" presetID="16" presetSubtype="21">
                                  <p:stCondLst>
                                    <p:cond delay="500"/>
                                  </p:stCondLst>
                                  <p:childTnLst>
                                    <p:set>
                                      <p:cBhvr>
                                        <p:cTn dur="1" fill="hold" id="18">
                                          <p:stCondLst>
                                            <p:cond delay="0"/>
                                          </p:stCondLst>
                                        </p:cTn>
                                        <p:tgtEl>
                                          <p:spTgt spid="8"/>
                                        </p:tgtEl>
                                        <p:attrNameLst>
                                          <p:attrName>style.visibility</p:attrName>
                                        </p:attrNameLst>
                                      </p:cBhvr>
                                      <p:to>
                                        <p:strVal val="visible"/>
                                      </p:to>
                                    </p:set>
                                    <p:animEffect filter="barn(inVertical)" transition="in">
                                      <p:cBhvr>
                                        <p:cTn dur="500" id="19"/>
                                        <p:tgtEl>
                                          <p:spTgt spid="8"/>
                                        </p:tgtEl>
                                      </p:cBhvr>
                                    </p:animEffect>
                                  </p:childTnLst>
                                </p:cTn>
                              </p:par>
                              <p:par>
                                <p:cTn fill="hold" grpId="0" id="20" nodeType="withEffect" presetClass="entr" presetID="16" presetSubtype="21">
                                  <p:stCondLst>
                                    <p:cond delay="250"/>
                                  </p:stCondLst>
                                  <p:childTnLst>
                                    <p:set>
                                      <p:cBhvr>
                                        <p:cTn dur="1" fill="hold" id="21">
                                          <p:stCondLst>
                                            <p:cond delay="0"/>
                                          </p:stCondLst>
                                        </p:cTn>
                                        <p:tgtEl>
                                          <p:spTgt spid="9"/>
                                        </p:tgtEl>
                                        <p:attrNameLst>
                                          <p:attrName>style.visibility</p:attrName>
                                        </p:attrNameLst>
                                      </p:cBhvr>
                                      <p:to>
                                        <p:strVal val="visible"/>
                                      </p:to>
                                    </p:set>
                                    <p:animEffect filter="barn(inVertical)" transition="in">
                                      <p:cBhvr>
                                        <p:cTn dur="500" id="22"/>
                                        <p:tgtEl>
                                          <p:spTgt spid="9"/>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10"/>
                                        </p:tgtEl>
                                        <p:attrNameLst>
                                          <p:attrName>style.visibility</p:attrName>
                                        </p:attrNameLst>
                                      </p:cBhvr>
                                      <p:to>
                                        <p:strVal val="visible"/>
                                      </p:to>
                                    </p:set>
                                    <p:animEffect filter="barn(inVertical)" transition="in">
                                      <p:cBhvr>
                                        <p:cTn dur="500" id="25"/>
                                        <p:tgtEl>
                                          <p:spTgt spid="10"/>
                                        </p:tgtEl>
                                      </p:cBhvr>
                                    </p:animEffect>
                                  </p:childTnLst>
                                </p:cTn>
                              </p:par>
                              <p:par>
                                <p:cTn fill="hold" grpId="0" id="26" nodeType="withEffect" presetClass="entr" presetID="16" presetSubtype="21">
                                  <p:stCondLst>
                                    <p:cond delay="0"/>
                                  </p:stCondLst>
                                  <p:childTnLst>
                                    <p:set>
                                      <p:cBhvr>
                                        <p:cTn dur="1" fill="hold" id="27">
                                          <p:stCondLst>
                                            <p:cond delay="0"/>
                                          </p:stCondLst>
                                        </p:cTn>
                                        <p:tgtEl>
                                          <p:spTgt spid="11"/>
                                        </p:tgtEl>
                                        <p:attrNameLst>
                                          <p:attrName>style.visibility</p:attrName>
                                        </p:attrNameLst>
                                      </p:cBhvr>
                                      <p:to>
                                        <p:strVal val="visible"/>
                                      </p:to>
                                    </p:set>
                                    <p:animEffect filter="barn(inVertical)" transition="in">
                                      <p:cBhvr>
                                        <p:cTn dur="500" id="28"/>
                                        <p:tgtEl>
                                          <p:spTgt spid="11"/>
                                        </p:tgtEl>
                                      </p:cBhvr>
                                    </p:animEffect>
                                  </p:childTnLst>
                                </p:cTn>
                              </p:par>
                              <p:par>
                                <p:cTn fill="hold" grpId="0" id="29" nodeType="withEffect" presetClass="entr" presetID="16" presetSubtype="21">
                                  <p:stCondLst>
                                    <p:cond delay="0"/>
                                  </p:stCondLst>
                                  <p:childTnLst>
                                    <p:set>
                                      <p:cBhvr>
                                        <p:cTn dur="1" fill="hold" id="30">
                                          <p:stCondLst>
                                            <p:cond delay="0"/>
                                          </p:stCondLst>
                                        </p:cTn>
                                        <p:tgtEl>
                                          <p:spTgt spid="12"/>
                                        </p:tgtEl>
                                        <p:attrNameLst>
                                          <p:attrName>style.visibility</p:attrName>
                                        </p:attrNameLst>
                                      </p:cBhvr>
                                      <p:to>
                                        <p:strVal val="visible"/>
                                      </p:to>
                                    </p:set>
                                    <p:animEffect filter="barn(inVertical)" transition="in">
                                      <p:cBhvr>
                                        <p:cTn dur="500" id="31"/>
                                        <p:tgtEl>
                                          <p:spTgt spid="12"/>
                                        </p:tgtEl>
                                      </p:cBhvr>
                                    </p:animEffect>
                                  </p:childTnLst>
                                </p:cTn>
                              </p:par>
                              <p:par>
                                <p:cTn fill="hold" grpId="0" id="32" nodeType="withEffect" presetClass="entr" presetID="16" presetSubtype="21">
                                  <p:stCondLst>
                                    <p:cond delay="0"/>
                                  </p:stCondLst>
                                  <p:childTnLst>
                                    <p:set>
                                      <p:cBhvr>
                                        <p:cTn dur="1" fill="hold" id="33">
                                          <p:stCondLst>
                                            <p:cond delay="0"/>
                                          </p:stCondLst>
                                        </p:cTn>
                                        <p:tgtEl>
                                          <p:spTgt spid="13"/>
                                        </p:tgtEl>
                                        <p:attrNameLst>
                                          <p:attrName>style.visibility</p:attrName>
                                        </p:attrNameLst>
                                      </p:cBhvr>
                                      <p:to>
                                        <p:strVal val="visible"/>
                                      </p:to>
                                    </p:set>
                                    <p:animEffect filter="barn(inVertical)" transition="in">
                                      <p:cBhvr>
                                        <p:cTn dur="500" id="34"/>
                                        <p:tgtEl>
                                          <p:spTgt spid="13"/>
                                        </p:tgtEl>
                                      </p:cBhvr>
                                    </p:animEffect>
                                  </p:childTnLst>
                                </p:cTn>
                              </p:par>
                              <p:par>
                                <p:cTn fill="hold" grpId="0" id="35" nodeType="withEffect" presetClass="entr" presetID="42" presetSubtype="0">
                                  <p:stCondLst>
                                    <p:cond delay="1000"/>
                                  </p:stCondLst>
                                  <p:childTnLst>
                                    <p:set>
                                      <p:cBhvr>
                                        <p:cTn dur="1" fill="hold" id="36">
                                          <p:stCondLst>
                                            <p:cond delay="0"/>
                                          </p:stCondLst>
                                        </p:cTn>
                                        <p:tgtEl>
                                          <p:spTgt spid="23"/>
                                        </p:tgtEl>
                                        <p:attrNameLst>
                                          <p:attrName>style.visibility</p:attrName>
                                        </p:attrNameLst>
                                      </p:cBhvr>
                                      <p:to>
                                        <p:strVal val="visible"/>
                                      </p:to>
                                    </p:set>
                                    <p:animEffect filter="fade" transition="in">
                                      <p:cBhvr>
                                        <p:cTn dur="1000" id="37"/>
                                        <p:tgtEl>
                                          <p:spTgt spid="23"/>
                                        </p:tgtEl>
                                      </p:cBhvr>
                                    </p:animEffect>
                                    <p:anim calcmode="lin" valueType="num">
                                      <p:cBhvr>
                                        <p:cTn dur="1000" fill="hold" id="38"/>
                                        <p:tgtEl>
                                          <p:spTgt spid="23"/>
                                        </p:tgtEl>
                                        <p:attrNameLst>
                                          <p:attrName>ppt_x</p:attrName>
                                        </p:attrNameLst>
                                      </p:cBhvr>
                                      <p:tavLst>
                                        <p:tav tm="0">
                                          <p:val>
                                            <p:strVal val="#ppt_x"/>
                                          </p:val>
                                        </p:tav>
                                        <p:tav tm="100000">
                                          <p:val>
                                            <p:strVal val="#ppt_x"/>
                                          </p:val>
                                        </p:tav>
                                      </p:tavLst>
                                    </p:anim>
                                    <p:anim calcmode="lin" valueType="num">
                                      <p:cBhvr>
                                        <p:cTn dur="1000" fill="hold" id="39"/>
                                        <p:tgtEl>
                                          <p:spTgt spid="23"/>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1000"/>
                                  </p:stCondLst>
                                  <p:childTnLst>
                                    <p:set>
                                      <p:cBhvr>
                                        <p:cTn dur="1" fill="hold" id="41">
                                          <p:stCondLst>
                                            <p:cond delay="0"/>
                                          </p:stCondLst>
                                        </p:cTn>
                                        <p:tgtEl>
                                          <p:spTgt spid="20"/>
                                        </p:tgtEl>
                                        <p:attrNameLst>
                                          <p:attrName>style.visibility</p:attrName>
                                        </p:attrNameLst>
                                      </p:cBhvr>
                                      <p:to>
                                        <p:strVal val="visible"/>
                                      </p:to>
                                    </p:set>
                                    <p:animEffect filter="fade" transition="in">
                                      <p:cBhvr>
                                        <p:cTn dur="1000" id="42"/>
                                        <p:tgtEl>
                                          <p:spTgt spid="20"/>
                                        </p:tgtEl>
                                      </p:cBhvr>
                                    </p:animEffect>
                                    <p:anim calcmode="lin" valueType="num">
                                      <p:cBhvr>
                                        <p:cTn dur="1000" fill="hold" id="43"/>
                                        <p:tgtEl>
                                          <p:spTgt spid="20"/>
                                        </p:tgtEl>
                                        <p:attrNameLst>
                                          <p:attrName>ppt_x</p:attrName>
                                        </p:attrNameLst>
                                      </p:cBhvr>
                                      <p:tavLst>
                                        <p:tav tm="0">
                                          <p:val>
                                            <p:strVal val="#ppt_x"/>
                                          </p:val>
                                        </p:tav>
                                        <p:tav tm="100000">
                                          <p:val>
                                            <p:strVal val="#ppt_x"/>
                                          </p:val>
                                        </p:tav>
                                      </p:tavLst>
                                    </p:anim>
                                    <p:anim calcmode="lin" valueType="num">
                                      <p:cBhvr>
                                        <p:cTn dur="1000" fill="hold" id="44"/>
                                        <p:tgtEl>
                                          <p:spTgt spid="20"/>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000"/>
                            </p:stCondLst>
                            <p:childTnLst>
                              <p:par>
                                <p:cTn decel="100000" fill="hold" grpId="0" id="46" nodeType="afterEffect" presetClass="entr" presetID="2" presetSubtype="12">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additive="base">
                                        <p:cTn dur="750" fill="hold" id="48"/>
                                        <p:tgtEl>
                                          <p:spTgt spid="24"/>
                                        </p:tgtEl>
                                        <p:attrNameLst>
                                          <p:attrName>ppt_x</p:attrName>
                                        </p:attrNameLst>
                                      </p:cBhvr>
                                      <p:tavLst>
                                        <p:tav tm="0">
                                          <p:val>
                                            <p:strVal val="0-#ppt_w/2"/>
                                          </p:val>
                                        </p:tav>
                                        <p:tav tm="100000">
                                          <p:val>
                                            <p:strVal val="#ppt_x"/>
                                          </p:val>
                                        </p:tav>
                                      </p:tavLst>
                                    </p:anim>
                                    <p:anim calcmode="lin" valueType="num">
                                      <p:cBhvr additive="base">
                                        <p:cTn dur="750" fill="hold" id="49"/>
                                        <p:tgtEl>
                                          <p:spTgt spid="24"/>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12">
                                  <p:stCondLst>
                                    <p:cond delay="250"/>
                                  </p:stCondLst>
                                  <p:childTnLst>
                                    <p:set>
                                      <p:cBhvr>
                                        <p:cTn dur="1" fill="hold" id="51">
                                          <p:stCondLst>
                                            <p:cond delay="0"/>
                                          </p:stCondLst>
                                        </p:cTn>
                                        <p:tgtEl>
                                          <p:spTgt spid="27"/>
                                        </p:tgtEl>
                                        <p:attrNameLst>
                                          <p:attrName>style.visibility</p:attrName>
                                        </p:attrNameLst>
                                      </p:cBhvr>
                                      <p:to>
                                        <p:strVal val="visible"/>
                                      </p:to>
                                    </p:set>
                                    <p:anim calcmode="lin" valueType="num">
                                      <p:cBhvr additive="base">
                                        <p:cTn dur="750" fill="hold" id="52"/>
                                        <p:tgtEl>
                                          <p:spTgt spid="27"/>
                                        </p:tgtEl>
                                        <p:attrNameLst>
                                          <p:attrName>ppt_x</p:attrName>
                                        </p:attrNameLst>
                                      </p:cBhvr>
                                      <p:tavLst>
                                        <p:tav tm="0">
                                          <p:val>
                                            <p:strVal val="0-#ppt_w/2"/>
                                          </p:val>
                                        </p:tav>
                                        <p:tav tm="100000">
                                          <p:val>
                                            <p:strVal val="#ppt_x"/>
                                          </p:val>
                                        </p:tav>
                                      </p:tavLst>
                                    </p:anim>
                                    <p:anim calcmode="lin" valueType="num">
                                      <p:cBhvr additive="base">
                                        <p:cTn dur="750" fill="hold" id="53"/>
                                        <p:tgtEl>
                                          <p:spTgt spid="27"/>
                                        </p:tgtEl>
                                        <p:attrNameLst>
                                          <p:attrName>ppt_y</p:attrName>
                                        </p:attrNameLst>
                                      </p:cBhvr>
                                      <p:tavLst>
                                        <p:tav tm="0">
                                          <p:val>
                                            <p:strVal val="1+#ppt_h/2"/>
                                          </p:val>
                                        </p:tav>
                                        <p:tav tm="100000">
                                          <p:val>
                                            <p:strVal val="#ppt_y"/>
                                          </p:val>
                                        </p:tav>
                                      </p:tavLst>
                                    </p:anim>
                                  </p:childTnLst>
                                </p:cTn>
                              </p:par>
                              <p:par>
                                <p:cTn decel="100000" fill="hold" grpId="0" id="54" nodeType="withEffect" presetClass="entr" presetID="2" presetSubtype="12">
                                  <p:stCondLst>
                                    <p:cond delay="500"/>
                                  </p:stCondLst>
                                  <p:childTnLst>
                                    <p:set>
                                      <p:cBhvr>
                                        <p:cTn dur="1" fill="hold" id="55">
                                          <p:stCondLst>
                                            <p:cond delay="0"/>
                                          </p:stCondLst>
                                        </p:cTn>
                                        <p:tgtEl>
                                          <p:spTgt spid="30"/>
                                        </p:tgtEl>
                                        <p:attrNameLst>
                                          <p:attrName>style.visibility</p:attrName>
                                        </p:attrNameLst>
                                      </p:cBhvr>
                                      <p:to>
                                        <p:strVal val="visible"/>
                                      </p:to>
                                    </p:set>
                                    <p:anim calcmode="lin" valueType="num">
                                      <p:cBhvr additive="base">
                                        <p:cTn dur="750" fill="hold" id="56"/>
                                        <p:tgtEl>
                                          <p:spTgt spid="30"/>
                                        </p:tgtEl>
                                        <p:attrNameLst>
                                          <p:attrName>ppt_x</p:attrName>
                                        </p:attrNameLst>
                                      </p:cBhvr>
                                      <p:tavLst>
                                        <p:tav tm="0">
                                          <p:val>
                                            <p:strVal val="0-#ppt_w/2"/>
                                          </p:val>
                                        </p:tav>
                                        <p:tav tm="100000">
                                          <p:val>
                                            <p:strVal val="#ppt_x"/>
                                          </p:val>
                                        </p:tav>
                                      </p:tavLst>
                                    </p:anim>
                                    <p:anim calcmode="lin" valueType="num">
                                      <p:cBhvr additive="base">
                                        <p:cTn dur="750" fill="hold" id="57"/>
                                        <p:tgtEl>
                                          <p:spTgt spid="30"/>
                                        </p:tgtEl>
                                        <p:attrNameLst>
                                          <p:attrName>ppt_y</p:attrName>
                                        </p:attrNameLst>
                                      </p:cBhvr>
                                      <p:tavLst>
                                        <p:tav tm="0">
                                          <p:val>
                                            <p:strVal val="1+#ppt_h/2"/>
                                          </p:val>
                                        </p:tav>
                                        <p:tav tm="100000">
                                          <p:val>
                                            <p:strVal val="#ppt_y"/>
                                          </p:val>
                                        </p:tav>
                                      </p:tavLst>
                                    </p:anim>
                                  </p:childTnLst>
                                </p:cTn>
                              </p:par>
                              <p:par>
                                <p:cTn decel="100000" fill="hold" grpId="0" id="58" nodeType="withEffect" presetClass="entr" presetID="2" presetSubtype="12">
                                  <p:stCondLst>
                                    <p:cond delay="750"/>
                                  </p:stCondLst>
                                  <p:childTnLst>
                                    <p:set>
                                      <p:cBhvr>
                                        <p:cTn dur="1" fill="hold" id="59">
                                          <p:stCondLst>
                                            <p:cond delay="0"/>
                                          </p:stCondLst>
                                        </p:cTn>
                                        <p:tgtEl>
                                          <p:spTgt spid="33"/>
                                        </p:tgtEl>
                                        <p:attrNameLst>
                                          <p:attrName>style.visibility</p:attrName>
                                        </p:attrNameLst>
                                      </p:cBhvr>
                                      <p:to>
                                        <p:strVal val="visible"/>
                                      </p:to>
                                    </p:set>
                                    <p:anim calcmode="lin" valueType="num">
                                      <p:cBhvr additive="base">
                                        <p:cTn dur="750" fill="hold" id="60"/>
                                        <p:tgtEl>
                                          <p:spTgt spid="33"/>
                                        </p:tgtEl>
                                        <p:attrNameLst>
                                          <p:attrName>ppt_x</p:attrName>
                                        </p:attrNameLst>
                                      </p:cBhvr>
                                      <p:tavLst>
                                        <p:tav tm="0">
                                          <p:val>
                                            <p:strVal val="0-#ppt_w/2"/>
                                          </p:val>
                                        </p:tav>
                                        <p:tav tm="100000">
                                          <p:val>
                                            <p:strVal val="#ppt_x"/>
                                          </p:val>
                                        </p:tav>
                                      </p:tavLst>
                                    </p:anim>
                                    <p:anim calcmode="lin" valueType="num">
                                      <p:cBhvr additive="base">
                                        <p:cTn dur="750" fill="hold" id="61"/>
                                        <p:tgtEl>
                                          <p:spTgt spid="33"/>
                                        </p:tgtEl>
                                        <p:attrNameLst>
                                          <p:attrName>ppt_y</p:attrName>
                                        </p:attrNameLst>
                                      </p:cBhvr>
                                      <p:tavLst>
                                        <p:tav tm="0">
                                          <p:val>
                                            <p:strVal val="1+#ppt_h/2"/>
                                          </p:val>
                                        </p:tav>
                                        <p:tav tm="100000">
                                          <p:val>
                                            <p:strVal val="#ppt_y"/>
                                          </p:val>
                                        </p:tav>
                                      </p:tavLst>
                                    </p:anim>
                                  </p:childTnLst>
                                </p:cTn>
                              </p:par>
                              <p:par>
                                <p:cTn fill="hold" grpId="0" id="62" nodeType="withEffect" presetClass="entr" presetID="10" presetSubtype="0">
                                  <p:stCondLst>
                                    <p:cond delay="1000"/>
                                  </p:stCondLst>
                                  <p:childTnLst>
                                    <p:set>
                                      <p:cBhvr>
                                        <p:cTn dur="1" fill="hold" id="63">
                                          <p:stCondLst>
                                            <p:cond delay="0"/>
                                          </p:stCondLst>
                                        </p:cTn>
                                        <p:tgtEl>
                                          <p:spTgt spid="25"/>
                                        </p:tgtEl>
                                        <p:attrNameLst>
                                          <p:attrName>style.visibility</p:attrName>
                                        </p:attrNameLst>
                                      </p:cBhvr>
                                      <p:to>
                                        <p:strVal val="visible"/>
                                      </p:to>
                                    </p:set>
                                    <p:animEffect filter="fade" transition="in">
                                      <p:cBhvr>
                                        <p:cTn dur="1000" id="64"/>
                                        <p:tgtEl>
                                          <p:spTgt spid="25"/>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31"/>
                                        </p:tgtEl>
                                        <p:attrNameLst>
                                          <p:attrName>style.visibility</p:attrName>
                                        </p:attrNameLst>
                                      </p:cBhvr>
                                      <p:to>
                                        <p:strVal val="visible"/>
                                      </p:to>
                                    </p:set>
                                    <p:animEffect filter="fade" transition="in">
                                      <p:cBhvr>
                                        <p:cTn dur="1000" id="67"/>
                                        <p:tgtEl>
                                          <p:spTgt spid="31"/>
                                        </p:tgtEl>
                                      </p:cBhvr>
                                    </p:animEffect>
                                  </p:childTnLst>
                                </p:cTn>
                              </p:par>
                              <p:par>
                                <p:cTn fill="hold" grpId="0" id="68" nodeType="withEffect" presetClass="entr" presetID="10" presetSubtype="0">
                                  <p:stCondLst>
                                    <p:cond delay="1500"/>
                                  </p:stCondLst>
                                  <p:childTnLst>
                                    <p:set>
                                      <p:cBhvr>
                                        <p:cTn dur="1" fill="hold" id="69">
                                          <p:stCondLst>
                                            <p:cond delay="0"/>
                                          </p:stCondLst>
                                        </p:cTn>
                                        <p:tgtEl>
                                          <p:spTgt spid="28"/>
                                        </p:tgtEl>
                                        <p:attrNameLst>
                                          <p:attrName>style.visibility</p:attrName>
                                        </p:attrNameLst>
                                      </p:cBhvr>
                                      <p:to>
                                        <p:strVal val="visible"/>
                                      </p:to>
                                    </p:set>
                                    <p:animEffect filter="fade" transition="in">
                                      <p:cBhvr>
                                        <p:cTn dur="1000" id="70"/>
                                        <p:tgtEl>
                                          <p:spTgt spid="28"/>
                                        </p:tgtEl>
                                      </p:cBhvr>
                                    </p:animEffect>
                                  </p:childTnLst>
                                </p:cTn>
                              </p:par>
                              <p:par>
                                <p:cTn fill="hold" grpId="0" id="71" nodeType="withEffect" presetClass="entr" presetID="10" presetSubtype="0">
                                  <p:stCondLst>
                                    <p:cond delay="2500"/>
                                  </p:stCondLst>
                                  <p:childTnLst>
                                    <p:set>
                                      <p:cBhvr>
                                        <p:cTn dur="1" fill="hold" id="72">
                                          <p:stCondLst>
                                            <p:cond delay="0"/>
                                          </p:stCondLst>
                                        </p:cTn>
                                        <p:tgtEl>
                                          <p:spTgt spid="34"/>
                                        </p:tgtEl>
                                        <p:attrNameLst>
                                          <p:attrName>style.visibility</p:attrName>
                                        </p:attrNameLst>
                                      </p:cBhvr>
                                      <p:to>
                                        <p:strVal val="visible"/>
                                      </p:to>
                                    </p:set>
                                    <p:animEffect filter="fade" transition="in">
                                      <p:cBhvr>
                                        <p:cTn dur="1000" id="73"/>
                                        <p:tgtEl>
                                          <p:spTgt spid="34"/>
                                        </p:tgtEl>
                                      </p:cBhvr>
                                    </p:animEffect>
                                  </p:childTnLst>
                                </p:cTn>
                              </p:par>
                              <p:par>
                                <p:cTn decel="100000" fill="hold" grpId="1" id="74" nodeType="withEffect" presetClass="path" presetID="63" presetSubtype="0">
                                  <p:stCondLst>
                                    <p:cond delay="1000"/>
                                  </p:stCondLst>
                                  <p:childTnLst>
                                    <p:animMotion origin="layout" path="M -8.33333E-07 1.85185E-06 L 0.10052 1.85185E-06" pathEditMode="relative" ptsTypes="AA" rAng="0">
                                      <p:cBhvr>
                                        <p:cTn dur="1000" fill="hold" id="75" spd="-100000"/>
                                        <p:tgtEl>
                                          <p:spTgt spid="25"/>
                                        </p:tgtEl>
                                        <p:attrNameLst>
                                          <p:attrName>ppt_x</p:attrName>
                                          <p:attrName>ppt_y</p:attrName>
                                        </p:attrNameLst>
                                      </p:cBhvr>
                                      <p:rCtr x="5026" y="0"/>
                                    </p:animMotion>
                                  </p:childTnLst>
                                </p:cTn>
                              </p:par>
                              <p:par>
                                <p:cTn decel="100000" fill="hold" grpId="1" id="76" nodeType="withEffect" presetClass="path" presetID="63" presetSubtype="0">
                                  <p:stCondLst>
                                    <p:cond delay="2000"/>
                                  </p:stCondLst>
                                  <p:childTnLst>
                                    <p:animMotion origin="layout" path="M -8.33333E-07 4.44444E-06 L 0.10274 4.44444E-06" pathEditMode="relative" ptsTypes="AA" rAng="0">
                                      <p:cBhvr>
                                        <p:cTn dur="1000" fill="hold" id="77" spd="-100000"/>
                                        <p:tgtEl>
                                          <p:spTgt spid="31"/>
                                        </p:tgtEl>
                                        <p:attrNameLst>
                                          <p:attrName>ppt_x</p:attrName>
                                          <p:attrName>ppt_y</p:attrName>
                                        </p:attrNameLst>
                                      </p:cBhvr>
                                      <p:rCtr x="5130" y="0"/>
                                    </p:animMotion>
                                  </p:childTnLst>
                                </p:cTn>
                              </p:par>
                              <p:par>
                                <p:cTn decel="100000" fill="hold" grpId="1" id="78" nodeType="withEffect" presetClass="path" presetID="63" presetSubtype="0">
                                  <p:stCondLst>
                                    <p:cond delay="1500"/>
                                  </p:stCondLst>
                                  <p:childTnLst>
                                    <p:animMotion origin="layout" path="M -1.45833E-06 1.85185E-06 L 0.09987 1.85185E-06" pathEditMode="relative" ptsTypes="AA" rAng="0">
                                      <p:cBhvr>
                                        <p:cTn dur="1000" fill="hold" id="79" spd="-100000"/>
                                        <p:tgtEl>
                                          <p:spTgt spid="28"/>
                                        </p:tgtEl>
                                        <p:attrNameLst>
                                          <p:attrName>ppt_x</p:attrName>
                                          <p:attrName>ppt_y</p:attrName>
                                        </p:attrNameLst>
                                      </p:cBhvr>
                                      <p:rCtr x="4987" y="0"/>
                                    </p:animMotion>
                                  </p:childTnLst>
                                </p:cTn>
                              </p:par>
                              <p:par>
                                <p:cTn decel="100000" fill="hold" grpId="1" id="80" nodeType="withEffect" presetClass="path" presetID="63" presetSubtype="0">
                                  <p:stCondLst>
                                    <p:cond delay="2500"/>
                                  </p:stCondLst>
                                  <p:childTnLst>
                                    <p:animMotion origin="layout" path="M -1.45833E-06 4.44444E-06 L 0.10755 4.44444E-06" pathEditMode="relative" ptsTypes="AA" rAng="0">
                                      <p:cBhvr>
                                        <p:cTn dur="1000" fill="hold" id="81" spd="-100000"/>
                                        <p:tgtEl>
                                          <p:spTgt spid="34"/>
                                        </p:tgtEl>
                                        <p:attrNameLst>
                                          <p:attrName>ppt_x</p:attrName>
                                          <p:attrName>ppt_y</p:attrName>
                                        </p:attrNameLst>
                                      </p:cBhvr>
                                      <p:rCtr x="5378" y="0"/>
                                    </p:animMotion>
                                  </p:childTnLst>
                                </p:cTn>
                              </p:par>
                            </p:childTnLst>
                          </p:cTn>
                        </p:par>
                        <p:par>
                          <p:cTn fill="hold" id="82" nodeType="afterGroup">
                            <p:stCondLst>
                              <p:cond delay="5500"/>
                            </p:stCondLst>
                            <p:childTnLst>
                              <p:par>
                                <p:cTn fill="hold" grpId="0" id="83" nodeType="afterEffect" presetClass="entr" presetID="22" presetSubtype="8">
                                  <p:stCondLst>
                                    <p:cond delay="0"/>
                                  </p:stCondLst>
                                  <p:childTnLst>
                                    <p:set>
                                      <p:cBhvr>
                                        <p:cTn dur="1" fill="hold" id="84">
                                          <p:stCondLst>
                                            <p:cond delay="0"/>
                                          </p:stCondLst>
                                        </p:cTn>
                                        <p:tgtEl>
                                          <p:spTgt spid="26"/>
                                        </p:tgtEl>
                                        <p:attrNameLst>
                                          <p:attrName>style.visibility</p:attrName>
                                        </p:attrNameLst>
                                      </p:cBhvr>
                                      <p:to>
                                        <p:strVal val="visible"/>
                                      </p:to>
                                    </p:set>
                                    <p:animEffect filter="wipe(left)" transition="in">
                                      <p:cBhvr>
                                        <p:cTn dur="500" id="85"/>
                                        <p:tgtEl>
                                          <p:spTgt spid="26"/>
                                        </p:tgtEl>
                                      </p:cBhvr>
                                    </p:animEffect>
                                  </p:childTnLst>
                                </p:cTn>
                              </p:par>
                            </p:childTnLst>
                          </p:cTn>
                        </p:par>
                        <p:par>
                          <p:cTn fill="hold" id="86" nodeType="afterGroup">
                            <p:stCondLst>
                              <p:cond delay="6000"/>
                            </p:stCondLst>
                            <p:childTnLst>
                              <p:par>
                                <p:cTn fill="hold" grpId="0" id="87" nodeType="afterEffect" presetClass="entr" presetID="22" presetSubtype="8">
                                  <p:stCondLst>
                                    <p:cond delay="0"/>
                                  </p:stCondLst>
                                  <p:childTnLst>
                                    <p:set>
                                      <p:cBhvr>
                                        <p:cTn dur="1" fill="hold" id="88">
                                          <p:stCondLst>
                                            <p:cond delay="0"/>
                                          </p:stCondLst>
                                        </p:cTn>
                                        <p:tgtEl>
                                          <p:spTgt spid="29"/>
                                        </p:tgtEl>
                                        <p:attrNameLst>
                                          <p:attrName>style.visibility</p:attrName>
                                        </p:attrNameLst>
                                      </p:cBhvr>
                                      <p:to>
                                        <p:strVal val="visible"/>
                                      </p:to>
                                    </p:set>
                                    <p:animEffect filter="wipe(left)" transition="in">
                                      <p:cBhvr>
                                        <p:cTn dur="500" id="89"/>
                                        <p:tgtEl>
                                          <p:spTgt spid="29"/>
                                        </p:tgtEl>
                                      </p:cBhvr>
                                    </p:animEffect>
                                  </p:childTnLst>
                                </p:cTn>
                              </p:par>
                            </p:childTnLst>
                          </p:cTn>
                        </p:par>
                        <p:par>
                          <p:cTn fill="hold" id="90" nodeType="afterGroup">
                            <p:stCondLst>
                              <p:cond delay="6500"/>
                            </p:stCondLst>
                            <p:childTnLst>
                              <p:par>
                                <p:cTn fill="hold" grpId="0" id="91" nodeType="afterEffect" presetClass="entr" presetID="22" presetSubtype="8">
                                  <p:stCondLst>
                                    <p:cond delay="0"/>
                                  </p:stCondLst>
                                  <p:childTnLst>
                                    <p:set>
                                      <p:cBhvr>
                                        <p:cTn dur="1" fill="hold" id="92">
                                          <p:stCondLst>
                                            <p:cond delay="0"/>
                                          </p:stCondLst>
                                        </p:cTn>
                                        <p:tgtEl>
                                          <p:spTgt spid="32"/>
                                        </p:tgtEl>
                                        <p:attrNameLst>
                                          <p:attrName>style.visibility</p:attrName>
                                        </p:attrNameLst>
                                      </p:cBhvr>
                                      <p:to>
                                        <p:strVal val="visible"/>
                                      </p:to>
                                    </p:set>
                                    <p:animEffect filter="wipe(left)" transition="in">
                                      <p:cBhvr>
                                        <p:cTn dur="500" id="93"/>
                                        <p:tgtEl>
                                          <p:spTgt spid="32"/>
                                        </p:tgtEl>
                                      </p:cBhvr>
                                    </p:animEffect>
                                  </p:childTnLst>
                                </p:cTn>
                              </p:par>
                            </p:childTnLst>
                          </p:cTn>
                        </p:par>
                        <p:par>
                          <p:cTn fill="hold" id="94" nodeType="afterGroup">
                            <p:stCondLst>
                              <p:cond delay="7000"/>
                            </p:stCondLst>
                            <p:childTnLst>
                              <p:par>
                                <p:cTn fill="hold" grpId="0" id="95" nodeType="afterEffect" presetClass="entr" presetID="22" presetSubtype="8">
                                  <p:stCondLst>
                                    <p:cond delay="0"/>
                                  </p:stCondLst>
                                  <p:childTnLst>
                                    <p:set>
                                      <p:cBhvr>
                                        <p:cTn dur="1" fill="hold" id="96">
                                          <p:stCondLst>
                                            <p:cond delay="0"/>
                                          </p:stCondLst>
                                        </p:cTn>
                                        <p:tgtEl>
                                          <p:spTgt spid="35"/>
                                        </p:tgtEl>
                                        <p:attrNameLst>
                                          <p:attrName>style.visibility</p:attrName>
                                        </p:attrNameLst>
                                      </p:cBhvr>
                                      <p:to>
                                        <p:strVal val="visible"/>
                                      </p:to>
                                    </p:set>
                                    <p:animEffect filter="wipe(left)" transition="in">
                                      <p:cBhvr>
                                        <p:cTn dur="500" id="9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20"/>
      <p:bldP grpId="0" spid="23"/>
      <p:bldP grpId="0" spid="24"/>
      <p:bldP grpId="0" spid="25"/>
      <p:bldP grpId="1" spid="25"/>
      <p:bldP grpId="0" spid="26"/>
      <p:bldP grpId="0" spid="27"/>
      <p:bldP grpId="0" spid="28"/>
      <p:bldP grpId="1" spid="28"/>
      <p:bldP grpId="0" spid="29"/>
      <p:bldP grpId="0" spid="30"/>
      <p:bldP grpId="0" spid="31"/>
      <p:bldP grpId="1" spid="31"/>
      <p:bldP grpId="0" spid="32"/>
      <p:bldP grpId="0" spid="33"/>
      <p:bldP grpId="0" spid="34"/>
      <p:bldP grpId="1" spid="34"/>
      <p:bldP grpId="0" spid="3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圆角矩形 6"/>
          <p:cNvSpPr/>
          <p:nvPr/>
        </p:nvSpPr>
        <p:spPr>
          <a:xfrm>
            <a:off x="1692486" y="2172007"/>
            <a:ext cx="3198625" cy="1430348"/>
          </a:xfrm>
          <a:prstGeom prst="roundRect">
            <a:avLst>
              <a:gd fmla="val 2782" name="adj"/>
            </a:avLst>
          </a:prstGeom>
          <a:gradFill flip="none" rotWithShape="1">
            <a:gsLst>
              <a:gs pos="0">
                <a:schemeClr val="bg1"/>
              </a:gs>
              <a:gs pos="100000">
                <a:schemeClr val="bg1">
                  <a:lumMod val="95000"/>
                </a:schemeClr>
              </a:gs>
              <a:gs pos="100000">
                <a:schemeClr val="bg1">
                  <a:lumMod val="75000"/>
                </a:schemeClr>
              </a:gs>
            </a:gsLst>
            <a:lin ang="2700000" scaled="1"/>
          </a:gradFill>
          <a:ln w="31750">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59" lIns="90516" rIns="90516" rtlCol="0" tIns="45259"/>
          <a:lstStyle/>
          <a:p>
            <a:pPr algn="ctr"/>
            <a:endParaRPr altLang="en-US" lang="zh-CN" sz="1933">
              <a:ea charset="-122" panose="020b0503020204020204" pitchFamily="34" typeface="微软雅黑"/>
            </a:endParaRPr>
          </a:p>
        </p:txBody>
      </p:sp>
      <p:sp>
        <p:nvSpPr>
          <p:cNvPr id="8" name="圆角矩形 7"/>
          <p:cNvSpPr/>
          <p:nvPr/>
        </p:nvSpPr>
        <p:spPr>
          <a:xfrm>
            <a:off x="6681852" y="2172007"/>
            <a:ext cx="3198625" cy="1430348"/>
          </a:xfrm>
          <a:prstGeom prst="roundRect">
            <a:avLst>
              <a:gd fmla="val 2782" name="adj"/>
            </a:avLst>
          </a:prstGeom>
          <a:gradFill flip="none" rotWithShape="1">
            <a:gsLst>
              <a:gs pos="0">
                <a:schemeClr val="bg1"/>
              </a:gs>
              <a:gs pos="100000">
                <a:schemeClr val="bg1">
                  <a:lumMod val="95000"/>
                </a:schemeClr>
              </a:gs>
              <a:gs pos="100000">
                <a:schemeClr val="bg1">
                  <a:lumMod val="75000"/>
                </a:schemeClr>
              </a:gs>
            </a:gsLst>
            <a:lin ang="2700000" scaled="1"/>
          </a:gradFill>
          <a:ln w="31750">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59" lIns="90516" rIns="90516" rtlCol="0" tIns="45259"/>
          <a:lstStyle/>
          <a:p>
            <a:pPr algn="ctr"/>
            <a:endParaRPr altLang="en-US" lang="zh-CN" sz="1933">
              <a:ea charset="-122" panose="020b0503020204020204" pitchFamily="34" typeface="微软雅黑"/>
            </a:endParaRPr>
          </a:p>
        </p:txBody>
      </p:sp>
      <p:sp>
        <p:nvSpPr>
          <p:cNvPr id="9" name="圆角矩形 8"/>
          <p:cNvSpPr/>
          <p:nvPr/>
        </p:nvSpPr>
        <p:spPr>
          <a:xfrm>
            <a:off x="1692486" y="4443958"/>
            <a:ext cx="3198625" cy="1380928"/>
          </a:xfrm>
          <a:prstGeom prst="roundRect">
            <a:avLst>
              <a:gd fmla="val 2782" name="adj"/>
            </a:avLst>
          </a:prstGeom>
          <a:gradFill flip="none" rotWithShape="1">
            <a:gsLst>
              <a:gs pos="0">
                <a:schemeClr val="bg1"/>
              </a:gs>
              <a:gs pos="100000">
                <a:schemeClr val="bg1">
                  <a:lumMod val="95000"/>
                </a:schemeClr>
              </a:gs>
              <a:gs pos="100000">
                <a:schemeClr val="bg1">
                  <a:lumMod val="75000"/>
                </a:schemeClr>
              </a:gs>
            </a:gsLst>
            <a:lin ang="2700000" scaled="1"/>
          </a:gradFill>
          <a:ln w="31750">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59" lIns="90516" rIns="90516" rtlCol="0" tIns="45259"/>
          <a:lstStyle/>
          <a:p>
            <a:pPr algn="ctr"/>
            <a:endParaRPr altLang="en-US" lang="zh-CN" sz="1933">
              <a:ea charset="-122" panose="020b0503020204020204" pitchFamily="34" typeface="微软雅黑"/>
            </a:endParaRPr>
          </a:p>
        </p:txBody>
      </p:sp>
      <p:sp>
        <p:nvSpPr>
          <p:cNvPr id="10" name="圆角矩形 9"/>
          <p:cNvSpPr/>
          <p:nvPr/>
        </p:nvSpPr>
        <p:spPr>
          <a:xfrm>
            <a:off x="6681852" y="4443958"/>
            <a:ext cx="3198625" cy="1380928"/>
          </a:xfrm>
          <a:prstGeom prst="roundRect">
            <a:avLst>
              <a:gd fmla="val 2782" name="adj"/>
            </a:avLst>
          </a:prstGeom>
          <a:gradFill flip="none" rotWithShape="1">
            <a:gsLst>
              <a:gs pos="0">
                <a:schemeClr val="bg1"/>
              </a:gs>
              <a:gs pos="100000">
                <a:schemeClr val="bg1">
                  <a:lumMod val="95000"/>
                </a:schemeClr>
              </a:gs>
              <a:gs pos="100000">
                <a:schemeClr val="bg1">
                  <a:lumMod val="75000"/>
                </a:schemeClr>
              </a:gs>
            </a:gsLst>
            <a:lin ang="2700000" scaled="1"/>
          </a:gradFill>
          <a:ln w="25400">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259" lIns="90516" rIns="90516" rtlCol="0" tIns="45259"/>
          <a:lstStyle/>
          <a:p>
            <a:pPr algn="ctr"/>
            <a:endParaRPr altLang="en-US" lang="zh-CN" sz="1933">
              <a:ea charset="-122" panose="020b0503020204020204" pitchFamily="34" typeface="微软雅黑"/>
            </a:endParaRPr>
          </a:p>
        </p:txBody>
      </p:sp>
      <p:sp>
        <p:nvSpPr>
          <p:cNvPr id="11" name="文本框 10"/>
          <p:cNvSpPr txBox="1"/>
          <p:nvPr/>
        </p:nvSpPr>
        <p:spPr>
          <a:xfrm>
            <a:off x="1887954" y="3446233"/>
            <a:ext cx="1154004" cy="307993"/>
          </a:xfrm>
          <a:prstGeom prst="rect">
            <a:avLst/>
          </a:prstGeom>
          <a:gradFill>
            <a:gsLst>
              <a:gs pos="0">
                <a:srgbClr val="238DED"/>
              </a:gs>
              <a:gs pos="100000">
                <a:srgbClr val="18478F"/>
              </a:gs>
            </a:gsLst>
            <a:lin ang="2700000" scaled="1"/>
          </a:gradFill>
          <a:effectLst>
            <a:outerShdw algn="tl" blurRad="190500" dir="2700000" dist="63500" rotWithShape="0">
              <a:prstClr val="black">
                <a:alpha val="30000"/>
              </a:prstClr>
            </a:outerShdw>
          </a:effectLst>
        </p:spPr>
        <p:txBody>
          <a:bodyPr bIns="45259" lIns="90516" rIns="90516" rtlCol="0" tIns="45259" wrap="square">
            <a:spAutoFit/>
          </a:bodyPr>
          <a:lstStyle/>
          <a:p>
            <a:pPr algn="ctr"/>
            <a:r>
              <a:rPr altLang="en-US" b="1" lang="zh-CN" sz="1427">
                <a:solidFill>
                  <a:schemeClr val="bg1">
                    <a:lumMod val="95000"/>
                  </a:schemeClr>
                </a:solidFill>
                <a:latin charset="-122" panose="020b0503020204020204" pitchFamily="34" typeface="微软雅黑"/>
                <a:ea charset="-122" panose="020b0503020204020204" pitchFamily="34" typeface="微软雅黑"/>
              </a:rPr>
              <a:t>工作名称</a:t>
            </a:r>
          </a:p>
        </p:txBody>
      </p:sp>
      <p:sp>
        <p:nvSpPr>
          <p:cNvPr id="12" name="文本框 11"/>
          <p:cNvSpPr txBox="1"/>
          <p:nvPr/>
        </p:nvSpPr>
        <p:spPr>
          <a:xfrm>
            <a:off x="6836310" y="3446233"/>
            <a:ext cx="1154004" cy="307993"/>
          </a:xfrm>
          <a:prstGeom prst="rect">
            <a:avLst/>
          </a:prstGeom>
          <a:gradFill>
            <a:gsLst>
              <a:gs pos="0">
                <a:srgbClr val="238DED"/>
              </a:gs>
              <a:gs pos="100000">
                <a:srgbClr val="18478F"/>
              </a:gs>
            </a:gsLst>
          </a:gradFill>
          <a:effectLst>
            <a:outerShdw algn="tl" blurRad="190500" dir="2700000" dist="63500" rotWithShape="0">
              <a:prstClr val="black">
                <a:alpha val="30000"/>
              </a:prstClr>
            </a:outerShdw>
          </a:effectLst>
        </p:spPr>
        <p:txBody>
          <a:bodyPr bIns="45259" lIns="90516" rIns="90516" rtlCol="0" tIns="45259" wrap="square">
            <a:spAutoFit/>
          </a:bodyPr>
          <a:lstStyle/>
          <a:p>
            <a:pPr algn="ctr"/>
            <a:r>
              <a:rPr altLang="en-US" b="1" lang="zh-CN" sz="1427">
                <a:solidFill>
                  <a:schemeClr val="bg1">
                    <a:lumMod val="95000"/>
                  </a:schemeClr>
                </a:solidFill>
                <a:latin charset="-122" panose="020b0503020204020204" pitchFamily="34" typeface="微软雅黑"/>
                <a:ea charset="-122" panose="020b0503020204020204" pitchFamily="34" typeface="微软雅黑"/>
              </a:rPr>
              <a:t>工作名称</a:t>
            </a:r>
          </a:p>
        </p:txBody>
      </p:sp>
      <p:sp>
        <p:nvSpPr>
          <p:cNvPr id="13" name="文本框 12"/>
          <p:cNvSpPr txBox="1"/>
          <p:nvPr/>
        </p:nvSpPr>
        <p:spPr>
          <a:xfrm>
            <a:off x="1908021" y="5680504"/>
            <a:ext cx="1154004" cy="307993"/>
          </a:xfrm>
          <a:prstGeom prst="rect">
            <a:avLst/>
          </a:prstGeom>
          <a:gradFill>
            <a:gsLst>
              <a:gs pos="0">
                <a:srgbClr val="238DED"/>
              </a:gs>
              <a:gs pos="100000">
                <a:srgbClr val="18478F"/>
              </a:gs>
            </a:gsLst>
          </a:gradFill>
          <a:effectLst>
            <a:outerShdw algn="tl" blurRad="190500" dir="2700000" dist="63500" rotWithShape="0">
              <a:prstClr val="black">
                <a:alpha val="30000"/>
              </a:prstClr>
            </a:outerShdw>
          </a:effectLst>
        </p:spPr>
        <p:txBody>
          <a:bodyPr bIns="45259" lIns="90516" rIns="90516" rtlCol="0" tIns="45259" wrap="square">
            <a:spAutoFit/>
          </a:bodyPr>
          <a:lstStyle/>
          <a:p>
            <a:pPr algn="ctr"/>
            <a:r>
              <a:rPr altLang="en-US" b="1" lang="zh-CN" sz="1427">
                <a:solidFill>
                  <a:schemeClr val="bg1">
                    <a:lumMod val="95000"/>
                  </a:schemeClr>
                </a:solidFill>
                <a:latin charset="-122" panose="020b0503020204020204" pitchFamily="34" typeface="微软雅黑"/>
                <a:ea charset="-122" panose="020b0503020204020204" pitchFamily="34" typeface="微软雅黑"/>
              </a:rPr>
              <a:t>工作名称</a:t>
            </a:r>
          </a:p>
        </p:txBody>
      </p:sp>
      <p:sp>
        <p:nvSpPr>
          <p:cNvPr id="14" name="文本框 13"/>
          <p:cNvSpPr txBox="1"/>
          <p:nvPr/>
        </p:nvSpPr>
        <p:spPr>
          <a:xfrm>
            <a:off x="6872068" y="5680504"/>
            <a:ext cx="1154004" cy="307993"/>
          </a:xfrm>
          <a:prstGeom prst="rect">
            <a:avLst/>
          </a:prstGeom>
          <a:gradFill>
            <a:gsLst>
              <a:gs pos="0">
                <a:srgbClr val="238DED"/>
              </a:gs>
              <a:gs pos="100000">
                <a:srgbClr val="18478F"/>
              </a:gs>
            </a:gsLst>
          </a:gradFill>
          <a:effectLst>
            <a:outerShdw algn="tl" blurRad="190500" dir="2700000" dist="63500" rotWithShape="0">
              <a:prstClr val="black">
                <a:alpha val="30000"/>
              </a:prstClr>
            </a:outerShdw>
          </a:effectLst>
        </p:spPr>
        <p:txBody>
          <a:bodyPr bIns="45259" lIns="90516" rIns="90516" rtlCol="0" tIns="45259" wrap="square">
            <a:spAutoFit/>
          </a:bodyPr>
          <a:lstStyle/>
          <a:p>
            <a:pPr algn="ctr"/>
            <a:r>
              <a:rPr altLang="en-US" b="1" lang="zh-CN" sz="1427">
                <a:solidFill>
                  <a:schemeClr val="bg1">
                    <a:lumMod val="95000"/>
                  </a:schemeClr>
                </a:solidFill>
                <a:latin charset="-122" panose="020b0503020204020204" pitchFamily="34" typeface="微软雅黑"/>
                <a:ea charset="-122" panose="020b0503020204020204" pitchFamily="34" typeface="微软雅黑"/>
              </a:rPr>
              <a:t>工作名称</a:t>
            </a:r>
          </a:p>
        </p:txBody>
      </p:sp>
      <p:pic>
        <p:nvPicPr>
          <p:cNvPr id="15" name="图片 14"/>
          <p:cNvPicPr>
            <a:picLocks noChangeAspect="1"/>
          </p:cNvPicPr>
          <p:nvPr/>
        </p:nvPicPr>
        <p:blipFill>
          <a:blip r:embed="rId3">
            <a:extLst>
              <a:ext uri="{28A0092B-C50C-407E-A947-70E740481C1C}">
                <a14:useLocalDpi val="0"/>
              </a:ext>
            </a:extLst>
          </a:blip>
          <a:stretch>
            <a:fillRect/>
          </a:stretch>
        </p:blipFill>
        <p:spPr>
          <a:xfrm>
            <a:off x="4338126" y="2299834"/>
            <a:ext cx="1174698" cy="1174696"/>
          </a:xfrm>
          <a:custGeom>
            <a:gdLst>
              <a:gd fmla="*/ 38879 w 1397514" name="connsiteX0"/>
              <a:gd fmla="*/ 0 h 1397514" name="connsiteY0"/>
              <a:gd fmla="*/ 1358635 w 1397514" name="connsiteX1"/>
              <a:gd fmla="*/ 0 h 1397514" name="connsiteY1"/>
              <a:gd fmla="*/ 1397514 w 1397514" name="connsiteX2"/>
              <a:gd fmla="*/ 38879 h 1397514" name="connsiteY2"/>
              <a:gd fmla="*/ 1397514 w 1397514" name="connsiteX3"/>
              <a:gd fmla="*/ 1358635 h 1397514" name="connsiteY3"/>
              <a:gd fmla="*/ 1358635 w 1397514" name="connsiteX4"/>
              <a:gd fmla="*/ 1397514 h 1397514" name="connsiteY4"/>
              <a:gd fmla="*/ 38879 w 1397514" name="connsiteX5"/>
              <a:gd fmla="*/ 1397514 h 1397514" name="connsiteY5"/>
              <a:gd fmla="*/ 0 w 1397514" name="connsiteX6"/>
              <a:gd fmla="*/ 1358635 h 1397514" name="connsiteY6"/>
              <a:gd fmla="*/ 0 w 1397514" name="connsiteX7"/>
              <a:gd fmla="*/ 38879 h 1397514" name="connsiteY7"/>
              <a:gd fmla="*/ 38879 w 1397514" name="connsiteX8"/>
              <a:gd fmla="*/ 0 h 13975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514" w="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a:outerShdw algn="tl" blurRad="190500" dir="2700000" dist="63500" rotWithShape="0">
              <a:prstClr val="black">
                <a:alpha val="30000"/>
              </a:prstClr>
            </a:outerShdw>
          </a:effectLst>
        </p:spPr>
      </p:pic>
      <p:pic>
        <p:nvPicPr>
          <p:cNvPr id="16" name="图片 15"/>
          <p:cNvPicPr>
            <a:picLocks noChangeAspect="1"/>
          </p:cNvPicPr>
          <p:nvPr/>
        </p:nvPicPr>
        <p:blipFill>
          <a:blip r:embed="rId4">
            <a:extLst>
              <a:ext uri="{28A0092B-C50C-407E-A947-70E740481C1C}">
                <a14:useLocalDpi val="0"/>
              </a:ext>
            </a:extLst>
          </a:blip>
          <a:stretch>
            <a:fillRect/>
          </a:stretch>
        </p:blipFill>
        <p:spPr>
          <a:xfrm>
            <a:off x="4356637" y="4568173"/>
            <a:ext cx="1144494" cy="1141506"/>
          </a:xfrm>
          <a:custGeom>
            <a:gdLst>
              <a:gd fmla="*/ 38879 w 1397514" name="connsiteX0"/>
              <a:gd fmla="*/ 0 h 1397514" name="connsiteY0"/>
              <a:gd fmla="*/ 1358635 w 1397514" name="connsiteX1"/>
              <a:gd fmla="*/ 0 h 1397514" name="connsiteY1"/>
              <a:gd fmla="*/ 1397514 w 1397514" name="connsiteX2"/>
              <a:gd fmla="*/ 38879 h 1397514" name="connsiteY2"/>
              <a:gd fmla="*/ 1397514 w 1397514" name="connsiteX3"/>
              <a:gd fmla="*/ 1358635 h 1397514" name="connsiteY3"/>
              <a:gd fmla="*/ 1358635 w 1397514" name="connsiteX4"/>
              <a:gd fmla="*/ 1397514 h 1397514" name="connsiteY4"/>
              <a:gd fmla="*/ 38879 w 1397514" name="connsiteX5"/>
              <a:gd fmla="*/ 1397514 h 1397514" name="connsiteY5"/>
              <a:gd fmla="*/ 0 w 1397514" name="connsiteX6"/>
              <a:gd fmla="*/ 1358635 h 1397514" name="connsiteY6"/>
              <a:gd fmla="*/ 0 w 1397514" name="connsiteX7"/>
              <a:gd fmla="*/ 38879 h 1397514" name="connsiteY7"/>
              <a:gd fmla="*/ 38879 w 1397514" name="connsiteX8"/>
              <a:gd fmla="*/ 0 h 13975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514" w="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a:outerShdw algn="tl" blurRad="190500" dir="2700000" dist="63500" rotWithShape="0">
              <a:prstClr val="black">
                <a:alpha val="30000"/>
              </a:prstClr>
            </a:outerShdw>
          </a:effectLst>
        </p:spPr>
      </p:pic>
      <p:pic>
        <p:nvPicPr>
          <p:cNvPr id="17" name="图片 16"/>
          <p:cNvPicPr>
            <a:picLocks noChangeAspect="1"/>
          </p:cNvPicPr>
          <p:nvPr/>
        </p:nvPicPr>
        <p:blipFill>
          <a:blip r:embed="rId5">
            <a:extLst>
              <a:ext uri="{28A0092B-C50C-407E-A947-70E740481C1C}">
                <a14:useLocalDpi val="0"/>
              </a:ext>
            </a:extLst>
          </a:blip>
          <a:stretch>
            <a:fillRect/>
          </a:stretch>
        </p:blipFill>
        <p:spPr>
          <a:xfrm>
            <a:off x="9175720" y="2299834"/>
            <a:ext cx="1195502" cy="1174696"/>
          </a:xfrm>
          <a:custGeom>
            <a:gdLst>
              <a:gd fmla="*/ 38879 w 1397514" name="connsiteX0"/>
              <a:gd fmla="*/ 0 h 1397514" name="connsiteY0"/>
              <a:gd fmla="*/ 1358635 w 1397514" name="connsiteX1"/>
              <a:gd fmla="*/ 0 h 1397514" name="connsiteY1"/>
              <a:gd fmla="*/ 1397514 w 1397514" name="connsiteX2"/>
              <a:gd fmla="*/ 38879 h 1397514" name="connsiteY2"/>
              <a:gd fmla="*/ 1397514 w 1397514" name="connsiteX3"/>
              <a:gd fmla="*/ 1358635 h 1397514" name="connsiteY3"/>
              <a:gd fmla="*/ 1358635 w 1397514" name="connsiteX4"/>
              <a:gd fmla="*/ 1397514 h 1397514" name="connsiteY4"/>
              <a:gd fmla="*/ 38879 w 1397514" name="connsiteX5"/>
              <a:gd fmla="*/ 1397514 h 1397514" name="connsiteY5"/>
              <a:gd fmla="*/ 0 w 1397514" name="connsiteX6"/>
              <a:gd fmla="*/ 1358635 h 1397514" name="connsiteY6"/>
              <a:gd fmla="*/ 0 w 1397514" name="connsiteX7"/>
              <a:gd fmla="*/ 38879 h 1397514" name="connsiteY7"/>
              <a:gd fmla="*/ 38879 w 1397514" name="connsiteX8"/>
              <a:gd fmla="*/ 0 h 13975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514" w="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a:outerShdw algn="tl" blurRad="190500" dir="2700000" dist="63500" rotWithShape="0">
              <a:prstClr val="black">
                <a:alpha val="30000"/>
              </a:prstClr>
            </a:outerShdw>
          </a:effectLst>
        </p:spPr>
      </p:pic>
      <p:pic>
        <p:nvPicPr>
          <p:cNvPr id="18" name="图片 17"/>
          <p:cNvPicPr>
            <a:picLocks noChangeAspect="1"/>
          </p:cNvPicPr>
          <p:nvPr/>
        </p:nvPicPr>
        <p:blipFill>
          <a:blip r:embed="rId6">
            <a:extLst>
              <a:ext uri="{28A0092B-C50C-407E-A947-70E740481C1C}">
                <a14:useLocalDpi val="0"/>
              </a:ext>
            </a:extLst>
          </a:blip>
          <a:stretch>
            <a:fillRect/>
          </a:stretch>
        </p:blipFill>
        <p:spPr>
          <a:xfrm>
            <a:off x="9175397" y="4568173"/>
            <a:ext cx="1247506" cy="1141506"/>
          </a:xfrm>
          <a:custGeom>
            <a:gdLst>
              <a:gd fmla="*/ 38879 w 1397514" name="connsiteX0"/>
              <a:gd fmla="*/ 0 h 1397514" name="connsiteY0"/>
              <a:gd fmla="*/ 1358635 w 1397514" name="connsiteX1"/>
              <a:gd fmla="*/ 0 h 1397514" name="connsiteY1"/>
              <a:gd fmla="*/ 1397514 w 1397514" name="connsiteX2"/>
              <a:gd fmla="*/ 38879 h 1397514" name="connsiteY2"/>
              <a:gd fmla="*/ 1397514 w 1397514" name="connsiteX3"/>
              <a:gd fmla="*/ 1358635 h 1397514" name="connsiteY3"/>
              <a:gd fmla="*/ 1358635 w 1397514" name="connsiteX4"/>
              <a:gd fmla="*/ 1397514 h 1397514" name="connsiteY4"/>
              <a:gd fmla="*/ 38879 w 1397514" name="connsiteX5"/>
              <a:gd fmla="*/ 1397514 h 1397514" name="connsiteY5"/>
              <a:gd fmla="*/ 0 w 1397514" name="connsiteX6"/>
              <a:gd fmla="*/ 1358635 h 1397514" name="connsiteY6"/>
              <a:gd fmla="*/ 0 w 1397514" name="connsiteX7"/>
              <a:gd fmla="*/ 38879 h 1397514" name="connsiteY7"/>
              <a:gd fmla="*/ 38879 w 1397514" name="connsiteX8"/>
              <a:gd fmla="*/ 0 h 139751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97514" w="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a:outerShdw algn="tl" blurRad="190500" dir="2700000" dist="63500" rotWithShape="0">
              <a:prstClr val="black">
                <a:alpha val="30000"/>
              </a:prstClr>
            </a:outerShdw>
          </a:effectLst>
        </p:spPr>
      </p:pic>
      <p:sp>
        <p:nvSpPr>
          <p:cNvPr id="19" name="矩形 30"/>
          <p:cNvSpPr>
            <a:spLocks noChangeArrowheads="1"/>
          </p:cNvSpPr>
          <p:nvPr/>
        </p:nvSpPr>
        <p:spPr bwMode="auto">
          <a:xfrm>
            <a:off x="1887954" y="2433684"/>
            <a:ext cx="2114953" cy="737112"/>
          </a:xfrm>
          <a:prstGeom prst="rect">
            <a:avLst/>
          </a:prstGeom>
          <a:noFill/>
          <a:ln w="9525">
            <a:noFill/>
            <a:miter lim="800000"/>
          </a:ln>
        </p:spPr>
        <p:txBody>
          <a:bodyPr bIns="25656" lIns="51313" rIns="51313" tIns="25656"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0" name="矩形 30"/>
          <p:cNvSpPr>
            <a:spLocks noChangeArrowheads="1"/>
          </p:cNvSpPr>
          <p:nvPr/>
        </p:nvSpPr>
        <p:spPr bwMode="auto">
          <a:xfrm>
            <a:off x="6848340" y="2433684"/>
            <a:ext cx="2114953" cy="737112"/>
          </a:xfrm>
          <a:prstGeom prst="rect">
            <a:avLst/>
          </a:prstGeom>
          <a:noFill/>
          <a:ln w="9525">
            <a:noFill/>
            <a:miter lim="800000"/>
          </a:ln>
        </p:spPr>
        <p:txBody>
          <a:bodyPr bIns="25656" lIns="51313" rIns="51313" tIns="25656"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1" name="矩形 30"/>
          <p:cNvSpPr>
            <a:spLocks noChangeArrowheads="1"/>
          </p:cNvSpPr>
          <p:nvPr/>
        </p:nvSpPr>
        <p:spPr bwMode="auto">
          <a:xfrm>
            <a:off x="6848340" y="4694056"/>
            <a:ext cx="2114953" cy="737112"/>
          </a:xfrm>
          <a:prstGeom prst="rect">
            <a:avLst/>
          </a:prstGeom>
          <a:noFill/>
          <a:ln w="9525">
            <a:noFill/>
            <a:miter lim="800000"/>
          </a:ln>
        </p:spPr>
        <p:txBody>
          <a:bodyPr bIns="25656" lIns="51313" rIns="51313" tIns="25656"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2" name="矩形 30"/>
          <p:cNvSpPr>
            <a:spLocks noChangeArrowheads="1"/>
          </p:cNvSpPr>
          <p:nvPr/>
        </p:nvSpPr>
        <p:spPr bwMode="auto">
          <a:xfrm>
            <a:off x="1887954" y="4694056"/>
            <a:ext cx="2114953" cy="737112"/>
          </a:xfrm>
          <a:prstGeom prst="rect">
            <a:avLst/>
          </a:prstGeom>
          <a:noFill/>
          <a:ln w="9525">
            <a:noFill/>
            <a:miter lim="800000"/>
          </a:ln>
        </p:spPr>
        <p:txBody>
          <a:bodyPr bIns="25656" lIns="51313" rIns="51313" tIns="25656"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4" name="圆角矩形 23"/>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工作不足之处</a:t>
            </a:r>
          </a:p>
        </p:txBody>
      </p:sp>
    </p:spTree>
    <p:extLst>
      <p:ext uri="{BB962C8B-B14F-4D97-AF65-F5344CB8AC3E}">
        <p14:creationId val="24959315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500" id="7"/>
                                        <p:tgtEl>
                                          <p:spTgt spid="24"/>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24"/>
                                        </p:tgtEl>
                                        <p:attrNameLst>
                                          <p:attrName>ppt_x</p:attrName>
                                          <p:attrName>ppt_y</p:attrName>
                                        </p:attrNameLst>
                                      </p:cBhvr>
                                      <p:rCtr x="0" y="-9074"/>
                                    </p:animMotion>
                                  </p:childTnLst>
                                </p:cTn>
                              </p:par>
                            </p:childTnLst>
                          </p:cTn>
                        </p:par>
                        <p:par>
                          <p:cTn fill="hold" id="10" nodeType="afterGroup">
                            <p:stCondLst>
                              <p:cond delay="1500"/>
                            </p:stCondLst>
                            <p:childTnLst>
                              <p:par>
                                <p:cTn fill="hold" grpId="0" id="11" nodeType="after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750" id="13"/>
                                        <p:tgtEl>
                                          <p:spTgt spid="9"/>
                                        </p:tgtEl>
                                      </p:cBhvr>
                                    </p:animEffect>
                                  </p:childTnLst>
                                </p:cTn>
                              </p:par>
                              <p:par>
                                <p:cTn decel="50000" fill="hold" grpId="1" id="14" nodeType="withEffect" presetClass="path" presetID="63" presetSubtype="0">
                                  <p:stCondLst>
                                    <p:cond delay="0"/>
                                  </p:stCondLst>
                                  <p:childTnLst>
                                    <p:animMotion origin="layout" path="M 0.01524 -1.11111E-06 L -0.10885 -1.11111E-06" pathEditMode="relative" ptsTypes="AA" rAng="0">
                                      <p:cBhvr>
                                        <p:cTn dur="750" fill="hold" id="15" spd="-100000"/>
                                        <p:tgtEl>
                                          <p:spTgt spid="9"/>
                                        </p:tgtEl>
                                        <p:attrNameLst>
                                          <p:attrName>ppt_x</p:attrName>
                                          <p:attrName>ppt_y</p:attrName>
                                        </p:attrNameLst>
                                      </p:cBhvr>
                                      <p:rCtr x="-6211" y="0"/>
                                    </p:animMotion>
                                  </p:childTnLst>
                                </p:cTn>
                              </p:par>
                              <p:par>
                                <p:cTn accel="50000" decel="50000" fill="hold" grpId="2" id="16" nodeType="withEffect" presetClass="path" presetID="35" presetSubtype="0">
                                  <p:stCondLst>
                                    <p:cond delay="750"/>
                                  </p:stCondLst>
                                  <p:childTnLst>
                                    <p:animMotion origin="layout" path="M 0.01602 -1.11111E-06 L -1.875E-06 -1.11111E-06" pathEditMode="relative" ptsTypes="AA" rAng="0">
                                      <p:cBhvr>
                                        <p:cTn dur="750" fill="hold" id="17"/>
                                        <p:tgtEl>
                                          <p:spTgt spid="9"/>
                                        </p:tgtEl>
                                        <p:attrNameLst>
                                          <p:attrName>ppt_x</p:attrName>
                                          <p:attrName>ppt_y</p:attrName>
                                        </p:attrNameLst>
                                      </p:cBhvr>
                                      <p:rCtr x="-807" y="0"/>
                                    </p:animMotion>
                                  </p:childTnLst>
                                </p:cTn>
                              </p:par>
                              <p:par>
                                <p:cTn fill="hold" grpId="0" id="18" nodeType="withEffect" presetClass="entr" presetID="10"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750" id="20"/>
                                        <p:tgtEl>
                                          <p:spTgt spid="8"/>
                                        </p:tgtEl>
                                      </p:cBhvr>
                                    </p:animEffect>
                                  </p:childTnLst>
                                </p:cTn>
                              </p:par>
                              <p:par>
                                <p:cTn decel="50000" fill="hold" grpId="1" id="21" nodeType="withEffect" presetClass="path" presetID="63" presetSubtype="0">
                                  <p:stCondLst>
                                    <p:cond delay="0"/>
                                  </p:stCondLst>
                                  <p:childTnLst>
                                    <p:animMotion origin="layout" path="M -0.01563 -3.33333E-06 L 0.1108 -3.33333E-06" pathEditMode="relative" ptsTypes="AA" rAng="0">
                                      <p:cBhvr>
                                        <p:cTn dur="750" fill="hold" id="22" spd="-100000"/>
                                        <p:tgtEl>
                                          <p:spTgt spid="8"/>
                                        </p:tgtEl>
                                        <p:attrNameLst>
                                          <p:attrName>ppt_x</p:attrName>
                                          <p:attrName>ppt_y</p:attrName>
                                        </p:attrNameLst>
                                      </p:cBhvr>
                                      <p:rCtr x="6315" y="0"/>
                                    </p:animMotion>
                                  </p:childTnLst>
                                </p:cTn>
                              </p:par>
                              <p:par>
                                <p:cTn accel="50000" decel="50000" fill="hold" grpId="2" id="23" nodeType="withEffect" presetClass="path" presetID="35" presetSubtype="0">
                                  <p:stCondLst>
                                    <p:cond delay="750"/>
                                  </p:stCondLst>
                                  <p:childTnLst>
                                    <p:animMotion origin="layout" path="M -0.01563 -3.33333E-06 L 3.33333E-06 -3.33333E-06" pathEditMode="relative" ptsTypes="AA" rAng="0">
                                      <p:cBhvr>
                                        <p:cTn dur="750" fill="hold" id="24"/>
                                        <p:tgtEl>
                                          <p:spTgt spid="8"/>
                                        </p:tgtEl>
                                        <p:attrNameLst>
                                          <p:attrName>ppt_x</p:attrName>
                                          <p:attrName>ppt_y</p:attrName>
                                        </p:attrNameLst>
                                      </p:cBhvr>
                                      <p:rCtr x="781" y="0"/>
                                    </p:animMotion>
                                  </p:childTnLst>
                                </p:cTn>
                              </p:par>
                              <p:par>
                                <p:cTn fill="hold" grpId="0" id="25" nodeType="withEffect" presetClass="entr" presetID="10" presetSubtype="0">
                                  <p:stCondLst>
                                    <p:cond delay="750"/>
                                  </p:stCondLst>
                                  <p:childTnLst>
                                    <p:set>
                                      <p:cBhvr>
                                        <p:cTn dur="1" fill="hold" id="26">
                                          <p:stCondLst>
                                            <p:cond delay="0"/>
                                          </p:stCondLst>
                                        </p:cTn>
                                        <p:tgtEl>
                                          <p:spTgt spid="10"/>
                                        </p:tgtEl>
                                        <p:attrNameLst>
                                          <p:attrName>style.visibility</p:attrName>
                                        </p:attrNameLst>
                                      </p:cBhvr>
                                      <p:to>
                                        <p:strVal val="visible"/>
                                      </p:to>
                                    </p:set>
                                    <p:animEffect filter="fade" transition="in">
                                      <p:cBhvr>
                                        <p:cTn dur="750" id="27"/>
                                        <p:tgtEl>
                                          <p:spTgt spid="10"/>
                                        </p:tgtEl>
                                      </p:cBhvr>
                                    </p:animEffect>
                                  </p:childTnLst>
                                </p:cTn>
                              </p:par>
                              <p:par>
                                <p:cTn accel="50000" decel="50000" fill="hold" grpId="1" id="28" nodeType="withEffect" presetClass="path" presetID="35" presetSubtype="0">
                                  <p:stCondLst>
                                    <p:cond delay="750"/>
                                  </p:stCondLst>
                                  <p:childTnLst>
                                    <p:animMotion origin="layout" path="M -0.01563 -1.11111E-06 L 3.33333E-06 -1.11111E-06" pathEditMode="relative" ptsTypes="AA" rAng="0">
                                      <p:cBhvr>
                                        <p:cTn dur="750" fill="hold" id="29"/>
                                        <p:tgtEl>
                                          <p:spTgt spid="10"/>
                                        </p:tgtEl>
                                        <p:attrNameLst>
                                          <p:attrName>ppt_x</p:attrName>
                                          <p:attrName>ppt_y</p:attrName>
                                        </p:attrNameLst>
                                      </p:cBhvr>
                                      <p:rCtr x="781" y="0"/>
                                    </p:animMotion>
                                  </p:childTnLst>
                                </p:cTn>
                              </p:par>
                              <p:par>
                                <p:cTn fill="hold" grpId="0" id="30" nodeType="withEffect" presetClass="entr" presetID="10" presetSubtype="0">
                                  <p:stCondLst>
                                    <p:cond delay="750"/>
                                  </p:stCondLst>
                                  <p:childTnLst>
                                    <p:set>
                                      <p:cBhvr>
                                        <p:cTn dur="1" fill="hold" id="31">
                                          <p:stCondLst>
                                            <p:cond delay="0"/>
                                          </p:stCondLst>
                                        </p:cTn>
                                        <p:tgtEl>
                                          <p:spTgt spid="7"/>
                                        </p:tgtEl>
                                        <p:attrNameLst>
                                          <p:attrName>style.visibility</p:attrName>
                                        </p:attrNameLst>
                                      </p:cBhvr>
                                      <p:to>
                                        <p:strVal val="visible"/>
                                      </p:to>
                                    </p:set>
                                    <p:animEffect filter="fade" transition="in">
                                      <p:cBhvr>
                                        <p:cTn dur="750" id="32"/>
                                        <p:tgtEl>
                                          <p:spTgt spid="7"/>
                                        </p:tgtEl>
                                      </p:cBhvr>
                                    </p:animEffect>
                                  </p:childTnLst>
                                </p:cTn>
                              </p:par>
                              <p:par>
                                <p:cTn accel="50000" decel="50000" fill="hold" grpId="1" id="33" nodeType="withEffect" presetClass="path" presetID="35" presetSubtype="0">
                                  <p:stCondLst>
                                    <p:cond delay="750"/>
                                  </p:stCondLst>
                                  <p:childTnLst>
                                    <p:animMotion origin="layout" path="M 0.01602 -3.33333E-06 L -1.875E-06 -3.33333E-06" pathEditMode="relative" ptsTypes="AA" rAng="0">
                                      <p:cBhvr>
                                        <p:cTn dur="750" fill="hold" id="34"/>
                                        <p:tgtEl>
                                          <p:spTgt spid="7"/>
                                        </p:tgtEl>
                                        <p:attrNameLst>
                                          <p:attrName>ppt_x</p:attrName>
                                          <p:attrName>ppt_y</p:attrName>
                                        </p:attrNameLst>
                                      </p:cBhvr>
                                      <p:rCtr x="-807" y="0"/>
                                    </p:animMotion>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19"/>
                                        </p:tgtEl>
                                        <p:attrNameLst>
                                          <p:attrName>style.visibility</p:attrName>
                                        </p:attrNameLst>
                                      </p:cBhvr>
                                      <p:to>
                                        <p:strVal val="visible"/>
                                      </p:to>
                                    </p:set>
                                    <p:animEffect filter="fade" transition="in">
                                      <p:cBhvr>
                                        <p:cTn dur="500" id="38"/>
                                        <p:tgtEl>
                                          <p:spTgt spid="19"/>
                                        </p:tgtEl>
                                      </p:cBhvr>
                                    </p:animEffect>
                                  </p:childTnLst>
                                </p:cTn>
                              </p:par>
                              <p:par>
                                <p:cTn fill="hold" grpId="0" id="39" nodeType="withEffect" presetClass="entr" presetID="10" presetSubtype="0">
                                  <p:stCondLst>
                                    <p:cond delay="100"/>
                                  </p:stCondLst>
                                  <p:childTnLst>
                                    <p:set>
                                      <p:cBhvr>
                                        <p:cTn dur="1" fill="hold" id="40">
                                          <p:stCondLst>
                                            <p:cond delay="0"/>
                                          </p:stCondLst>
                                        </p:cTn>
                                        <p:tgtEl>
                                          <p:spTgt spid="20"/>
                                        </p:tgtEl>
                                        <p:attrNameLst>
                                          <p:attrName>style.visibility</p:attrName>
                                        </p:attrNameLst>
                                      </p:cBhvr>
                                      <p:to>
                                        <p:strVal val="visible"/>
                                      </p:to>
                                    </p:set>
                                    <p:animEffect filter="fade" transition="in">
                                      <p:cBhvr>
                                        <p:cTn dur="500" id="41"/>
                                        <p:tgtEl>
                                          <p:spTgt spid="20"/>
                                        </p:tgtEl>
                                      </p:cBhvr>
                                    </p:animEffect>
                                  </p:childTnLst>
                                </p:cTn>
                              </p:par>
                              <p:par>
                                <p:cTn fill="hold" grpId="0" id="42" nodeType="withEffect" presetClass="entr" presetID="10" presetSubtype="0">
                                  <p:stCondLst>
                                    <p:cond delay="100"/>
                                  </p:stCondLst>
                                  <p:childTnLst>
                                    <p:set>
                                      <p:cBhvr>
                                        <p:cTn dur="1" fill="hold" id="43">
                                          <p:stCondLst>
                                            <p:cond delay="0"/>
                                          </p:stCondLst>
                                        </p:cTn>
                                        <p:tgtEl>
                                          <p:spTgt spid="22"/>
                                        </p:tgtEl>
                                        <p:attrNameLst>
                                          <p:attrName>style.visibility</p:attrName>
                                        </p:attrNameLst>
                                      </p:cBhvr>
                                      <p:to>
                                        <p:strVal val="visible"/>
                                      </p:to>
                                    </p:set>
                                    <p:animEffect filter="fade" transition="in">
                                      <p:cBhvr>
                                        <p:cTn dur="500" id="44"/>
                                        <p:tgtEl>
                                          <p:spTgt spid="22"/>
                                        </p:tgtEl>
                                      </p:cBhvr>
                                    </p:animEffect>
                                  </p:childTnLst>
                                </p:cTn>
                              </p:par>
                              <p:par>
                                <p:cTn fill="hold" grpId="0" id="45" nodeType="withEffect" presetClass="entr" presetID="10" presetSubtype="0">
                                  <p:stCondLst>
                                    <p:cond delay="100"/>
                                  </p:stCondLst>
                                  <p:childTnLst>
                                    <p:set>
                                      <p:cBhvr>
                                        <p:cTn dur="1" fill="hold" id="46">
                                          <p:stCondLst>
                                            <p:cond delay="0"/>
                                          </p:stCondLst>
                                        </p:cTn>
                                        <p:tgtEl>
                                          <p:spTgt spid="21"/>
                                        </p:tgtEl>
                                        <p:attrNameLst>
                                          <p:attrName>style.visibility</p:attrName>
                                        </p:attrNameLst>
                                      </p:cBhvr>
                                      <p:to>
                                        <p:strVal val="visible"/>
                                      </p:to>
                                    </p:set>
                                    <p:animEffect filter="fade" transition="in">
                                      <p:cBhvr>
                                        <p:cTn dur="500" id="47"/>
                                        <p:tgtEl>
                                          <p:spTgt spid="21"/>
                                        </p:tgtEl>
                                      </p:cBhvr>
                                    </p:animEffect>
                                  </p:childTnLst>
                                </p:cTn>
                              </p:par>
                              <p:par>
                                <p:cTn fill="hold" grpId="0" id="48" nodeType="withEffect" presetClass="entr" presetID="10" presetSubtype="0">
                                  <p:stCondLst>
                                    <p:cond delay="100"/>
                                  </p:stCondLst>
                                  <p:childTnLst>
                                    <p:set>
                                      <p:cBhvr>
                                        <p:cTn dur="1" fill="hold" id="49">
                                          <p:stCondLst>
                                            <p:cond delay="0"/>
                                          </p:stCondLst>
                                        </p:cTn>
                                        <p:tgtEl>
                                          <p:spTgt spid="11"/>
                                        </p:tgtEl>
                                        <p:attrNameLst>
                                          <p:attrName>style.visibility</p:attrName>
                                        </p:attrNameLst>
                                      </p:cBhvr>
                                      <p:to>
                                        <p:strVal val="visible"/>
                                      </p:to>
                                    </p:set>
                                    <p:animEffect filter="fade" transition="in">
                                      <p:cBhvr>
                                        <p:cTn dur="750" id="50"/>
                                        <p:tgtEl>
                                          <p:spTgt spid="11"/>
                                        </p:tgtEl>
                                      </p:cBhvr>
                                    </p:animEffect>
                                  </p:childTnLst>
                                </p:cTn>
                              </p:par>
                              <p:par>
                                <p:cTn fill="hold" grpId="0" id="51" nodeType="withEffect" presetClass="entr" presetID="10" presetSubtype="0">
                                  <p:stCondLst>
                                    <p:cond delay="100"/>
                                  </p:stCondLst>
                                  <p:childTnLst>
                                    <p:set>
                                      <p:cBhvr>
                                        <p:cTn dur="1" fill="hold" id="52">
                                          <p:stCondLst>
                                            <p:cond delay="0"/>
                                          </p:stCondLst>
                                        </p:cTn>
                                        <p:tgtEl>
                                          <p:spTgt spid="12"/>
                                        </p:tgtEl>
                                        <p:attrNameLst>
                                          <p:attrName>style.visibility</p:attrName>
                                        </p:attrNameLst>
                                      </p:cBhvr>
                                      <p:to>
                                        <p:strVal val="visible"/>
                                      </p:to>
                                    </p:set>
                                    <p:animEffect filter="fade" transition="in">
                                      <p:cBhvr>
                                        <p:cTn dur="750" id="53"/>
                                        <p:tgtEl>
                                          <p:spTgt spid="12"/>
                                        </p:tgtEl>
                                      </p:cBhvr>
                                    </p:animEffect>
                                  </p:childTnLst>
                                </p:cTn>
                              </p:par>
                              <p:par>
                                <p:cTn fill="hold" grpId="0" id="54" nodeType="withEffect" presetClass="entr" presetID="10" presetSubtype="0">
                                  <p:stCondLst>
                                    <p:cond delay="100"/>
                                  </p:stCondLst>
                                  <p:childTnLst>
                                    <p:set>
                                      <p:cBhvr>
                                        <p:cTn dur="1" fill="hold" id="55">
                                          <p:stCondLst>
                                            <p:cond delay="0"/>
                                          </p:stCondLst>
                                        </p:cTn>
                                        <p:tgtEl>
                                          <p:spTgt spid="13"/>
                                        </p:tgtEl>
                                        <p:attrNameLst>
                                          <p:attrName>style.visibility</p:attrName>
                                        </p:attrNameLst>
                                      </p:cBhvr>
                                      <p:to>
                                        <p:strVal val="visible"/>
                                      </p:to>
                                    </p:set>
                                    <p:animEffect filter="fade" transition="in">
                                      <p:cBhvr>
                                        <p:cTn dur="750" id="56"/>
                                        <p:tgtEl>
                                          <p:spTgt spid="13"/>
                                        </p:tgtEl>
                                      </p:cBhvr>
                                    </p:animEffect>
                                  </p:childTnLst>
                                </p:cTn>
                              </p:par>
                              <p:par>
                                <p:cTn fill="hold" grpId="0" id="57" nodeType="withEffect" presetClass="entr" presetID="10" presetSubtype="0">
                                  <p:stCondLst>
                                    <p:cond delay="100"/>
                                  </p:stCondLst>
                                  <p:childTnLst>
                                    <p:set>
                                      <p:cBhvr>
                                        <p:cTn dur="1" fill="hold" id="58">
                                          <p:stCondLst>
                                            <p:cond delay="0"/>
                                          </p:stCondLst>
                                        </p:cTn>
                                        <p:tgtEl>
                                          <p:spTgt spid="14"/>
                                        </p:tgtEl>
                                        <p:attrNameLst>
                                          <p:attrName>style.visibility</p:attrName>
                                        </p:attrNameLst>
                                      </p:cBhvr>
                                      <p:to>
                                        <p:strVal val="visible"/>
                                      </p:to>
                                    </p:set>
                                    <p:animEffect filter="fade" transition="in">
                                      <p:cBhvr>
                                        <p:cTn dur="750" id="59"/>
                                        <p:tgtEl>
                                          <p:spTgt spid="14"/>
                                        </p:tgtEl>
                                      </p:cBhvr>
                                    </p:animEffect>
                                  </p:childTnLst>
                                </p:cTn>
                              </p:par>
                              <p:par>
                                <p:cTn fill="hold" id="60" nodeType="withEffect" presetClass="entr" presetID="53" presetSubtype="0">
                                  <p:stCondLst>
                                    <p:cond delay="1000"/>
                                  </p:stCondLst>
                                  <p:childTnLst>
                                    <p:set>
                                      <p:cBhvr>
                                        <p:cTn dur="1" fill="hold" id="61">
                                          <p:stCondLst>
                                            <p:cond delay="0"/>
                                          </p:stCondLst>
                                        </p:cTn>
                                        <p:tgtEl>
                                          <p:spTgt spid="15"/>
                                        </p:tgtEl>
                                        <p:attrNameLst>
                                          <p:attrName>style.visibility</p:attrName>
                                        </p:attrNameLst>
                                      </p:cBhvr>
                                      <p:to>
                                        <p:strVal val="visible"/>
                                      </p:to>
                                    </p:set>
                                    <p:anim calcmode="lin" valueType="num">
                                      <p:cBhvr>
                                        <p:cTn dur="750" fill="hold" id="62"/>
                                        <p:tgtEl>
                                          <p:spTgt spid="15"/>
                                        </p:tgtEl>
                                        <p:attrNameLst>
                                          <p:attrName>ppt_w</p:attrName>
                                        </p:attrNameLst>
                                      </p:cBhvr>
                                      <p:tavLst>
                                        <p:tav tm="0">
                                          <p:val>
                                            <p:fltVal val="0"/>
                                          </p:val>
                                        </p:tav>
                                        <p:tav tm="100000">
                                          <p:val>
                                            <p:strVal val="#ppt_w"/>
                                          </p:val>
                                        </p:tav>
                                      </p:tavLst>
                                    </p:anim>
                                    <p:anim calcmode="lin" valueType="num">
                                      <p:cBhvr>
                                        <p:cTn dur="750" fill="hold" id="63"/>
                                        <p:tgtEl>
                                          <p:spTgt spid="15"/>
                                        </p:tgtEl>
                                        <p:attrNameLst>
                                          <p:attrName>ppt_h</p:attrName>
                                        </p:attrNameLst>
                                      </p:cBhvr>
                                      <p:tavLst>
                                        <p:tav tm="0">
                                          <p:val>
                                            <p:fltVal val="0"/>
                                          </p:val>
                                        </p:tav>
                                        <p:tav tm="100000">
                                          <p:val>
                                            <p:strVal val="#ppt_h"/>
                                          </p:val>
                                        </p:tav>
                                      </p:tavLst>
                                    </p:anim>
                                    <p:animEffect filter="fade" transition="in">
                                      <p:cBhvr>
                                        <p:cTn dur="750" id="64"/>
                                        <p:tgtEl>
                                          <p:spTgt spid="15"/>
                                        </p:tgtEl>
                                      </p:cBhvr>
                                    </p:animEffect>
                                  </p:childTnLst>
                                </p:cTn>
                              </p:par>
                              <p:par>
                                <p:cTn fill="hold" id="65" nodeType="withEffect" presetClass="entr" presetID="53" presetSubtype="0">
                                  <p:stCondLst>
                                    <p:cond delay="1000"/>
                                  </p:stCondLst>
                                  <p:childTnLst>
                                    <p:set>
                                      <p:cBhvr>
                                        <p:cTn dur="1" fill="hold" id="66">
                                          <p:stCondLst>
                                            <p:cond delay="0"/>
                                          </p:stCondLst>
                                        </p:cTn>
                                        <p:tgtEl>
                                          <p:spTgt spid="16"/>
                                        </p:tgtEl>
                                        <p:attrNameLst>
                                          <p:attrName>style.visibility</p:attrName>
                                        </p:attrNameLst>
                                      </p:cBhvr>
                                      <p:to>
                                        <p:strVal val="visible"/>
                                      </p:to>
                                    </p:set>
                                    <p:anim calcmode="lin" valueType="num">
                                      <p:cBhvr>
                                        <p:cTn dur="750" fill="hold" id="67"/>
                                        <p:tgtEl>
                                          <p:spTgt spid="16"/>
                                        </p:tgtEl>
                                        <p:attrNameLst>
                                          <p:attrName>ppt_w</p:attrName>
                                        </p:attrNameLst>
                                      </p:cBhvr>
                                      <p:tavLst>
                                        <p:tav tm="0">
                                          <p:val>
                                            <p:fltVal val="0"/>
                                          </p:val>
                                        </p:tav>
                                        <p:tav tm="100000">
                                          <p:val>
                                            <p:strVal val="#ppt_w"/>
                                          </p:val>
                                        </p:tav>
                                      </p:tavLst>
                                    </p:anim>
                                    <p:anim calcmode="lin" valueType="num">
                                      <p:cBhvr>
                                        <p:cTn dur="750" fill="hold" id="68"/>
                                        <p:tgtEl>
                                          <p:spTgt spid="16"/>
                                        </p:tgtEl>
                                        <p:attrNameLst>
                                          <p:attrName>ppt_h</p:attrName>
                                        </p:attrNameLst>
                                      </p:cBhvr>
                                      <p:tavLst>
                                        <p:tav tm="0">
                                          <p:val>
                                            <p:fltVal val="0"/>
                                          </p:val>
                                        </p:tav>
                                        <p:tav tm="100000">
                                          <p:val>
                                            <p:strVal val="#ppt_h"/>
                                          </p:val>
                                        </p:tav>
                                      </p:tavLst>
                                    </p:anim>
                                    <p:animEffect filter="fade" transition="in">
                                      <p:cBhvr>
                                        <p:cTn dur="750" id="69"/>
                                        <p:tgtEl>
                                          <p:spTgt spid="16"/>
                                        </p:tgtEl>
                                      </p:cBhvr>
                                    </p:animEffect>
                                  </p:childTnLst>
                                </p:cTn>
                              </p:par>
                              <p:par>
                                <p:cTn fill="hold" id="70" nodeType="withEffect" presetClass="entr" presetID="53" presetSubtype="0">
                                  <p:stCondLst>
                                    <p:cond delay="1000"/>
                                  </p:stCondLst>
                                  <p:childTnLst>
                                    <p:set>
                                      <p:cBhvr>
                                        <p:cTn dur="1" fill="hold" id="71">
                                          <p:stCondLst>
                                            <p:cond delay="0"/>
                                          </p:stCondLst>
                                        </p:cTn>
                                        <p:tgtEl>
                                          <p:spTgt spid="18"/>
                                        </p:tgtEl>
                                        <p:attrNameLst>
                                          <p:attrName>style.visibility</p:attrName>
                                        </p:attrNameLst>
                                      </p:cBhvr>
                                      <p:to>
                                        <p:strVal val="visible"/>
                                      </p:to>
                                    </p:set>
                                    <p:anim calcmode="lin" valueType="num">
                                      <p:cBhvr>
                                        <p:cTn dur="750" fill="hold" id="72"/>
                                        <p:tgtEl>
                                          <p:spTgt spid="18"/>
                                        </p:tgtEl>
                                        <p:attrNameLst>
                                          <p:attrName>ppt_w</p:attrName>
                                        </p:attrNameLst>
                                      </p:cBhvr>
                                      <p:tavLst>
                                        <p:tav tm="0">
                                          <p:val>
                                            <p:fltVal val="0"/>
                                          </p:val>
                                        </p:tav>
                                        <p:tav tm="100000">
                                          <p:val>
                                            <p:strVal val="#ppt_w"/>
                                          </p:val>
                                        </p:tav>
                                      </p:tavLst>
                                    </p:anim>
                                    <p:anim calcmode="lin" valueType="num">
                                      <p:cBhvr>
                                        <p:cTn dur="750" fill="hold" id="73"/>
                                        <p:tgtEl>
                                          <p:spTgt spid="18"/>
                                        </p:tgtEl>
                                        <p:attrNameLst>
                                          <p:attrName>ppt_h</p:attrName>
                                        </p:attrNameLst>
                                      </p:cBhvr>
                                      <p:tavLst>
                                        <p:tav tm="0">
                                          <p:val>
                                            <p:fltVal val="0"/>
                                          </p:val>
                                        </p:tav>
                                        <p:tav tm="100000">
                                          <p:val>
                                            <p:strVal val="#ppt_h"/>
                                          </p:val>
                                        </p:tav>
                                      </p:tavLst>
                                    </p:anim>
                                    <p:animEffect filter="fade" transition="in">
                                      <p:cBhvr>
                                        <p:cTn dur="750" id="74"/>
                                        <p:tgtEl>
                                          <p:spTgt spid="18"/>
                                        </p:tgtEl>
                                      </p:cBhvr>
                                    </p:animEffect>
                                  </p:childTnLst>
                                </p:cTn>
                              </p:par>
                              <p:par>
                                <p:cTn fill="hold" id="75" nodeType="withEffect" presetClass="entr" presetID="53" presetSubtype="0">
                                  <p:stCondLst>
                                    <p:cond delay="1000"/>
                                  </p:stCondLst>
                                  <p:childTnLst>
                                    <p:set>
                                      <p:cBhvr>
                                        <p:cTn dur="1" fill="hold" id="76">
                                          <p:stCondLst>
                                            <p:cond delay="0"/>
                                          </p:stCondLst>
                                        </p:cTn>
                                        <p:tgtEl>
                                          <p:spTgt spid="17"/>
                                        </p:tgtEl>
                                        <p:attrNameLst>
                                          <p:attrName>style.visibility</p:attrName>
                                        </p:attrNameLst>
                                      </p:cBhvr>
                                      <p:to>
                                        <p:strVal val="visible"/>
                                      </p:to>
                                    </p:set>
                                    <p:anim calcmode="lin" valueType="num">
                                      <p:cBhvr>
                                        <p:cTn dur="750" fill="hold" id="77"/>
                                        <p:tgtEl>
                                          <p:spTgt spid="17"/>
                                        </p:tgtEl>
                                        <p:attrNameLst>
                                          <p:attrName>ppt_w</p:attrName>
                                        </p:attrNameLst>
                                      </p:cBhvr>
                                      <p:tavLst>
                                        <p:tav tm="0">
                                          <p:val>
                                            <p:fltVal val="0"/>
                                          </p:val>
                                        </p:tav>
                                        <p:tav tm="100000">
                                          <p:val>
                                            <p:strVal val="#ppt_w"/>
                                          </p:val>
                                        </p:tav>
                                      </p:tavLst>
                                    </p:anim>
                                    <p:anim calcmode="lin" valueType="num">
                                      <p:cBhvr>
                                        <p:cTn dur="750" fill="hold" id="78"/>
                                        <p:tgtEl>
                                          <p:spTgt spid="17"/>
                                        </p:tgtEl>
                                        <p:attrNameLst>
                                          <p:attrName>ppt_h</p:attrName>
                                        </p:attrNameLst>
                                      </p:cBhvr>
                                      <p:tavLst>
                                        <p:tav tm="0">
                                          <p:val>
                                            <p:fltVal val="0"/>
                                          </p:val>
                                        </p:tav>
                                        <p:tav tm="100000">
                                          <p:val>
                                            <p:strVal val="#ppt_h"/>
                                          </p:val>
                                        </p:tav>
                                      </p:tavLst>
                                    </p:anim>
                                    <p:animEffect filter="fade" transition="in">
                                      <p:cBhvr>
                                        <p:cTn dur="750" id="7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P grpId="1" spid="8"/>
      <p:bldP grpId="2" spid="8"/>
      <p:bldP grpId="0" spid="9"/>
      <p:bldP grpId="1" spid="9"/>
      <p:bldP grpId="2" spid="9"/>
      <p:bldP grpId="0" spid="10"/>
      <p:bldP grpId="1" spid="10"/>
      <p:bldP grpId="0" spid="11"/>
      <p:bldP grpId="0" spid="12"/>
      <p:bldP grpId="0" spid="13"/>
      <p:bldP grpId="0" spid="14"/>
      <p:bldP grpId="0" spid="19"/>
      <p:bldP grpId="0" spid="20"/>
      <p:bldP grpId="0" spid="21"/>
      <p:bldP grpId="0" spid="22"/>
      <p:bldP grpId="0" spid="24"/>
      <p:bldP grpId="1" spid="2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3" name="图表 12"/>
          <p:cNvGraphicFramePr/>
          <p:nvPr>
            <p:extLst>
              <p:ext uri="{D42A27DB-BD31-4B8C-83A1-F6EECF244321}">
                <p14:modId val="390510248"/>
              </p:ext>
            </p:extLst>
          </p:nvPr>
        </p:nvGraphicFramePr>
        <p:xfrm>
          <a:off x="3874548" y="3385450"/>
          <a:ext cx="1918195" cy="1978355"/>
        </p:xfrm>
        <a:graphic>
          <a:graphicData uri="http://schemas.openxmlformats.org/drawingml/2006/chart">
            <c:chart xmlns:c="http://schemas.openxmlformats.org/drawingml/2006/chart" r:id="rId3"/>
          </a:graphicData>
        </a:graphic>
      </p:graphicFrame>
      <p:graphicFrame>
        <p:nvGraphicFramePr>
          <p:cNvPr id="16" name="图表 15"/>
          <p:cNvGraphicFramePr/>
          <p:nvPr>
            <p:extLst>
              <p:ext uri="{D42A27DB-BD31-4B8C-83A1-F6EECF244321}">
                <p14:modId val="2117085872"/>
              </p:ext>
            </p:extLst>
          </p:nvPr>
        </p:nvGraphicFramePr>
        <p:xfrm>
          <a:off x="6344371" y="2375511"/>
          <a:ext cx="1918195" cy="1978355"/>
        </p:xfrm>
        <a:graphic>
          <a:graphicData uri="http://schemas.openxmlformats.org/drawingml/2006/chart">
            <c:chart xmlns:c="http://schemas.openxmlformats.org/drawingml/2006/chart" r:id="rId4"/>
          </a:graphicData>
        </a:graphic>
      </p:graphicFrame>
      <p:graphicFrame>
        <p:nvGraphicFramePr>
          <p:cNvPr id="19" name="图表 18"/>
          <p:cNvGraphicFramePr/>
          <p:nvPr>
            <p:extLst>
              <p:ext uri="{D42A27DB-BD31-4B8C-83A1-F6EECF244321}">
                <p14:modId val="2314392626"/>
              </p:ext>
            </p:extLst>
          </p:nvPr>
        </p:nvGraphicFramePr>
        <p:xfrm>
          <a:off x="8791702" y="3385450"/>
          <a:ext cx="1918195" cy="1978355"/>
        </p:xfrm>
        <a:graphic>
          <a:graphicData uri="http://schemas.openxmlformats.org/drawingml/2006/chart">
            <c:chart xmlns:c="http://schemas.openxmlformats.org/drawingml/2006/chart" r:id="rId5"/>
          </a:graphicData>
        </a:graphic>
      </p:graphicFrame>
      <p:sp>
        <p:nvSpPr>
          <p:cNvPr id="22" name="TextBox 17"/>
          <p:cNvSpPr txBox="1"/>
          <p:nvPr/>
        </p:nvSpPr>
        <p:spPr>
          <a:xfrm>
            <a:off x="4463046" y="4229484"/>
            <a:ext cx="813117" cy="457200"/>
          </a:xfrm>
          <a:prstGeom prst="rect">
            <a:avLst/>
          </a:prstGeom>
          <a:noFill/>
        </p:spPr>
        <p:txBody>
          <a:bodyPr anchor="ctr" rtlCol="0" wrap="none">
            <a:spAutoFit/>
          </a:bodyPr>
          <a:lstStyle/>
          <a:p>
            <a:pPr algn="ctr"/>
            <a:r>
              <a:rPr altLang="zh-CN" lang="en-US" sz="2400">
                <a:solidFill>
                  <a:schemeClr val="tx1">
                    <a:lumMod val="65000"/>
                    <a:lumOff val="35000"/>
                  </a:schemeClr>
                </a:solidFill>
                <a:latin charset="-122" panose="020b0503020204020204" pitchFamily="34" typeface="微软雅黑"/>
                <a:ea charset="-122" panose="020b0503020204020204" pitchFamily="34" typeface="微软雅黑"/>
                <a:sym charset="0" pitchFamily="2" typeface="Bebas"/>
              </a:rPr>
              <a:t>82%</a:t>
            </a:r>
          </a:p>
        </p:txBody>
      </p:sp>
      <p:sp>
        <p:nvSpPr>
          <p:cNvPr id="25" name="TextBox 18"/>
          <p:cNvSpPr txBox="1"/>
          <p:nvPr/>
        </p:nvSpPr>
        <p:spPr>
          <a:xfrm>
            <a:off x="6909265" y="3151049"/>
            <a:ext cx="813117" cy="457200"/>
          </a:xfrm>
          <a:prstGeom prst="rect">
            <a:avLst/>
          </a:prstGeom>
          <a:noFill/>
        </p:spPr>
        <p:txBody>
          <a:bodyPr anchor="ctr" rtlCol="0" wrap="none">
            <a:spAutoFit/>
          </a:bodyPr>
          <a:lstStyle/>
          <a:p>
            <a:pPr algn="ctr"/>
            <a:r>
              <a:rPr altLang="zh-CN" lang="en-US" sz="2400">
                <a:solidFill>
                  <a:schemeClr val="tx1">
                    <a:lumMod val="65000"/>
                    <a:lumOff val="35000"/>
                  </a:schemeClr>
                </a:solidFill>
                <a:latin charset="-122" panose="020b0503020204020204" pitchFamily="34" typeface="微软雅黑"/>
                <a:ea charset="-122" panose="020b0503020204020204" pitchFamily="34" typeface="微软雅黑"/>
                <a:sym charset="0" pitchFamily="2" typeface="Bebas"/>
              </a:rPr>
              <a:t>59%</a:t>
            </a:r>
          </a:p>
        </p:txBody>
      </p:sp>
      <p:sp>
        <p:nvSpPr>
          <p:cNvPr id="26" name="TextBox 19"/>
          <p:cNvSpPr txBox="1"/>
          <p:nvPr/>
        </p:nvSpPr>
        <p:spPr>
          <a:xfrm>
            <a:off x="9393017" y="4229484"/>
            <a:ext cx="813117" cy="457200"/>
          </a:xfrm>
          <a:prstGeom prst="rect">
            <a:avLst/>
          </a:prstGeom>
          <a:noFill/>
        </p:spPr>
        <p:txBody>
          <a:bodyPr anchor="ctr" rtlCol="0" wrap="none">
            <a:spAutoFit/>
          </a:bodyPr>
          <a:lstStyle/>
          <a:p>
            <a:pPr algn="ctr"/>
            <a:r>
              <a:rPr altLang="zh-CN" lang="en-US" sz="2400">
                <a:solidFill>
                  <a:schemeClr val="tx1">
                    <a:lumMod val="65000"/>
                    <a:lumOff val="35000"/>
                  </a:schemeClr>
                </a:solidFill>
                <a:latin charset="-122" panose="020b0503020204020204" pitchFamily="34" typeface="微软雅黑"/>
                <a:ea charset="-122" panose="020b0503020204020204" pitchFamily="34" typeface="微软雅黑"/>
                <a:sym charset="0" pitchFamily="2" typeface="Bebas"/>
              </a:rPr>
              <a:t>23%</a:t>
            </a:r>
          </a:p>
        </p:txBody>
      </p:sp>
      <p:graphicFrame>
        <p:nvGraphicFramePr>
          <p:cNvPr id="30" name="图表 29"/>
          <p:cNvGraphicFramePr/>
          <p:nvPr>
            <p:extLst>
              <p:ext uri="{D42A27DB-BD31-4B8C-83A1-F6EECF244321}">
                <p14:modId val="2644368010"/>
              </p:ext>
            </p:extLst>
          </p:nvPr>
        </p:nvGraphicFramePr>
        <p:xfrm>
          <a:off x="1412406" y="2375511"/>
          <a:ext cx="1918195" cy="1978355"/>
        </p:xfrm>
        <a:graphic>
          <a:graphicData uri="http://schemas.openxmlformats.org/drawingml/2006/chart">
            <c:chart xmlns:c="http://schemas.openxmlformats.org/drawingml/2006/chart" r:id="rId6"/>
          </a:graphicData>
        </a:graphic>
      </p:graphicFrame>
      <p:sp>
        <p:nvSpPr>
          <p:cNvPr id="31" name="TextBox 16"/>
          <p:cNvSpPr txBox="1"/>
          <p:nvPr/>
        </p:nvSpPr>
        <p:spPr>
          <a:xfrm>
            <a:off x="1980866" y="3177182"/>
            <a:ext cx="813117" cy="457200"/>
          </a:xfrm>
          <a:prstGeom prst="rect">
            <a:avLst/>
          </a:prstGeom>
          <a:noFill/>
        </p:spPr>
        <p:txBody>
          <a:bodyPr anchor="ctr" rtlCol="0" wrap="none">
            <a:spAutoFit/>
          </a:bodyPr>
          <a:lstStyle/>
          <a:p>
            <a:pPr algn="ctr"/>
            <a:r>
              <a:rPr altLang="zh-CN" lang="en-US" sz="2400">
                <a:solidFill>
                  <a:schemeClr val="tx1">
                    <a:lumMod val="65000"/>
                    <a:lumOff val="35000"/>
                  </a:schemeClr>
                </a:solidFill>
                <a:latin charset="-122" panose="020b0503020204020204" pitchFamily="34" typeface="微软雅黑"/>
                <a:ea charset="-122" panose="020b0503020204020204" pitchFamily="34" typeface="微软雅黑"/>
                <a:sym charset="0" pitchFamily="2" typeface="Bebas"/>
              </a:rPr>
              <a:t>75%</a:t>
            </a:r>
          </a:p>
        </p:txBody>
      </p:sp>
      <p:sp>
        <p:nvSpPr>
          <p:cNvPr id="23" name="圆角矩形 22"/>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项目完成不足</a:t>
            </a:r>
          </a:p>
        </p:txBody>
      </p:sp>
      <p:grpSp>
        <p:nvGrpSpPr>
          <p:cNvPr id="24" name="组合 23"/>
          <p:cNvGrpSpPr/>
          <p:nvPr/>
        </p:nvGrpSpPr>
        <p:grpSpPr>
          <a:xfrm>
            <a:off x="951264" y="4920634"/>
            <a:ext cx="2722473" cy="1053230"/>
            <a:chOff x="6798184" y="1678126"/>
            <a:chExt cx="3685607" cy="1053230"/>
          </a:xfrm>
        </p:grpSpPr>
        <p:sp>
          <p:nvSpPr>
            <p:cNvPr id="27" name="矩形 26"/>
            <p:cNvSpPr/>
            <p:nvPr/>
          </p:nvSpPr>
          <p:spPr>
            <a:xfrm>
              <a:off x="6798183" y="1946526"/>
              <a:ext cx="3685607" cy="777240"/>
            </a:xfrm>
            <a:prstGeom prst="rect">
              <a:avLst/>
            </a:prstGeom>
          </p:spPr>
          <p:txBody>
            <a:bodyPr wrap="square">
              <a:spAutoFit/>
              <a:scene3d>
                <a:camera prst="orthographicFront"/>
                <a:lightRig dir="t" rig="threePt"/>
              </a:scene3d>
              <a:sp3d contourW="12700"/>
            </a:bodyPr>
            <a:lstStyle/>
            <a:p>
              <a:pPr algn="ct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28" name="矩形 27"/>
            <p:cNvSpPr/>
            <p:nvPr/>
          </p:nvSpPr>
          <p:spPr>
            <a:xfrm>
              <a:off x="7520000" y="1678127"/>
              <a:ext cx="2241975" cy="335280"/>
            </a:xfrm>
            <a:prstGeom prst="rect">
              <a:avLst/>
            </a:prstGeom>
          </p:spPr>
          <p:txBody>
            <a:bodyPr wrap="square">
              <a:spAutoFit/>
              <a:scene3d>
                <a:camera prst="orthographicFront"/>
                <a:lightRig dir="t" rig="threePt"/>
              </a:scene3d>
              <a:sp3d contourW="12700"/>
            </a:bodyPr>
            <a:lstStyle/>
            <a:p>
              <a:pPr algn="ct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grpSp>
        <p:nvGrpSpPr>
          <p:cNvPr id="29" name="组合 28"/>
          <p:cNvGrpSpPr/>
          <p:nvPr/>
        </p:nvGrpSpPr>
        <p:grpSpPr>
          <a:xfrm>
            <a:off x="3529418" y="2208020"/>
            <a:ext cx="2722473" cy="1053230"/>
            <a:chOff x="6798184" y="1678126"/>
            <a:chExt cx="3685607" cy="1053230"/>
          </a:xfrm>
        </p:grpSpPr>
        <p:sp>
          <p:nvSpPr>
            <p:cNvPr id="32" name="矩形 31"/>
            <p:cNvSpPr/>
            <p:nvPr/>
          </p:nvSpPr>
          <p:spPr>
            <a:xfrm>
              <a:off x="6798183" y="1946526"/>
              <a:ext cx="3685607" cy="777240"/>
            </a:xfrm>
            <a:prstGeom prst="rect">
              <a:avLst/>
            </a:prstGeom>
          </p:spPr>
          <p:txBody>
            <a:bodyPr wrap="square">
              <a:spAutoFit/>
              <a:scene3d>
                <a:camera prst="orthographicFront"/>
                <a:lightRig dir="t" rig="threePt"/>
              </a:scene3d>
              <a:sp3d contourW="12700"/>
            </a:bodyPr>
            <a:lstStyle/>
            <a:p>
              <a:pPr algn="ct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33" name="矩形 32"/>
            <p:cNvSpPr/>
            <p:nvPr/>
          </p:nvSpPr>
          <p:spPr>
            <a:xfrm>
              <a:off x="7520001" y="1678126"/>
              <a:ext cx="2241975" cy="335280"/>
            </a:xfrm>
            <a:prstGeom prst="rect">
              <a:avLst/>
            </a:prstGeom>
          </p:spPr>
          <p:txBody>
            <a:bodyPr wrap="square">
              <a:spAutoFit/>
              <a:scene3d>
                <a:camera prst="orthographicFront"/>
                <a:lightRig dir="t" rig="threePt"/>
              </a:scene3d>
              <a:sp3d contourW="12700"/>
            </a:bodyPr>
            <a:lstStyle/>
            <a:p>
              <a:pPr algn="ct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grpSp>
        <p:nvGrpSpPr>
          <p:cNvPr id="35" name="组合 34"/>
          <p:cNvGrpSpPr/>
          <p:nvPr/>
        </p:nvGrpSpPr>
        <p:grpSpPr>
          <a:xfrm>
            <a:off x="8442193" y="2208020"/>
            <a:ext cx="2722473" cy="1053230"/>
            <a:chOff x="6798184" y="1678126"/>
            <a:chExt cx="3685607" cy="1053230"/>
          </a:xfrm>
        </p:grpSpPr>
        <p:sp>
          <p:nvSpPr>
            <p:cNvPr id="36" name="矩形 35"/>
            <p:cNvSpPr/>
            <p:nvPr/>
          </p:nvSpPr>
          <p:spPr>
            <a:xfrm>
              <a:off x="6798185" y="1946526"/>
              <a:ext cx="3685607" cy="777240"/>
            </a:xfrm>
            <a:prstGeom prst="rect">
              <a:avLst/>
            </a:prstGeom>
          </p:spPr>
          <p:txBody>
            <a:bodyPr wrap="square">
              <a:spAutoFit/>
              <a:scene3d>
                <a:camera prst="orthographicFront"/>
                <a:lightRig dir="t" rig="threePt"/>
              </a:scene3d>
              <a:sp3d contourW="12700"/>
            </a:bodyPr>
            <a:lstStyle/>
            <a:p>
              <a:pPr algn="ct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37" name="矩形 36"/>
            <p:cNvSpPr/>
            <p:nvPr/>
          </p:nvSpPr>
          <p:spPr>
            <a:xfrm>
              <a:off x="7520000" y="1678126"/>
              <a:ext cx="2241975" cy="335280"/>
            </a:xfrm>
            <a:prstGeom prst="rect">
              <a:avLst/>
            </a:prstGeom>
          </p:spPr>
          <p:txBody>
            <a:bodyPr wrap="square">
              <a:spAutoFit/>
              <a:scene3d>
                <a:camera prst="orthographicFront"/>
                <a:lightRig dir="t" rig="threePt"/>
              </a:scene3d>
              <a:sp3d contourW="12700"/>
            </a:bodyPr>
            <a:lstStyle/>
            <a:p>
              <a:pPr algn="ct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grpSp>
        <p:nvGrpSpPr>
          <p:cNvPr id="38" name="组合 37"/>
          <p:cNvGrpSpPr/>
          <p:nvPr/>
        </p:nvGrpSpPr>
        <p:grpSpPr>
          <a:xfrm>
            <a:off x="5922440" y="4920634"/>
            <a:ext cx="2722473" cy="1053230"/>
            <a:chOff x="6798184" y="1678126"/>
            <a:chExt cx="3685607" cy="1053230"/>
          </a:xfrm>
        </p:grpSpPr>
        <p:sp>
          <p:nvSpPr>
            <p:cNvPr id="39" name="矩形 38"/>
            <p:cNvSpPr/>
            <p:nvPr/>
          </p:nvSpPr>
          <p:spPr>
            <a:xfrm>
              <a:off x="6798184" y="1946526"/>
              <a:ext cx="3685607" cy="777240"/>
            </a:xfrm>
            <a:prstGeom prst="rect">
              <a:avLst/>
            </a:prstGeom>
          </p:spPr>
          <p:txBody>
            <a:bodyPr wrap="square">
              <a:spAutoFit/>
              <a:scene3d>
                <a:camera prst="orthographicFront"/>
                <a:lightRig dir="t" rig="threePt"/>
              </a:scene3d>
              <a:sp3d contourW="12700"/>
            </a:bodyPr>
            <a:lstStyle/>
            <a:p>
              <a:pPr algn="ct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40" name="矩形 39"/>
            <p:cNvSpPr/>
            <p:nvPr/>
          </p:nvSpPr>
          <p:spPr>
            <a:xfrm>
              <a:off x="7520000" y="1678127"/>
              <a:ext cx="2241975" cy="335280"/>
            </a:xfrm>
            <a:prstGeom prst="rect">
              <a:avLst/>
            </a:prstGeom>
          </p:spPr>
          <p:txBody>
            <a:bodyPr wrap="square">
              <a:spAutoFit/>
              <a:scene3d>
                <a:camera prst="orthographicFront"/>
                <a:lightRig dir="t" rig="threePt"/>
              </a:scene3d>
              <a:sp3d contourW="12700"/>
            </a:bodyPr>
            <a:lstStyle/>
            <a:p>
              <a:pPr algn="ct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spTree>
    <p:extLst>
      <p:ext uri="{BB962C8B-B14F-4D97-AF65-F5344CB8AC3E}">
        <p14:creationId val="16498278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500" id="7"/>
                                        <p:tgtEl>
                                          <p:spTgt spid="23"/>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23"/>
                                        </p:tgtEl>
                                        <p:attrNameLst>
                                          <p:attrName>ppt_x</p:attrName>
                                          <p:attrName>ppt_y</p:attrName>
                                        </p:attrNameLst>
                                      </p:cBhvr>
                                      <p:rCtr x="0" y="-9074"/>
                                    </p:animMotion>
                                  </p:childTnLst>
                                </p:cTn>
                              </p:par>
                            </p:childTnLst>
                          </p:cTn>
                        </p:par>
                        <p:par>
                          <p:cTn fill="hold" id="10" nodeType="afterGroup">
                            <p:stCondLst>
                              <p:cond delay="1500"/>
                            </p:stCondLst>
                            <p:childTnLst>
                              <p:par>
                                <p:cTn decel="100000" fill="hold" grpId="0" id="11" nodeType="afterEffect" presetClass="entr" presetID="2" presetSubtype="4">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additive="base">
                                        <p:cTn dur="1000" fill="hold" id="13"/>
                                        <p:tgtEl>
                                          <p:spTgt spid="30"/>
                                        </p:tgtEl>
                                        <p:attrNameLst>
                                          <p:attrName>ppt_x</p:attrName>
                                        </p:attrNameLst>
                                      </p:cBhvr>
                                      <p:tavLst>
                                        <p:tav tm="0">
                                          <p:val>
                                            <p:strVal val="#ppt_x"/>
                                          </p:val>
                                        </p:tav>
                                        <p:tav tm="100000">
                                          <p:val>
                                            <p:strVal val="#ppt_x"/>
                                          </p:val>
                                        </p:tav>
                                      </p:tavLst>
                                    </p:anim>
                                    <p:anim calcmode="lin" valueType="num">
                                      <p:cBhvr additive="base">
                                        <p:cTn dur="1000" fill="hold" id="14"/>
                                        <p:tgtEl>
                                          <p:spTgt spid="30"/>
                                        </p:tgtEl>
                                        <p:attrNameLst>
                                          <p:attrName>ppt_y</p:attrName>
                                        </p:attrNameLst>
                                      </p:cBhvr>
                                      <p:tavLst>
                                        <p:tav tm="0">
                                          <p:val>
                                            <p:strVal val="1+#ppt_h/2"/>
                                          </p:val>
                                        </p:tav>
                                        <p:tav tm="100000">
                                          <p:val>
                                            <p:strVal val="#ppt_y"/>
                                          </p:val>
                                        </p:tav>
                                      </p:tavLst>
                                    </p:anim>
                                  </p:childTnLst>
                                </p:cTn>
                              </p:par>
                              <p:par>
                                <p:cTn fill="hold" grpId="0" id="15" nodeType="withEffect" presetClass="entr" presetID="12" presetSubtype="4">
                                  <p:stCondLst>
                                    <p:cond delay="0"/>
                                  </p:stCondLst>
                                  <p:iterate type="lt">
                                    <p:tmPct val="30000"/>
                                  </p:iterate>
                                  <p:childTnLst>
                                    <p:set>
                                      <p:cBhvr>
                                        <p:cTn dur="1" fill="hold" id="16">
                                          <p:stCondLst>
                                            <p:cond delay="0"/>
                                          </p:stCondLst>
                                        </p:cTn>
                                        <p:tgtEl>
                                          <p:spTgt spid="31"/>
                                        </p:tgtEl>
                                        <p:attrNameLst>
                                          <p:attrName>style.visibility</p:attrName>
                                        </p:attrNameLst>
                                      </p:cBhvr>
                                      <p:to>
                                        <p:strVal val="visible"/>
                                      </p:to>
                                    </p:set>
                                    <p:anim calcmode="lin" valueType="num">
                                      <p:cBhvr additive="base">
                                        <p:cTn dur="500" id="17"/>
                                        <p:tgtEl>
                                          <p:spTgt spid="31"/>
                                        </p:tgtEl>
                                        <p:attrNameLst>
                                          <p:attrName>ppt_y</p:attrName>
                                        </p:attrNameLst>
                                      </p:cBhvr>
                                      <p:tavLst>
                                        <p:tav tm="0">
                                          <p:val>
                                            <p:strVal val="#ppt_y+#ppt_h*1.125000"/>
                                          </p:val>
                                        </p:tav>
                                        <p:tav tm="100000">
                                          <p:val>
                                            <p:strVal val="#ppt_y"/>
                                          </p:val>
                                        </p:tav>
                                      </p:tavLst>
                                    </p:anim>
                                    <p:animEffect filter="wipe(up)" transition="in">
                                      <p:cBhvr>
                                        <p:cTn dur="500" id="18"/>
                                        <p:tgtEl>
                                          <p:spTgt spid="31"/>
                                        </p:tgtEl>
                                      </p:cBhvr>
                                    </p:animEffect>
                                  </p:childTnLst>
                                </p:cTn>
                              </p:par>
                            </p:childTnLst>
                          </p:cTn>
                        </p:par>
                        <p:par>
                          <p:cTn fill="hold" id="19" nodeType="afterGroup">
                            <p:stCondLst>
                              <p:cond delay="2500"/>
                            </p:stCondLst>
                            <p:childTnLst>
                              <p:par>
                                <p:cTn decel="100000" fill="hold" grpId="0" id="20" nodeType="afterEffect" presetClass="entr" presetID="2" presetSubtype="1">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1000" fill="hold" id="22"/>
                                        <p:tgtEl>
                                          <p:spTgt spid="13"/>
                                        </p:tgtEl>
                                        <p:attrNameLst>
                                          <p:attrName>ppt_x</p:attrName>
                                        </p:attrNameLst>
                                      </p:cBhvr>
                                      <p:tavLst>
                                        <p:tav tm="0">
                                          <p:val>
                                            <p:strVal val="#ppt_x"/>
                                          </p:val>
                                        </p:tav>
                                        <p:tav tm="100000">
                                          <p:val>
                                            <p:strVal val="#ppt_x"/>
                                          </p:val>
                                        </p:tav>
                                      </p:tavLst>
                                    </p:anim>
                                    <p:anim calcmode="lin" valueType="num">
                                      <p:cBhvr additive="base">
                                        <p:cTn dur="1000" fill="hold" id="23"/>
                                        <p:tgtEl>
                                          <p:spTgt spid="13"/>
                                        </p:tgtEl>
                                        <p:attrNameLst>
                                          <p:attrName>ppt_y</p:attrName>
                                        </p:attrNameLst>
                                      </p:cBhvr>
                                      <p:tavLst>
                                        <p:tav tm="0">
                                          <p:val>
                                            <p:strVal val="0-#ppt_h/2"/>
                                          </p:val>
                                        </p:tav>
                                        <p:tav tm="100000">
                                          <p:val>
                                            <p:strVal val="#ppt_y"/>
                                          </p:val>
                                        </p:tav>
                                      </p:tavLst>
                                    </p:anim>
                                  </p:childTnLst>
                                </p:cTn>
                              </p:par>
                              <p:par>
                                <p:cTn fill="hold" grpId="0" id="24" nodeType="withEffect" presetClass="entr" presetID="12" presetSubtype="4">
                                  <p:stCondLst>
                                    <p:cond delay="0"/>
                                  </p:stCondLst>
                                  <p:iterate type="lt">
                                    <p:tmPct val="30000"/>
                                  </p:iterate>
                                  <p:childTnLst>
                                    <p:set>
                                      <p:cBhvr>
                                        <p:cTn dur="1" fill="hold" id="25">
                                          <p:stCondLst>
                                            <p:cond delay="0"/>
                                          </p:stCondLst>
                                        </p:cTn>
                                        <p:tgtEl>
                                          <p:spTgt spid="22"/>
                                        </p:tgtEl>
                                        <p:attrNameLst>
                                          <p:attrName>style.visibility</p:attrName>
                                        </p:attrNameLst>
                                      </p:cBhvr>
                                      <p:to>
                                        <p:strVal val="visible"/>
                                      </p:to>
                                    </p:set>
                                    <p:anim calcmode="lin" valueType="num">
                                      <p:cBhvr additive="base">
                                        <p:cTn dur="500" id="26"/>
                                        <p:tgtEl>
                                          <p:spTgt spid="22"/>
                                        </p:tgtEl>
                                        <p:attrNameLst>
                                          <p:attrName>ppt_y</p:attrName>
                                        </p:attrNameLst>
                                      </p:cBhvr>
                                      <p:tavLst>
                                        <p:tav tm="0">
                                          <p:val>
                                            <p:strVal val="#ppt_y+#ppt_h*1.125000"/>
                                          </p:val>
                                        </p:tav>
                                        <p:tav tm="100000">
                                          <p:val>
                                            <p:strVal val="#ppt_y"/>
                                          </p:val>
                                        </p:tav>
                                      </p:tavLst>
                                    </p:anim>
                                    <p:animEffect filter="wipe(up)" transition="in">
                                      <p:cBhvr>
                                        <p:cTn dur="500" id="27"/>
                                        <p:tgtEl>
                                          <p:spTgt spid="22"/>
                                        </p:tgtEl>
                                      </p:cBhvr>
                                    </p:animEffect>
                                  </p:childTnLst>
                                </p:cTn>
                              </p:par>
                            </p:childTnLst>
                          </p:cTn>
                        </p:par>
                        <p:par>
                          <p:cTn fill="hold" id="28" nodeType="afterGroup">
                            <p:stCondLst>
                              <p:cond delay="3500"/>
                            </p:stCondLst>
                            <p:childTnLst>
                              <p:par>
                                <p:cTn decel="100000" fill="hold" grpId="0" id="29" nodeType="afterEffect" presetClass="entr" presetID="2" presetSubtype="4">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1000" fill="hold" id="31"/>
                                        <p:tgtEl>
                                          <p:spTgt spid="16"/>
                                        </p:tgtEl>
                                        <p:attrNameLst>
                                          <p:attrName>ppt_x</p:attrName>
                                        </p:attrNameLst>
                                      </p:cBhvr>
                                      <p:tavLst>
                                        <p:tav tm="0">
                                          <p:val>
                                            <p:strVal val="#ppt_x"/>
                                          </p:val>
                                        </p:tav>
                                        <p:tav tm="100000">
                                          <p:val>
                                            <p:strVal val="#ppt_x"/>
                                          </p:val>
                                        </p:tav>
                                      </p:tavLst>
                                    </p:anim>
                                    <p:anim calcmode="lin" valueType="num">
                                      <p:cBhvr additive="base">
                                        <p:cTn dur="1000" fill="hold" id="32"/>
                                        <p:tgtEl>
                                          <p:spTgt spid="16"/>
                                        </p:tgtEl>
                                        <p:attrNameLst>
                                          <p:attrName>ppt_y</p:attrName>
                                        </p:attrNameLst>
                                      </p:cBhvr>
                                      <p:tavLst>
                                        <p:tav tm="0">
                                          <p:val>
                                            <p:strVal val="1+#ppt_h/2"/>
                                          </p:val>
                                        </p:tav>
                                        <p:tav tm="100000">
                                          <p:val>
                                            <p:strVal val="#ppt_y"/>
                                          </p:val>
                                        </p:tav>
                                      </p:tavLst>
                                    </p:anim>
                                  </p:childTnLst>
                                </p:cTn>
                              </p:par>
                              <p:par>
                                <p:cTn fill="hold" grpId="0" id="33" nodeType="withEffect" presetClass="entr" presetID="12" presetSubtype="4">
                                  <p:stCondLst>
                                    <p:cond delay="0"/>
                                  </p:stCondLst>
                                  <p:iterate type="lt">
                                    <p:tmPct val="30000"/>
                                  </p:iterate>
                                  <p:childTnLst>
                                    <p:set>
                                      <p:cBhvr>
                                        <p:cTn dur="1" fill="hold" id="34">
                                          <p:stCondLst>
                                            <p:cond delay="0"/>
                                          </p:stCondLst>
                                        </p:cTn>
                                        <p:tgtEl>
                                          <p:spTgt spid="25"/>
                                        </p:tgtEl>
                                        <p:attrNameLst>
                                          <p:attrName>style.visibility</p:attrName>
                                        </p:attrNameLst>
                                      </p:cBhvr>
                                      <p:to>
                                        <p:strVal val="visible"/>
                                      </p:to>
                                    </p:set>
                                    <p:anim calcmode="lin" valueType="num">
                                      <p:cBhvr additive="base">
                                        <p:cTn dur="500" id="35"/>
                                        <p:tgtEl>
                                          <p:spTgt spid="25"/>
                                        </p:tgtEl>
                                        <p:attrNameLst>
                                          <p:attrName>ppt_y</p:attrName>
                                        </p:attrNameLst>
                                      </p:cBhvr>
                                      <p:tavLst>
                                        <p:tav tm="0">
                                          <p:val>
                                            <p:strVal val="#ppt_y+#ppt_h*1.125000"/>
                                          </p:val>
                                        </p:tav>
                                        <p:tav tm="100000">
                                          <p:val>
                                            <p:strVal val="#ppt_y"/>
                                          </p:val>
                                        </p:tav>
                                      </p:tavLst>
                                    </p:anim>
                                    <p:animEffect filter="wipe(up)" transition="in">
                                      <p:cBhvr>
                                        <p:cTn dur="500" id="36"/>
                                        <p:tgtEl>
                                          <p:spTgt spid="25"/>
                                        </p:tgtEl>
                                      </p:cBhvr>
                                    </p:animEffect>
                                  </p:childTnLst>
                                </p:cTn>
                              </p:par>
                            </p:childTnLst>
                          </p:cTn>
                        </p:par>
                        <p:par>
                          <p:cTn fill="hold" id="37" nodeType="afterGroup">
                            <p:stCondLst>
                              <p:cond delay="4500"/>
                            </p:stCondLst>
                            <p:childTnLst>
                              <p:par>
                                <p:cTn decel="100000" fill="hold" grpId="0" id="38" nodeType="afterEffect" presetClass="entr" presetID="2" presetSubtype="1">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additive="base">
                                        <p:cTn dur="1000" fill="hold" id="40"/>
                                        <p:tgtEl>
                                          <p:spTgt spid="19"/>
                                        </p:tgtEl>
                                        <p:attrNameLst>
                                          <p:attrName>ppt_x</p:attrName>
                                        </p:attrNameLst>
                                      </p:cBhvr>
                                      <p:tavLst>
                                        <p:tav tm="0">
                                          <p:val>
                                            <p:strVal val="#ppt_x"/>
                                          </p:val>
                                        </p:tav>
                                        <p:tav tm="100000">
                                          <p:val>
                                            <p:strVal val="#ppt_x"/>
                                          </p:val>
                                        </p:tav>
                                      </p:tavLst>
                                    </p:anim>
                                    <p:anim calcmode="lin" valueType="num">
                                      <p:cBhvr additive="base">
                                        <p:cTn dur="1000" fill="hold" id="41"/>
                                        <p:tgtEl>
                                          <p:spTgt spid="19"/>
                                        </p:tgtEl>
                                        <p:attrNameLst>
                                          <p:attrName>ppt_y</p:attrName>
                                        </p:attrNameLst>
                                      </p:cBhvr>
                                      <p:tavLst>
                                        <p:tav tm="0">
                                          <p:val>
                                            <p:strVal val="0-#ppt_h/2"/>
                                          </p:val>
                                        </p:tav>
                                        <p:tav tm="100000">
                                          <p:val>
                                            <p:strVal val="#ppt_y"/>
                                          </p:val>
                                        </p:tav>
                                      </p:tavLst>
                                    </p:anim>
                                  </p:childTnLst>
                                </p:cTn>
                              </p:par>
                              <p:par>
                                <p:cTn fill="hold" grpId="0" id="42" nodeType="withEffect" presetClass="entr" presetID="12" presetSubtype="4">
                                  <p:stCondLst>
                                    <p:cond delay="0"/>
                                  </p:stCondLst>
                                  <p:iterate type="lt">
                                    <p:tmPct val="30000"/>
                                  </p:iterate>
                                  <p:childTnLst>
                                    <p:set>
                                      <p:cBhvr>
                                        <p:cTn dur="1" fill="hold" id="43">
                                          <p:stCondLst>
                                            <p:cond delay="0"/>
                                          </p:stCondLst>
                                        </p:cTn>
                                        <p:tgtEl>
                                          <p:spTgt spid="26"/>
                                        </p:tgtEl>
                                        <p:attrNameLst>
                                          <p:attrName>style.visibility</p:attrName>
                                        </p:attrNameLst>
                                      </p:cBhvr>
                                      <p:to>
                                        <p:strVal val="visible"/>
                                      </p:to>
                                    </p:set>
                                    <p:anim calcmode="lin" valueType="num">
                                      <p:cBhvr additive="base">
                                        <p:cTn dur="500" id="44"/>
                                        <p:tgtEl>
                                          <p:spTgt spid="26"/>
                                        </p:tgtEl>
                                        <p:attrNameLst>
                                          <p:attrName>ppt_y</p:attrName>
                                        </p:attrNameLst>
                                      </p:cBhvr>
                                      <p:tavLst>
                                        <p:tav tm="0">
                                          <p:val>
                                            <p:strVal val="#ppt_y+#ppt_h*1.125000"/>
                                          </p:val>
                                        </p:tav>
                                        <p:tav tm="100000">
                                          <p:val>
                                            <p:strVal val="#ppt_y"/>
                                          </p:val>
                                        </p:tav>
                                      </p:tavLst>
                                    </p:anim>
                                    <p:animEffect filter="wipe(up)" transition="in">
                                      <p:cBhvr>
                                        <p:cTn dur="500" id="45"/>
                                        <p:tgtEl>
                                          <p:spTgt spid="26"/>
                                        </p:tgtEl>
                                      </p:cBhvr>
                                    </p:animEffect>
                                  </p:childTnLst>
                                </p:cTn>
                              </p:par>
                            </p:childTnLst>
                          </p:cTn>
                        </p:par>
                        <p:par>
                          <p:cTn fill="hold" id="46" nodeType="afterGroup">
                            <p:stCondLst>
                              <p:cond delay="5500"/>
                            </p:stCondLst>
                            <p:childTnLst>
                              <p:par>
                                <p:cTn fill="hold" id="47" nodeType="afterEffect" presetClass="entr" presetID="2" presetSubtype="2">
                                  <p:stCondLst>
                                    <p:cond delay="0"/>
                                  </p:stCondLst>
                                  <p:childTnLst>
                                    <p:set>
                                      <p:cBhvr>
                                        <p:cTn dur="1" fill="hold" id="48">
                                          <p:stCondLst>
                                            <p:cond delay="0"/>
                                          </p:stCondLst>
                                        </p:cTn>
                                        <p:tgtEl>
                                          <p:spTgt spid="24"/>
                                        </p:tgtEl>
                                        <p:attrNameLst>
                                          <p:attrName>style.visibility</p:attrName>
                                        </p:attrNameLst>
                                      </p:cBhvr>
                                      <p:to>
                                        <p:strVal val="visible"/>
                                      </p:to>
                                    </p:set>
                                    <p:anim calcmode="lin" valueType="num">
                                      <p:cBhvr additive="base">
                                        <p:cTn dur="1000" fill="hold" id="49"/>
                                        <p:tgtEl>
                                          <p:spTgt spid="24"/>
                                        </p:tgtEl>
                                        <p:attrNameLst>
                                          <p:attrName>ppt_x</p:attrName>
                                        </p:attrNameLst>
                                      </p:cBhvr>
                                      <p:tavLst>
                                        <p:tav tm="0">
                                          <p:val>
                                            <p:strVal val="1+#ppt_w/2"/>
                                          </p:val>
                                        </p:tav>
                                        <p:tav tm="100000">
                                          <p:val>
                                            <p:strVal val="#ppt_x"/>
                                          </p:val>
                                        </p:tav>
                                      </p:tavLst>
                                    </p:anim>
                                    <p:anim calcmode="lin" valueType="num">
                                      <p:cBhvr additive="base">
                                        <p:cTn dur="1000" fill="hold" id="50"/>
                                        <p:tgtEl>
                                          <p:spTgt spid="24"/>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6500"/>
                            </p:stCondLst>
                            <p:childTnLst>
                              <p:par>
                                <p:cTn fill="hold" id="52" nodeType="afterEffect" presetClass="entr" presetID="2" presetSubtype="2">
                                  <p:stCondLst>
                                    <p:cond delay="0"/>
                                  </p:stCondLst>
                                  <p:childTnLst>
                                    <p:set>
                                      <p:cBhvr>
                                        <p:cTn dur="1" fill="hold" id="53">
                                          <p:stCondLst>
                                            <p:cond delay="0"/>
                                          </p:stCondLst>
                                        </p:cTn>
                                        <p:tgtEl>
                                          <p:spTgt spid="29"/>
                                        </p:tgtEl>
                                        <p:attrNameLst>
                                          <p:attrName>style.visibility</p:attrName>
                                        </p:attrNameLst>
                                      </p:cBhvr>
                                      <p:to>
                                        <p:strVal val="visible"/>
                                      </p:to>
                                    </p:set>
                                    <p:anim calcmode="lin" valueType="num">
                                      <p:cBhvr additive="base">
                                        <p:cTn dur="1000" fill="hold" id="54"/>
                                        <p:tgtEl>
                                          <p:spTgt spid="29"/>
                                        </p:tgtEl>
                                        <p:attrNameLst>
                                          <p:attrName>ppt_x</p:attrName>
                                        </p:attrNameLst>
                                      </p:cBhvr>
                                      <p:tavLst>
                                        <p:tav tm="0">
                                          <p:val>
                                            <p:strVal val="1+#ppt_w/2"/>
                                          </p:val>
                                        </p:tav>
                                        <p:tav tm="100000">
                                          <p:val>
                                            <p:strVal val="#ppt_x"/>
                                          </p:val>
                                        </p:tav>
                                      </p:tavLst>
                                    </p:anim>
                                    <p:anim calcmode="lin" valueType="num">
                                      <p:cBhvr additive="base">
                                        <p:cTn dur="1000" fill="hold" id="55"/>
                                        <p:tgtEl>
                                          <p:spTgt spid="29"/>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7500"/>
                            </p:stCondLst>
                            <p:childTnLst>
                              <p:par>
                                <p:cTn fill="hold" id="57" nodeType="afterEffect" presetClass="entr" presetID="2" presetSubtype="2">
                                  <p:stCondLst>
                                    <p:cond delay="0"/>
                                  </p:stCondLst>
                                  <p:childTnLst>
                                    <p:set>
                                      <p:cBhvr>
                                        <p:cTn dur="1" fill="hold" id="58">
                                          <p:stCondLst>
                                            <p:cond delay="0"/>
                                          </p:stCondLst>
                                        </p:cTn>
                                        <p:tgtEl>
                                          <p:spTgt spid="35"/>
                                        </p:tgtEl>
                                        <p:attrNameLst>
                                          <p:attrName>style.visibility</p:attrName>
                                        </p:attrNameLst>
                                      </p:cBhvr>
                                      <p:to>
                                        <p:strVal val="visible"/>
                                      </p:to>
                                    </p:set>
                                    <p:anim calcmode="lin" valueType="num">
                                      <p:cBhvr additive="base">
                                        <p:cTn dur="1000" fill="hold" id="59"/>
                                        <p:tgtEl>
                                          <p:spTgt spid="35"/>
                                        </p:tgtEl>
                                        <p:attrNameLst>
                                          <p:attrName>ppt_x</p:attrName>
                                        </p:attrNameLst>
                                      </p:cBhvr>
                                      <p:tavLst>
                                        <p:tav tm="0">
                                          <p:val>
                                            <p:strVal val="1+#ppt_w/2"/>
                                          </p:val>
                                        </p:tav>
                                        <p:tav tm="100000">
                                          <p:val>
                                            <p:strVal val="#ppt_x"/>
                                          </p:val>
                                        </p:tav>
                                      </p:tavLst>
                                    </p:anim>
                                    <p:anim calcmode="lin" valueType="num">
                                      <p:cBhvr additive="base">
                                        <p:cTn dur="1000" fill="hold" id="60"/>
                                        <p:tgtEl>
                                          <p:spTgt spid="35"/>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8500"/>
                            </p:stCondLst>
                            <p:childTnLst>
                              <p:par>
                                <p:cTn fill="hold" id="62" nodeType="afterEffect" presetClass="entr" presetID="2" presetSubtype="2">
                                  <p:stCondLst>
                                    <p:cond delay="0"/>
                                  </p:stCondLst>
                                  <p:childTnLst>
                                    <p:set>
                                      <p:cBhvr>
                                        <p:cTn dur="1" fill="hold" id="63">
                                          <p:stCondLst>
                                            <p:cond delay="0"/>
                                          </p:stCondLst>
                                        </p:cTn>
                                        <p:tgtEl>
                                          <p:spTgt spid="38"/>
                                        </p:tgtEl>
                                        <p:attrNameLst>
                                          <p:attrName>style.visibility</p:attrName>
                                        </p:attrNameLst>
                                      </p:cBhvr>
                                      <p:to>
                                        <p:strVal val="visible"/>
                                      </p:to>
                                    </p:set>
                                    <p:anim calcmode="lin" valueType="num">
                                      <p:cBhvr additive="base">
                                        <p:cTn dur="1000" fill="hold" id="64"/>
                                        <p:tgtEl>
                                          <p:spTgt spid="38"/>
                                        </p:tgtEl>
                                        <p:attrNameLst>
                                          <p:attrName>ppt_x</p:attrName>
                                        </p:attrNameLst>
                                      </p:cBhvr>
                                      <p:tavLst>
                                        <p:tav tm="0">
                                          <p:val>
                                            <p:strVal val="1+#ppt_w/2"/>
                                          </p:val>
                                        </p:tav>
                                        <p:tav tm="100000">
                                          <p:val>
                                            <p:strVal val="#ppt_x"/>
                                          </p:val>
                                        </p:tav>
                                      </p:tavLst>
                                    </p:anim>
                                    <p:anim calcmode="lin" valueType="num">
                                      <p:cBhvr additive="base">
                                        <p:cTn dur="1000" fill="hold" id="65"/>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5"/>
      <p:bldP grpId="0" spid="26"/>
      <p:bldP grpId="0" spid="31"/>
      <p:bldP grpId="0" spid="23"/>
      <p:bldP grpId="1" spid="23"/>
      <p:bldGraphic grpId="0" spid="13">
        <p:bldAsOne/>
      </p:bldGraphic>
      <p:bldGraphic grpId="0" spid="16">
        <p:bldAsOne/>
      </p:bldGraphic>
      <p:bldGraphic grpId="0" spid="19">
        <p:bldAsOne/>
      </p:bldGraphic>
      <p:bldGraphic grpId="0" spid="30">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任意多边形 55"/>
          <p:cNvSpPr/>
          <p:nvPr/>
        </p:nvSpPr>
        <p:spPr>
          <a:xfrm>
            <a:off x="5518078" y="1895294"/>
            <a:ext cx="925754" cy="1394012"/>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00000">
                <a:srgbClr val="18478F"/>
              </a:gs>
              <a:gs pos="0">
                <a:srgbClr val="238DED"/>
              </a:gs>
            </a:gsLst>
            <a:lin ang="72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7" name="椭圆 56"/>
          <p:cNvSpPr/>
          <p:nvPr/>
        </p:nvSpPr>
        <p:spPr>
          <a:xfrm>
            <a:off x="5518078" y="3032158"/>
            <a:ext cx="925754" cy="92098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58" name="任意多边形 57"/>
          <p:cNvSpPr/>
          <p:nvPr/>
        </p:nvSpPr>
        <p:spPr>
          <a:xfrm rot="5400000">
            <a:off x="7213673" y="3388020"/>
            <a:ext cx="925754" cy="1394012"/>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00000">
                <a:srgbClr val="18478F"/>
              </a:gs>
              <a:gs pos="0">
                <a:srgbClr val="238DED"/>
              </a:gs>
            </a:gsLst>
            <a:lin ang="72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9" name="椭圆 58"/>
          <p:cNvSpPr/>
          <p:nvPr/>
        </p:nvSpPr>
        <p:spPr>
          <a:xfrm rot="5400000">
            <a:off x="6313323" y="3624534"/>
            <a:ext cx="925754" cy="92098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60" name="任意多边形 59"/>
          <p:cNvSpPr/>
          <p:nvPr/>
        </p:nvSpPr>
        <p:spPr>
          <a:xfrm rot="10800000">
            <a:off x="5477355" y="4841444"/>
            <a:ext cx="925754" cy="1394014"/>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00000">
                <a:srgbClr val="18478F"/>
              </a:gs>
              <a:gs pos="0">
                <a:srgbClr val="238DED"/>
              </a:gs>
            </a:gsLst>
            <a:lin ang="72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1" name="椭圆 60"/>
          <p:cNvSpPr/>
          <p:nvPr/>
        </p:nvSpPr>
        <p:spPr>
          <a:xfrm rot="10800000">
            <a:off x="5477355" y="4177609"/>
            <a:ext cx="925754" cy="92098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62" name="任意多边形 61"/>
          <p:cNvSpPr/>
          <p:nvPr/>
        </p:nvSpPr>
        <p:spPr>
          <a:xfrm rot="16200000">
            <a:off x="3785588" y="3328265"/>
            <a:ext cx="925758" cy="1394018"/>
          </a:xfrm>
          <a:custGeom>
            <a:gdLst>
              <a:gd fmla="*/ 0 w 980075" name="connsiteX0"/>
              <a:gd fmla="*/ 445215 h 1475809" name="connsiteY0"/>
              <a:gd fmla="*/ 378895 w 980075" name="connsiteX1"/>
              <a:gd fmla="*/ 66320 h 1475809" name="connsiteY1"/>
              <a:gd fmla="*/ 601180 w 980075" name="connsiteX2"/>
              <a:gd fmla="*/ 66320 h 1475809" name="connsiteY2"/>
              <a:gd fmla="*/ 980075 w 980075" name="connsiteX3"/>
              <a:gd fmla="*/ 445215 h 1475809" name="connsiteY3"/>
              <a:gd fmla="*/ 980075 w 980075" name="connsiteX4"/>
              <a:gd fmla="*/ 1475809 h 1475809" name="connsiteY4"/>
              <a:gd fmla="*/ 5051 w 980075" name="connsiteX5"/>
              <a:gd fmla="*/ 1475809 h 1475809" name="connsiteY5"/>
              <a:gd fmla="*/ 0 w 980075" name="connsiteX6"/>
              <a:gd fmla="*/ 445215 h 147580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475809" w="980075">
                <a:moveTo>
                  <a:pt x="0" y="445215"/>
                </a:moveTo>
                <a:lnTo>
                  <a:pt x="378895" y="66320"/>
                </a:lnTo>
                <a:cubicBezTo>
                  <a:pt x="458042" y="-24615"/>
                  <a:pt x="511929" y="-19563"/>
                  <a:pt x="601180" y="66320"/>
                </a:cubicBezTo>
                <a:lnTo>
                  <a:pt x="980075" y="445215"/>
                </a:lnTo>
                <a:lnTo>
                  <a:pt x="980075" y="1475809"/>
                </a:lnTo>
                <a:lnTo>
                  <a:pt x="5051" y="1475809"/>
                </a:lnTo>
                <a:cubicBezTo>
                  <a:pt x="3367" y="1132278"/>
                  <a:pt x="1684" y="788746"/>
                  <a:pt x="0" y="445215"/>
                </a:cubicBezTo>
                <a:close/>
              </a:path>
            </a:pathLst>
          </a:custGeom>
          <a:gradFill>
            <a:gsLst>
              <a:gs pos="100000">
                <a:srgbClr val="18478F"/>
              </a:gs>
              <a:gs pos="0">
                <a:srgbClr val="238DED"/>
              </a:gs>
            </a:gsLst>
            <a:lin ang="72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3" name="椭圆 62"/>
          <p:cNvSpPr/>
          <p:nvPr/>
        </p:nvSpPr>
        <p:spPr>
          <a:xfrm rot="16200000">
            <a:off x="4685940" y="3564781"/>
            <a:ext cx="925754" cy="920982"/>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algn="ctr" blurRad="63500" rotWithShape="0" sx="103000" sy="103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64" name="矩形 63"/>
          <p:cNvSpPr/>
          <p:nvPr/>
        </p:nvSpPr>
        <p:spPr>
          <a:xfrm>
            <a:off x="4890876" y="3845456"/>
            <a:ext cx="513560" cy="396240"/>
          </a:xfrm>
          <a:prstGeom prst="rect">
            <a:avLst/>
          </a:prstGeom>
          <a:effectLst/>
        </p:spPr>
        <p:txBody>
          <a:bodyPr wrap="square">
            <a:spAutoFit/>
          </a:bodyPr>
          <a:lstStyle/>
          <a:p>
            <a:pPr algn="ctr"/>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cs charset="0" panose="020b0606030504020204" pitchFamily="34" typeface="Open Sans"/>
              </a:rPr>
              <a:t>01</a:t>
            </a:r>
          </a:p>
        </p:txBody>
      </p:sp>
      <p:sp>
        <p:nvSpPr>
          <p:cNvPr id="65" name="矩形 64"/>
          <p:cNvSpPr/>
          <p:nvPr/>
        </p:nvSpPr>
        <p:spPr>
          <a:xfrm>
            <a:off x="5729865" y="3343733"/>
            <a:ext cx="513560" cy="396240"/>
          </a:xfrm>
          <a:prstGeom prst="rect">
            <a:avLst/>
          </a:prstGeom>
          <a:effectLst/>
        </p:spPr>
        <p:txBody>
          <a:bodyPr wrap="square">
            <a:spAutoFit/>
          </a:bodyPr>
          <a:lstStyle/>
          <a:p>
            <a:pPr algn="ctr"/>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cs charset="0" panose="020b0606030504020204" pitchFamily="34" typeface="Open Sans"/>
              </a:rPr>
              <a:t>02</a:t>
            </a:r>
          </a:p>
        </p:txBody>
      </p:sp>
      <p:sp>
        <p:nvSpPr>
          <p:cNvPr id="66" name="矩形 65"/>
          <p:cNvSpPr/>
          <p:nvPr/>
        </p:nvSpPr>
        <p:spPr>
          <a:xfrm>
            <a:off x="6502764" y="3924452"/>
            <a:ext cx="513560" cy="396240"/>
          </a:xfrm>
          <a:prstGeom prst="rect">
            <a:avLst/>
          </a:prstGeom>
          <a:effectLst/>
        </p:spPr>
        <p:txBody>
          <a:bodyPr wrap="square">
            <a:spAutoFit/>
          </a:bodyPr>
          <a:lstStyle/>
          <a:p>
            <a:pPr algn="ctr"/>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cs charset="0" panose="020b0606030504020204" pitchFamily="34" typeface="Open Sans"/>
              </a:rPr>
              <a:t>03</a:t>
            </a:r>
          </a:p>
        </p:txBody>
      </p:sp>
      <p:sp>
        <p:nvSpPr>
          <p:cNvPr id="67" name="矩形 66"/>
          <p:cNvSpPr/>
          <p:nvPr/>
        </p:nvSpPr>
        <p:spPr>
          <a:xfrm>
            <a:off x="5656358" y="4487895"/>
            <a:ext cx="513560" cy="396240"/>
          </a:xfrm>
          <a:prstGeom prst="rect">
            <a:avLst/>
          </a:prstGeom>
          <a:effectLst/>
        </p:spPr>
        <p:txBody>
          <a:bodyPr wrap="square">
            <a:spAutoFit/>
          </a:bodyPr>
          <a:lstStyle/>
          <a:p>
            <a:pPr algn="ctr"/>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cs charset="0" panose="020b0606030504020204" pitchFamily="34" typeface="Open Sans"/>
              </a:rPr>
              <a:t>04</a:t>
            </a:r>
          </a:p>
        </p:txBody>
      </p:sp>
      <p:sp>
        <p:nvSpPr>
          <p:cNvPr id="81" name="矩形 80"/>
          <p:cNvSpPr/>
          <p:nvPr/>
        </p:nvSpPr>
        <p:spPr>
          <a:xfrm>
            <a:off x="3843207" y="3729894"/>
            <a:ext cx="513560" cy="640080"/>
          </a:xfrm>
          <a:prstGeom prst="rect">
            <a:avLst/>
          </a:prstGeom>
          <a:effectLst/>
        </p:spPr>
        <p:txBody>
          <a:bodyPr wrap="square">
            <a:spAutoFit/>
          </a:bodyPr>
          <a:lstStyle/>
          <a:p>
            <a:pPr algn="ctr"/>
            <a:r>
              <a:rPr altLang="zh-CN" lang="en-US" smtClean="0" sz="3600">
                <a:solidFill>
                  <a:schemeClr val="bg1"/>
                </a:solidFill>
                <a:latin charset="-122" panose="020b0503020204020204" pitchFamily="34" typeface="微软雅黑"/>
                <a:ea charset="-122" panose="020b0503020204020204" pitchFamily="34" typeface="微软雅黑"/>
                <a:cs charset="0" panose="020b0606030504020204" pitchFamily="34" typeface="Open Sans"/>
              </a:rPr>
              <a:t>S</a:t>
            </a:r>
          </a:p>
        </p:txBody>
      </p:sp>
      <p:sp>
        <p:nvSpPr>
          <p:cNvPr id="82" name="矩形 81"/>
          <p:cNvSpPr/>
          <p:nvPr/>
        </p:nvSpPr>
        <p:spPr>
          <a:xfrm>
            <a:off x="5730537" y="2165316"/>
            <a:ext cx="513560" cy="640080"/>
          </a:xfrm>
          <a:prstGeom prst="rect">
            <a:avLst/>
          </a:prstGeom>
          <a:effectLst/>
        </p:spPr>
        <p:txBody>
          <a:bodyPr wrap="square">
            <a:spAutoFit/>
          </a:bodyPr>
          <a:lstStyle/>
          <a:p>
            <a:pPr algn="ctr"/>
            <a:r>
              <a:rPr altLang="zh-CN" lang="en-US" sz="3600">
                <a:solidFill>
                  <a:schemeClr val="bg1"/>
                </a:solidFill>
                <a:latin charset="-122" panose="020b0503020204020204" pitchFamily="34" typeface="微软雅黑"/>
                <a:ea charset="-122" panose="020b0503020204020204" pitchFamily="34" typeface="微软雅黑"/>
                <a:cs charset="0" panose="020b0606030504020204" pitchFamily="34" typeface="Open Sans"/>
              </a:rPr>
              <a:t>W</a:t>
            </a:r>
          </a:p>
        </p:txBody>
      </p:sp>
      <p:sp>
        <p:nvSpPr>
          <p:cNvPr id="83" name="矩形 82"/>
          <p:cNvSpPr/>
          <p:nvPr/>
        </p:nvSpPr>
        <p:spPr>
          <a:xfrm>
            <a:off x="7513682" y="3822865"/>
            <a:ext cx="513560" cy="640080"/>
          </a:xfrm>
          <a:prstGeom prst="rect">
            <a:avLst/>
          </a:prstGeom>
          <a:effectLst/>
        </p:spPr>
        <p:txBody>
          <a:bodyPr wrap="square">
            <a:spAutoFit/>
          </a:bodyPr>
          <a:lstStyle/>
          <a:p>
            <a:pPr algn="ctr"/>
            <a:r>
              <a:rPr altLang="zh-CN" lang="en-US" sz="3600">
                <a:solidFill>
                  <a:schemeClr val="bg1"/>
                </a:solidFill>
                <a:latin charset="-122" panose="020b0503020204020204" pitchFamily="34" typeface="微软雅黑"/>
                <a:ea charset="-122" panose="020b0503020204020204" pitchFamily="34" typeface="微软雅黑"/>
                <a:cs charset="0" panose="020b0606030504020204" pitchFamily="34" typeface="Open Sans"/>
              </a:rPr>
              <a:t>O</a:t>
            </a:r>
          </a:p>
        </p:txBody>
      </p:sp>
      <p:sp>
        <p:nvSpPr>
          <p:cNvPr id="84" name="矩形 83"/>
          <p:cNvSpPr/>
          <p:nvPr/>
        </p:nvSpPr>
        <p:spPr>
          <a:xfrm>
            <a:off x="5672687" y="5407883"/>
            <a:ext cx="513560" cy="640080"/>
          </a:xfrm>
          <a:prstGeom prst="rect">
            <a:avLst/>
          </a:prstGeom>
          <a:effectLst/>
        </p:spPr>
        <p:txBody>
          <a:bodyPr wrap="square">
            <a:spAutoFit/>
          </a:bodyPr>
          <a:lstStyle/>
          <a:p>
            <a:pPr algn="ctr"/>
            <a:r>
              <a:rPr altLang="zh-CN" lang="en-US" sz="3600">
                <a:solidFill>
                  <a:schemeClr val="bg1"/>
                </a:solidFill>
                <a:latin charset="-122" panose="020b0503020204020204" pitchFamily="34" typeface="微软雅黑"/>
                <a:ea charset="-122" panose="020b0503020204020204" pitchFamily="34" typeface="微软雅黑"/>
                <a:cs charset="0" panose="020b0606030504020204" pitchFamily="34" typeface="Open Sans"/>
              </a:rPr>
              <a:t>T</a:t>
            </a:r>
          </a:p>
        </p:txBody>
      </p:sp>
      <p:sp>
        <p:nvSpPr>
          <p:cNvPr id="23" name="圆角矩形 22"/>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工作不足分析</a:t>
            </a:r>
          </a:p>
        </p:txBody>
      </p:sp>
      <p:grpSp>
        <p:nvGrpSpPr>
          <p:cNvPr id="25" name="组合 24"/>
          <p:cNvGrpSpPr/>
          <p:nvPr/>
        </p:nvGrpSpPr>
        <p:grpSpPr>
          <a:xfrm>
            <a:off x="1014592" y="4971178"/>
            <a:ext cx="3085395" cy="822398"/>
            <a:chOff x="6798184" y="1678126"/>
            <a:chExt cx="4176921" cy="822398"/>
          </a:xfrm>
        </p:grpSpPr>
        <p:sp>
          <p:nvSpPr>
            <p:cNvPr id="26" name="矩形 25"/>
            <p:cNvSpPr/>
            <p:nvPr/>
          </p:nvSpPr>
          <p:spPr>
            <a:xfrm>
              <a:off x="6798184" y="1946525"/>
              <a:ext cx="4176921" cy="548640"/>
            </a:xfrm>
            <a:prstGeom prst="rect">
              <a:avLst/>
            </a:prstGeom>
          </p:spPr>
          <p:txBody>
            <a:bodyPr wrap="square">
              <a:spAutoFit/>
              <a:scene3d>
                <a:camera prst="orthographicFront"/>
                <a:lightRig dir="t" rig="threePt"/>
              </a:scene3d>
              <a:sp3d contourW="12700"/>
            </a:bodyPr>
            <a:lstStyle/>
            <a:p>
              <a:pP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27" name="矩形 26"/>
            <p:cNvSpPr/>
            <p:nvPr/>
          </p:nvSpPr>
          <p:spPr>
            <a:xfrm>
              <a:off x="6798183" y="1678127"/>
              <a:ext cx="2241974" cy="335280"/>
            </a:xfrm>
            <a:prstGeom prst="rect">
              <a:avLst/>
            </a:prstGeom>
          </p:spPr>
          <p:txBody>
            <a:bodyPr wrap="square">
              <a:spAutoFit/>
              <a:scene3d>
                <a:camera prst="orthographicFront"/>
                <a:lightRig dir="t" rig="threePt"/>
              </a:scene3d>
              <a:sp3d contourW="12700"/>
            </a:bodyPr>
            <a:lstStyle/>
            <a:p>
              <a:pP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grpSp>
        <p:nvGrpSpPr>
          <p:cNvPr id="28" name="组合 27"/>
          <p:cNvGrpSpPr/>
          <p:nvPr/>
        </p:nvGrpSpPr>
        <p:grpSpPr>
          <a:xfrm>
            <a:off x="7780476" y="4971178"/>
            <a:ext cx="3085395" cy="822398"/>
            <a:chOff x="6798184" y="1678126"/>
            <a:chExt cx="4176921" cy="822398"/>
          </a:xfrm>
        </p:grpSpPr>
        <p:sp>
          <p:nvSpPr>
            <p:cNvPr id="29" name="矩形 28"/>
            <p:cNvSpPr/>
            <p:nvPr/>
          </p:nvSpPr>
          <p:spPr>
            <a:xfrm>
              <a:off x="6798183" y="1946525"/>
              <a:ext cx="4176921" cy="548640"/>
            </a:xfrm>
            <a:prstGeom prst="rect">
              <a:avLst/>
            </a:prstGeom>
          </p:spPr>
          <p:txBody>
            <a:bodyPr wrap="square">
              <a:spAutoFit/>
              <a:scene3d>
                <a:camera prst="orthographicFront"/>
                <a:lightRig dir="t" rig="threePt"/>
              </a:scene3d>
              <a:sp3d contourW="12700"/>
            </a:bodyPr>
            <a:lstStyle/>
            <a:p>
              <a:pPr algn="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a:t>
              </a:r>
            </a:p>
          </p:txBody>
        </p:sp>
        <p:sp>
          <p:nvSpPr>
            <p:cNvPr id="30" name="矩形 29"/>
            <p:cNvSpPr/>
            <p:nvPr/>
          </p:nvSpPr>
          <p:spPr>
            <a:xfrm>
              <a:off x="8733131" y="1678127"/>
              <a:ext cx="2241973" cy="335280"/>
            </a:xfrm>
            <a:prstGeom prst="rect">
              <a:avLst/>
            </a:prstGeom>
          </p:spPr>
          <p:txBody>
            <a:bodyPr wrap="square">
              <a:spAutoFit/>
              <a:scene3d>
                <a:camera prst="orthographicFront"/>
                <a:lightRig dir="t" rig="threePt"/>
              </a:scene3d>
              <a:sp3d contourW="12700"/>
            </a:bodyPr>
            <a:lstStyle/>
            <a:p>
              <a:pPr algn="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grpSp>
        <p:nvGrpSpPr>
          <p:cNvPr id="31" name="组合 30"/>
          <p:cNvGrpSpPr/>
          <p:nvPr/>
        </p:nvGrpSpPr>
        <p:grpSpPr>
          <a:xfrm>
            <a:off x="1014592" y="2110536"/>
            <a:ext cx="3085395" cy="822398"/>
            <a:chOff x="6798184" y="1678126"/>
            <a:chExt cx="4176921" cy="822398"/>
          </a:xfrm>
        </p:grpSpPr>
        <p:sp>
          <p:nvSpPr>
            <p:cNvPr id="32" name="矩形 31"/>
            <p:cNvSpPr/>
            <p:nvPr/>
          </p:nvSpPr>
          <p:spPr>
            <a:xfrm>
              <a:off x="6798184" y="1946526"/>
              <a:ext cx="4176921" cy="548640"/>
            </a:xfrm>
            <a:prstGeom prst="rect">
              <a:avLst/>
            </a:prstGeom>
          </p:spPr>
          <p:txBody>
            <a:bodyPr wrap="square">
              <a:spAutoFit/>
              <a:scene3d>
                <a:camera prst="orthographicFront"/>
                <a:lightRig dir="t" rig="threePt"/>
              </a:scene3d>
              <a:sp3d contourW="12700"/>
            </a:bodyPr>
            <a:lstStyle/>
            <a:p>
              <a:pP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33" name="矩形 32"/>
            <p:cNvSpPr/>
            <p:nvPr/>
          </p:nvSpPr>
          <p:spPr>
            <a:xfrm>
              <a:off x="6798183" y="1678126"/>
              <a:ext cx="2241974" cy="335280"/>
            </a:xfrm>
            <a:prstGeom prst="rect">
              <a:avLst/>
            </a:prstGeom>
          </p:spPr>
          <p:txBody>
            <a:bodyPr wrap="square">
              <a:spAutoFit/>
              <a:scene3d>
                <a:camera prst="orthographicFront"/>
                <a:lightRig dir="t" rig="threePt"/>
              </a:scene3d>
              <a:sp3d contourW="12700"/>
            </a:bodyPr>
            <a:lstStyle/>
            <a:p>
              <a:pP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grpSp>
        <p:nvGrpSpPr>
          <p:cNvPr id="34" name="组合 33"/>
          <p:cNvGrpSpPr/>
          <p:nvPr/>
        </p:nvGrpSpPr>
        <p:grpSpPr>
          <a:xfrm>
            <a:off x="7780476" y="2110536"/>
            <a:ext cx="3085395" cy="822398"/>
            <a:chOff x="6798184" y="1678126"/>
            <a:chExt cx="4176921" cy="822398"/>
          </a:xfrm>
        </p:grpSpPr>
        <p:sp>
          <p:nvSpPr>
            <p:cNvPr id="35" name="矩形 34"/>
            <p:cNvSpPr/>
            <p:nvPr/>
          </p:nvSpPr>
          <p:spPr>
            <a:xfrm>
              <a:off x="6798183" y="1946526"/>
              <a:ext cx="4176921" cy="548640"/>
            </a:xfrm>
            <a:prstGeom prst="rect">
              <a:avLst/>
            </a:prstGeom>
          </p:spPr>
          <p:txBody>
            <a:bodyPr wrap="square">
              <a:spAutoFit/>
              <a:scene3d>
                <a:camera prst="orthographicFront"/>
                <a:lightRig dir="t" rig="threePt"/>
              </a:scene3d>
              <a:sp3d contourW="12700"/>
            </a:bodyPr>
            <a:lstStyle/>
            <a:p>
              <a:pPr algn="r">
                <a:lnSpc>
                  <a:spcPct val="15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a:t>
              </a:r>
            </a:p>
          </p:txBody>
        </p:sp>
        <p:sp>
          <p:nvSpPr>
            <p:cNvPr id="36" name="矩形 35"/>
            <p:cNvSpPr/>
            <p:nvPr/>
          </p:nvSpPr>
          <p:spPr>
            <a:xfrm>
              <a:off x="8733131" y="1678126"/>
              <a:ext cx="2241973" cy="335280"/>
            </a:xfrm>
            <a:prstGeom prst="rect">
              <a:avLst/>
            </a:prstGeom>
          </p:spPr>
          <p:txBody>
            <a:bodyPr wrap="square">
              <a:spAutoFit/>
              <a:scene3d>
                <a:camera prst="orthographicFront"/>
                <a:lightRig dir="t" rig="threePt"/>
              </a:scene3d>
              <a:sp3d contourW="12700"/>
            </a:bodyPr>
            <a:lstStyle/>
            <a:p>
              <a:pPr algn="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添加标题文字</a:t>
              </a:r>
            </a:p>
          </p:txBody>
        </p:sp>
      </p:grpSp>
    </p:spTree>
    <p:extLst>
      <p:ext uri="{BB962C8B-B14F-4D97-AF65-F5344CB8AC3E}">
        <p14:creationId val="421703012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500" id="7"/>
                                        <p:tgtEl>
                                          <p:spTgt spid="23"/>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23"/>
                                        </p:tgtEl>
                                        <p:attrNameLst>
                                          <p:attrName>ppt_x</p:attrName>
                                          <p:attrName>ppt_y</p:attrName>
                                        </p:attrNameLst>
                                      </p:cBhvr>
                                      <p:rCtr x="0" y="-9074"/>
                                    </p:animMotion>
                                  </p:childTnLst>
                                </p:cTn>
                              </p:par>
                              <p:par>
                                <p:cTn fill="hold" grpId="0" id="10" nodeType="withEffect" presetClass="entr" presetID="2" presetSubtype="4">
                                  <p:stCondLst>
                                    <p:cond delay="2000"/>
                                  </p:stCondLst>
                                  <p:childTnLst>
                                    <p:set>
                                      <p:cBhvr>
                                        <p:cTn dur="1" fill="hold" id="11">
                                          <p:stCondLst>
                                            <p:cond delay="0"/>
                                          </p:stCondLst>
                                        </p:cTn>
                                        <p:tgtEl>
                                          <p:spTgt spid="61"/>
                                        </p:tgtEl>
                                        <p:attrNameLst>
                                          <p:attrName>style.visibility</p:attrName>
                                        </p:attrNameLst>
                                      </p:cBhvr>
                                      <p:to>
                                        <p:strVal val="visible"/>
                                      </p:to>
                                    </p:set>
                                    <p:anim calcmode="lin" valueType="num">
                                      <p:cBhvr additive="base">
                                        <p:cTn dur="1000" fill="hold" id="12"/>
                                        <p:tgtEl>
                                          <p:spTgt spid="61"/>
                                        </p:tgtEl>
                                        <p:attrNameLst>
                                          <p:attrName>ppt_x</p:attrName>
                                        </p:attrNameLst>
                                      </p:cBhvr>
                                      <p:tavLst>
                                        <p:tav tm="0">
                                          <p:val>
                                            <p:strVal val="#ppt_x"/>
                                          </p:val>
                                        </p:tav>
                                        <p:tav tm="100000">
                                          <p:val>
                                            <p:strVal val="#ppt_x"/>
                                          </p:val>
                                        </p:tav>
                                      </p:tavLst>
                                    </p:anim>
                                    <p:anim calcmode="lin" valueType="num">
                                      <p:cBhvr additive="base">
                                        <p:cTn dur="1000" fill="hold" id="13"/>
                                        <p:tgtEl>
                                          <p:spTgt spid="61"/>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8">
                                  <p:stCondLst>
                                    <p:cond delay="2000"/>
                                  </p:stCondLst>
                                  <p:childTnLst>
                                    <p:set>
                                      <p:cBhvr>
                                        <p:cTn dur="1" fill="hold" id="15">
                                          <p:stCondLst>
                                            <p:cond delay="0"/>
                                          </p:stCondLst>
                                        </p:cTn>
                                        <p:tgtEl>
                                          <p:spTgt spid="63"/>
                                        </p:tgtEl>
                                        <p:attrNameLst>
                                          <p:attrName>style.visibility</p:attrName>
                                        </p:attrNameLst>
                                      </p:cBhvr>
                                      <p:to>
                                        <p:strVal val="visible"/>
                                      </p:to>
                                    </p:set>
                                    <p:anim calcmode="lin" valueType="num">
                                      <p:cBhvr additive="base">
                                        <p:cTn dur="1000" fill="hold" id="16"/>
                                        <p:tgtEl>
                                          <p:spTgt spid="63"/>
                                        </p:tgtEl>
                                        <p:attrNameLst>
                                          <p:attrName>ppt_x</p:attrName>
                                        </p:attrNameLst>
                                      </p:cBhvr>
                                      <p:tavLst>
                                        <p:tav tm="0">
                                          <p:val>
                                            <p:strVal val="0-#ppt_w/2"/>
                                          </p:val>
                                        </p:tav>
                                        <p:tav tm="100000">
                                          <p:val>
                                            <p:strVal val="#ppt_x"/>
                                          </p:val>
                                        </p:tav>
                                      </p:tavLst>
                                    </p:anim>
                                    <p:anim calcmode="lin" valueType="num">
                                      <p:cBhvr additive="base">
                                        <p:cTn dur="1000" fill="hold" id="17"/>
                                        <p:tgtEl>
                                          <p:spTgt spid="63"/>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1">
                                  <p:stCondLst>
                                    <p:cond delay="2000"/>
                                  </p:stCondLst>
                                  <p:childTnLst>
                                    <p:set>
                                      <p:cBhvr>
                                        <p:cTn dur="1" fill="hold" id="19">
                                          <p:stCondLst>
                                            <p:cond delay="0"/>
                                          </p:stCondLst>
                                        </p:cTn>
                                        <p:tgtEl>
                                          <p:spTgt spid="57"/>
                                        </p:tgtEl>
                                        <p:attrNameLst>
                                          <p:attrName>style.visibility</p:attrName>
                                        </p:attrNameLst>
                                      </p:cBhvr>
                                      <p:to>
                                        <p:strVal val="visible"/>
                                      </p:to>
                                    </p:set>
                                    <p:anim calcmode="lin" valueType="num">
                                      <p:cBhvr additive="base">
                                        <p:cTn dur="1000" fill="hold" id="20"/>
                                        <p:tgtEl>
                                          <p:spTgt spid="57"/>
                                        </p:tgtEl>
                                        <p:attrNameLst>
                                          <p:attrName>ppt_x</p:attrName>
                                        </p:attrNameLst>
                                      </p:cBhvr>
                                      <p:tavLst>
                                        <p:tav tm="0">
                                          <p:val>
                                            <p:strVal val="#ppt_x"/>
                                          </p:val>
                                        </p:tav>
                                        <p:tav tm="100000">
                                          <p:val>
                                            <p:strVal val="#ppt_x"/>
                                          </p:val>
                                        </p:tav>
                                      </p:tavLst>
                                    </p:anim>
                                    <p:anim calcmode="lin" valueType="num">
                                      <p:cBhvr additive="base">
                                        <p:cTn dur="1000" fill="hold" id="21"/>
                                        <p:tgtEl>
                                          <p:spTgt spid="57"/>
                                        </p:tgtEl>
                                        <p:attrNameLst>
                                          <p:attrName>ppt_y</p:attrName>
                                        </p:attrNameLst>
                                      </p:cBhvr>
                                      <p:tavLst>
                                        <p:tav tm="0">
                                          <p:val>
                                            <p:strVal val="0-#ppt_h/2"/>
                                          </p:val>
                                        </p:tav>
                                        <p:tav tm="100000">
                                          <p:val>
                                            <p:strVal val="#ppt_y"/>
                                          </p:val>
                                        </p:tav>
                                      </p:tavLst>
                                    </p:anim>
                                  </p:childTnLst>
                                </p:cTn>
                              </p:par>
                              <p:par>
                                <p:cTn fill="hold" grpId="0" id="22" nodeType="withEffect" presetClass="entr" presetID="2" presetSubtype="2">
                                  <p:stCondLst>
                                    <p:cond delay="2000"/>
                                  </p:stCondLst>
                                  <p:childTnLst>
                                    <p:set>
                                      <p:cBhvr>
                                        <p:cTn dur="1" fill="hold" id="23">
                                          <p:stCondLst>
                                            <p:cond delay="0"/>
                                          </p:stCondLst>
                                        </p:cTn>
                                        <p:tgtEl>
                                          <p:spTgt spid="59"/>
                                        </p:tgtEl>
                                        <p:attrNameLst>
                                          <p:attrName>style.visibility</p:attrName>
                                        </p:attrNameLst>
                                      </p:cBhvr>
                                      <p:to>
                                        <p:strVal val="visible"/>
                                      </p:to>
                                    </p:set>
                                    <p:anim calcmode="lin" valueType="num">
                                      <p:cBhvr additive="base">
                                        <p:cTn dur="1000" fill="hold" id="24"/>
                                        <p:tgtEl>
                                          <p:spTgt spid="59"/>
                                        </p:tgtEl>
                                        <p:attrNameLst>
                                          <p:attrName>ppt_x</p:attrName>
                                        </p:attrNameLst>
                                      </p:cBhvr>
                                      <p:tavLst>
                                        <p:tav tm="0">
                                          <p:val>
                                            <p:strVal val="1+#ppt_w/2"/>
                                          </p:val>
                                        </p:tav>
                                        <p:tav tm="100000">
                                          <p:val>
                                            <p:strVal val="#ppt_x"/>
                                          </p:val>
                                        </p:tav>
                                      </p:tavLst>
                                    </p:anim>
                                    <p:anim calcmode="lin" valueType="num">
                                      <p:cBhvr additive="base">
                                        <p:cTn dur="1000" fill="hold" id="25"/>
                                        <p:tgtEl>
                                          <p:spTgt spid="59"/>
                                        </p:tgtEl>
                                        <p:attrNameLst>
                                          <p:attrName>ppt_y</p:attrName>
                                        </p:attrNameLst>
                                      </p:cBhvr>
                                      <p:tavLst>
                                        <p:tav tm="0">
                                          <p:val>
                                            <p:strVal val="#ppt_y"/>
                                          </p:val>
                                        </p:tav>
                                        <p:tav tm="100000">
                                          <p:val>
                                            <p:strVal val="#ppt_y"/>
                                          </p:val>
                                        </p:tav>
                                      </p:tavLst>
                                    </p:anim>
                                  </p:childTnLst>
                                </p:cTn>
                              </p:par>
                              <p:par>
                                <p:cTn fill="hold" grpId="0" id="26" nodeType="withEffect" presetClass="entr" presetID="22" presetSubtype="4">
                                  <p:stCondLst>
                                    <p:cond delay="2500"/>
                                  </p:stCondLst>
                                  <p:childTnLst>
                                    <p:set>
                                      <p:cBhvr>
                                        <p:cTn dur="1" fill="hold" id="27">
                                          <p:stCondLst>
                                            <p:cond delay="0"/>
                                          </p:stCondLst>
                                        </p:cTn>
                                        <p:tgtEl>
                                          <p:spTgt spid="56"/>
                                        </p:tgtEl>
                                        <p:attrNameLst>
                                          <p:attrName>style.visibility</p:attrName>
                                        </p:attrNameLst>
                                      </p:cBhvr>
                                      <p:to>
                                        <p:strVal val="visible"/>
                                      </p:to>
                                    </p:set>
                                    <p:animEffect filter="wipe(down)" transition="in">
                                      <p:cBhvr>
                                        <p:cTn dur="500" id="28"/>
                                        <p:tgtEl>
                                          <p:spTgt spid="56"/>
                                        </p:tgtEl>
                                      </p:cBhvr>
                                    </p:animEffect>
                                  </p:childTnLst>
                                </p:cTn>
                              </p:par>
                              <p:par>
                                <p:cTn fill="hold" grpId="0" id="29" nodeType="withEffect" presetClass="entr" presetID="22" presetSubtype="2">
                                  <p:stCondLst>
                                    <p:cond delay="2500"/>
                                  </p:stCondLst>
                                  <p:childTnLst>
                                    <p:set>
                                      <p:cBhvr>
                                        <p:cTn dur="1" fill="hold" id="30">
                                          <p:stCondLst>
                                            <p:cond delay="0"/>
                                          </p:stCondLst>
                                        </p:cTn>
                                        <p:tgtEl>
                                          <p:spTgt spid="62"/>
                                        </p:tgtEl>
                                        <p:attrNameLst>
                                          <p:attrName>style.visibility</p:attrName>
                                        </p:attrNameLst>
                                      </p:cBhvr>
                                      <p:to>
                                        <p:strVal val="visible"/>
                                      </p:to>
                                    </p:set>
                                    <p:animEffect filter="wipe(right)" transition="in">
                                      <p:cBhvr>
                                        <p:cTn dur="500" id="31"/>
                                        <p:tgtEl>
                                          <p:spTgt spid="62"/>
                                        </p:tgtEl>
                                      </p:cBhvr>
                                    </p:animEffect>
                                  </p:childTnLst>
                                </p:cTn>
                              </p:par>
                              <p:par>
                                <p:cTn fill="hold" grpId="0" id="32" nodeType="withEffect" presetClass="entr" presetID="22" presetSubtype="1">
                                  <p:stCondLst>
                                    <p:cond delay="2500"/>
                                  </p:stCondLst>
                                  <p:childTnLst>
                                    <p:set>
                                      <p:cBhvr>
                                        <p:cTn dur="1" fill="hold" id="33">
                                          <p:stCondLst>
                                            <p:cond delay="0"/>
                                          </p:stCondLst>
                                        </p:cTn>
                                        <p:tgtEl>
                                          <p:spTgt spid="60"/>
                                        </p:tgtEl>
                                        <p:attrNameLst>
                                          <p:attrName>style.visibility</p:attrName>
                                        </p:attrNameLst>
                                      </p:cBhvr>
                                      <p:to>
                                        <p:strVal val="visible"/>
                                      </p:to>
                                    </p:set>
                                    <p:animEffect filter="wipe(up)" transition="in">
                                      <p:cBhvr>
                                        <p:cTn dur="500" id="34"/>
                                        <p:tgtEl>
                                          <p:spTgt spid="60"/>
                                        </p:tgtEl>
                                      </p:cBhvr>
                                    </p:animEffect>
                                  </p:childTnLst>
                                </p:cTn>
                              </p:par>
                              <p:par>
                                <p:cTn fill="hold" grpId="0" id="35" nodeType="withEffect" presetClass="entr" presetID="22" presetSubtype="8">
                                  <p:stCondLst>
                                    <p:cond delay="2500"/>
                                  </p:stCondLst>
                                  <p:childTnLst>
                                    <p:set>
                                      <p:cBhvr>
                                        <p:cTn dur="1" fill="hold" id="36">
                                          <p:stCondLst>
                                            <p:cond delay="0"/>
                                          </p:stCondLst>
                                        </p:cTn>
                                        <p:tgtEl>
                                          <p:spTgt spid="58"/>
                                        </p:tgtEl>
                                        <p:attrNameLst>
                                          <p:attrName>style.visibility</p:attrName>
                                        </p:attrNameLst>
                                      </p:cBhvr>
                                      <p:to>
                                        <p:strVal val="visible"/>
                                      </p:to>
                                    </p:set>
                                    <p:animEffect filter="wipe(left)" transition="in">
                                      <p:cBhvr>
                                        <p:cTn dur="500" id="37"/>
                                        <p:tgtEl>
                                          <p:spTgt spid="58"/>
                                        </p:tgtEl>
                                      </p:cBhvr>
                                    </p:animEffect>
                                  </p:childTnLst>
                                </p:cTn>
                              </p:par>
                              <p:par>
                                <p:cTn fill="hold" grpId="0" id="38" nodeType="withEffect" presetClass="entr" presetID="53" presetSubtype="0">
                                  <p:stCondLst>
                                    <p:cond delay="3000"/>
                                  </p:stCondLst>
                                  <p:childTnLst>
                                    <p:set>
                                      <p:cBhvr>
                                        <p:cTn dur="1" fill="hold" id="39">
                                          <p:stCondLst>
                                            <p:cond delay="0"/>
                                          </p:stCondLst>
                                        </p:cTn>
                                        <p:tgtEl>
                                          <p:spTgt spid="64"/>
                                        </p:tgtEl>
                                        <p:attrNameLst>
                                          <p:attrName>style.visibility</p:attrName>
                                        </p:attrNameLst>
                                      </p:cBhvr>
                                      <p:to>
                                        <p:strVal val="visible"/>
                                      </p:to>
                                    </p:set>
                                    <p:anim calcmode="lin" valueType="num">
                                      <p:cBhvr>
                                        <p:cTn dur="500" fill="hold" id="40"/>
                                        <p:tgtEl>
                                          <p:spTgt spid="64"/>
                                        </p:tgtEl>
                                        <p:attrNameLst>
                                          <p:attrName>ppt_w</p:attrName>
                                        </p:attrNameLst>
                                      </p:cBhvr>
                                      <p:tavLst>
                                        <p:tav tm="0">
                                          <p:val>
                                            <p:fltVal val="0"/>
                                          </p:val>
                                        </p:tav>
                                        <p:tav tm="100000">
                                          <p:val>
                                            <p:strVal val="#ppt_w"/>
                                          </p:val>
                                        </p:tav>
                                      </p:tavLst>
                                    </p:anim>
                                    <p:anim calcmode="lin" valueType="num">
                                      <p:cBhvr>
                                        <p:cTn dur="500" fill="hold" id="41"/>
                                        <p:tgtEl>
                                          <p:spTgt spid="64"/>
                                        </p:tgtEl>
                                        <p:attrNameLst>
                                          <p:attrName>ppt_h</p:attrName>
                                        </p:attrNameLst>
                                      </p:cBhvr>
                                      <p:tavLst>
                                        <p:tav tm="0">
                                          <p:val>
                                            <p:fltVal val="0"/>
                                          </p:val>
                                        </p:tav>
                                        <p:tav tm="100000">
                                          <p:val>
                                            <p:strVal val="#ppt_h"/>
                                          </p:val>
                                        </p:tav>
                                      </p:tavLst>
                                    </p:anim>
                                    <p:animEffect filter="fade" transition="in">
                                      <p:cBhvr>
                                        <p:cTn dur="500" id="42"/>
                                        <p:tgtEl>
                                          <p:spTgt spid="64"/>
                                        </p:tgtEl>
                                      </p:cBhvr>
                                    </p:animEffect>
                                  </p:childTnLst>
                                </p:cTn>
                              </p:par>
                              <p:par>
                                <p:cTn fill="hold" grpId="0" id="43" nodeType="withEffect" presetClass="entr" presetID="53" presetSubtype="0">
                                  <p:stCondLst>
                                    <p:cond delay="3000"/>
                                  </p:stCondLst>
                                  <p:childTnLst>
                                    <p:set>
                                      <p:cBhvr>
                                        <p:cTn dur="1" fill="hold" id="44">
                                          <p:stCondLst>
                                            <p:cond delay="0"/>
                                          </p:stCondLst>
                                        </p:cTn>
                                        <p:tgtEl>
                                          <p:spTgt spid="65"/>
                                        </p:tgtEl>
                                        <p:attrNameLst>
                                          <p:attrName>style.visibility</p:attrName>
                                        </p:attrNameLst>
                                      </p:cBhvr>
                                      <p:to>
                                        <p:strVal val="visible"/>
                                      </p:to>
                                    </p:set>
                                    <p:anim calcmode="lin" valueType="num">
                                      <p:cBhvr>
                                        <p:cTn dur="500" fill="hold" id="45"/>
                                        <p:tgtEl>
                                          <p:spTgt spid="65"/>
                                        </p:tgtEl>
                                        <p:attrNameLst>
                                          <p:attrName>ppt_w</p:attrName>
                                        </p:attrNameLst>
                                      </p:cBhvr>
                                      <p:tavLst>
                                        <p:tav tm="0">
                                          <p:val>
                                            <p:fltVal val="0"/>
                                          </p:val>
                                        </p:tav>
                                        <p:tav tm="100000">
                                          <p:val>
                                            <p:strVal val="#ppt_w"/>
                                          </p:val>
                                        </p:tav>
                                      </p:tavLst>
                                    </p:anim>
                                    <p:anim calcmode="lin" valueType="num">
                                      <p:cBhvr>
                                        <p:cTn dur="500" fill="hold" id="46"/>
                                        <p:tgtEl>
                                          <p:spTgt spid="65"/>
                                        </p:tgtEl>
                                        <p:attrNameLst>
                                          <p:attrName>ppt_h</p:attrName>
                                        </p:attrNameLst>
                                      </p:cBhvr>
                                      <p:tavLst>
                                        <p:tav tm="0">
                                          <p:val>
                                            <p:fltVal val="0"/>
                                          </p:val>
                                        </p:tav>
                                        <p:tav tm="100000">
                                          <p:val>
                                            <p:strVal val="#ppt_h"/>
                                          </p:val>
                                        </p:tav>
                                      </p:tavLst>
                                    </p:anim>
                                    <p:animEffect filter="fade" transition="in">
                                      <p:cBhvr>
                                        <p:cTn dur="500" id="47"/>
                                        <p:tgtEl>
                                          <p:spTgt spid="65"/>
                                        </p:tgtEl>
                                      </p:cBhvr>
                                    </p:animEffect>
                                  </p:childTnLst>
                                </p:cTn>
                              </p:par>
                              <p:par>
                                <p:cTn fill="hold" grpId="0" id="48" nodeType="withEffect" presetClass="entr" presetID="53" presetSubtype="0">
                                  <p:stCondLst>
                                    <p:cond delay="3000"/>
                                  </p:stCondLst>
                                  <p:childTnLst>
                                    <p:set>
                                      <p:cBhvr>
                                        <p:cTn dur="1" fill="hold" id="49">
                                          <p:stCondLst>
                                            <p:cond delay="0"/>
                                          </p:stCondLst>
                                        </p:cTn>
                                        <p:tgtEl>
                                          <p:spTgt spid="66"/>
                                        </p:tgtEl>
                                        <p:attrNameLst>
                                          <p:attrName>style.visibility</p:attrName>
                                        </p:attrNameLst>
                                      </p:cBhvr>
                                      <p:to>
                                        <p:strVal val="visible"/>
                                      </p:to>
                                    </p:set>
                                    <p:anim calcmode="lin" valueType="num">
                                      <p:cBhvr>
                                        <p:cTn dur="500" fill="hold" id="50"/>
                                        <p:tgtEl>
                                          <p:spTgt spid="66"/>
                                        </p:tgtEl>
                                        <p:attrNameLst>
                                          <p:attrName>ppt_w</p:attrName>
                                        </p:attrNameLst>
                                      </p:cBhvr>
                                      <p:tavLst>
                                        <p:tav tm="0">
                                          <p:val>
                                            <p:fltVal val="0"/>
                                          </p:val>
                                        </p:tav>
                                        <p:tav tm="100000">
                                          <p:val>
                                            <p:strVal val="#ppt_w"/>
                                          </p:val>
                                        </p:tav>
                                      </p:tavLst>
                                    </p:anim>
                                    <p:anim calcmode="lin" valueType="num">
                                      <p:cBhvr>
                                        <p:cTn dur="500" fill="hold" id="51"/>
                                        <p:tgtEl>
                                          <p:spTgt spid="66"/>
                                        </p:tgtEl>
                                        <p:attrNameLst>
                                          <p:attrName>ppt_h</p:attrName>
                                        </p:attrNameLst>
                                      </p:cBhvr>
                                      <p:tavLst>
                                        <p:tav tm="0">
                                          <p:val>
                                            <p:fltVal val="0"/>
                                          </p:val>
                                        </p:tav>
                                        <p:tav tm="100000">
                                          <p:val>
                                            <p:strVal val="#ppt_h"/>
                                          </p:val>
                                        </p:tav>
                                      </p:tavLst>
                                    </p:anim>
                                    <p:animEffect filter="fade" transition="in">
                                      <p:cBhvr>
                                        <p:cTn dur="500" id="52"/>
                                        <p:tgtEl>
                                          <p:spTgt spid="66"/>
                                        </p:tgtEl>
                                      </p:cBhvr>
                                    </p:animEffect>
                                  </p:childTnLst>
                                </p:cTn>
                              </p:par>
                              <p:par>
                                <p:cTn fill="hold" grpId="0" id="53" nodeType="withEffect" presetClass="entr" presetID="53" presetSubtype="0">
                                  <p:stCondLst>
                                    <p:cond delay="3000"/>
                                  </p:stCondLst>
                                  <p:childTnLst>
                                    <p:set>
                                      <p:cBhvr>
                                        <p:cTn dur="1" fill="hold" id="54">
                                          <p:stCondLst>
                                            <p:cond delay="0"/>
                                          </p:stCondLst>
                                        </p:cTn>
                                        <p:tgtEl>
                                          <p:spTgt spid="67"/>
                                        </p:tgtEl>
                                        <p:attrNameLst>
                                          <p:attrName>style.visibility</p:attrName>
                                        </p:attrNameLst>
                                      </p:cBhvr>
                                      <p:to>
                                        <p:strVal val="visible"/>
                                      </p:to>
                                    </p:set>
                                    <p:anim calcmode="lin" valueType="num">
                                      <p:cBhvr>
                                        <p:cTn dur="500" fill="hold" id="55"/>
                                        <p:tgtEl>
                                          <p:spTgt spid="67"/>
                                        </p:tgtEl>
                                        <p:attrNameLst>
                                          <p:attrName>ppt_w</p:attrName>
                                        </p:attrNameLst>
                                      </p:cBhvr>
                                      <p:tavLst>
                                        <p:tav tm="0">
                                          <p:val>
                                            <p:fltVal val="0"/>
                                          </p:val>
                                        </p:tav>
                                        <p:tav tm="100000">
                                          <p:val>
                                            <p:strVal val="#ppt_w"/>
                                          </p:val>
                                        </p:tav>
                                      </p:tavLst>
                                    </p:anim>
                                    <p:anim calcmode="lin" valueType="num">
                                      <p:cBhvr>
                                        <p:cTn dur="500" fill="hold" id="56"/>
                                        <p:tgtEl>
                                          <p:spTgt spid="67"/>
                                        </p:tgtEl>
                                        <p:attrNameLst>
                                          <p:attrName>ppt_h</p:attrName>
                                        </p:attrNameLst>
                                      </p:cBhvr>
                                      <p:tavLst>
                                        <p:tav tm="0">
                                          <p:val>
                                            <p:fltVal val="0"/>
                                          </p:val>
                                        </p:tav>
                                        <p:tav tm="100000">
                                          <p:val>
                                            <p:strVal val="#ppt_h"/>
                                          </p:val>
                                        </p:tav>
                                      </p:tavLst>
                                    </p:anim>
                                    <p:animEffect filter="fade" transition="in">
                                      <p:cBhvr>
                                        <p:cTn dur="500" id="57"/>
                                        <p:tgtEl>
                                          <p:spTgt spid="67"/>
                                        </p:tgtEl>
                                      </p:cBhvr>
                                    </p:animEffect>
                                  </p:childTnLst>
                                </p:cTn>
                              </p:par>
                              <p:par>
                                <p:cTn fill="hold" grpId="0" id="58" nodeType="withEffect" presetClass="entr" presetID="53" presetSubtype="0">
                                  <p:stCondLst>
                                    <p:cond delay="3000"/>
                                  </p:stCondLst>
                                  <p:childTnLst>
                                    <p:set>
                                      <p:cBhvr>
                                        <p:cTn dur="1" fill="hold" id="59">
                                          <p:stCondLst>
                                            <p:cond delay="0"/>
                                          </p:stCondLst>
                                        </p:cTn>
                                        <p:tgtEl>
                                          <p:spTgt spid="81"/>
                                        </p:tgtEl>
                                        <p:attrNameLst>
                                          <p:attrName>style.visibility</p:attrName>
                                        </p:attrNameLst>
                                      </p:cBhvr>
                                      <p:to>
                                        <p:strVal val="visible"/>
                                      </p:to>
                                    </p:set>
                                    <p:anim calcmode="lin" valueType="num">
                                      <p:cBhvr>
                                        <p:cTn dur="500" fill="hold" id="60"/>
                                        <p:tgtEl>
                                          <p:spTgt spid="81"/>
                                        </p:tgtEl>
                                        <p:attrNameLst>
                                          <p:attrName>ppt_w</p:attrName>
                                        </p:attrNameLst>
                                      </p:cBhvr>
                                      <p:tavLst>
                                        <p:tav tm="0">
                                          <p:val>
                                            <p:fltVal val="0"/>
                                          </p:val>
                                        </p:tav>
                                        <p:tav tm="100000">
                                          <p:val>
                                            <p:strVal val="#ppt_w"/>
                                          </p:val>
                                        </p:tav>
                                      </p:tavLst>
                                    </p:anim>
                                    <p:anim calcmode="lin" valueType="num">
                                      <p:cBhvr>
                                        <p:cTn dur="500" fill="hold" id="61"/>
                                        <p:tgtEl>
                                          <p:spTgt spid="81"/>
                                        </p:tgtEl>
                                        <p:attrNameLst>
                                          <p:attrName>ppt_h</p:attrName>
                                        </p:attrNameLst>
                                      </p:cBhvr>
                                      <p:tavLst>
                                        <p:tav tm="0">
                                          <p:val>
                                            <p:fltVal val="0"/>
                                          </p:val>
                                        </p:tav>
                                        <p:tav tm="100000">
                                          <p:val>
                                            <p:strVal val="#ppt_h"/>
                                          </p:val>
                                        </p:tav>
                                      </p:tavLst>
                                    </p:anim>
                                    <p:animEffect filter="fade" transition="in">
                                      <p:cBhvr>
                                        <p:cTn dur="500" id="62"/>
                                        <p:tgtEl>
                                          <p:spTgt spid="81"/>
                                        </p:tgtEl>
                                      </p:cBhvr>
                                    </p:animEffect>
                                  </p:childTnLst>
                                </p:cTn>
                              </p:par>
                              <p:par>
                                <p:cTn fill="hold" grpId="0" id="63" nodeType="withEffect" presetClass="entr" presetID="53" presetSubtype="0">
                                  <p:stCondLst>
                                    <p:cond delay="3000"/>
                                  </p:stCondLst>
                                  <p:childTnLst>
                                    <p:set>
                                      <p:cBhvr>
                                        <p:cTn dur="1" fill="hold" id="64">
                                          <p:stCondLst>
                                            <p:cond delay="0"/>
                                          </p:stCondLst>
                                        </p:cTn>
                                        <p:tgtEl>
                                          <p:spTgt spid="82"/>
                                        </p:tgtEl>
                                        <p:attrNameLst>
                                          <p:attrName>style.visibility</p:attrName>
                                        </p:attrNameLst>
                                      </p:cBhvr>
                                      <p:to>
                                        <p:strVal val="visible"/>
                                      </p:to>
                                    </p:set>
                                    <p:anim calcmode="lin" valueType="num">
                                      <p:cBhvr>
                                        <p:cTn dur="500" fill="hold" id="65"/>
                                        <p:tgtEl>
                                          <p:spTgt spid="82"/>
                                        </p:tgtEl>
                                        <p:attrNameLst>
                                          <p:attrName>ppt_w</p:attrName>
                                        </p:attrNameLst>
                                      </p:cBhvr>
                                      <p:tavLst>
                                        <p:tav tm="0">
                                          <p:val>
                                            <p:fltVal val="0"/>
                                          </p:val>
                                        </p:tav>
                                        <p:tav tm="100000">
                                          <p:val>
                                            <p:strVal val="#ppt_w"/>
                                          </p:val>
                                        </p:tav>
                                      </p:tavLst>
                                    </p:anim>
                                    <p:anim calcmode="lin" valueType="num">
                                      <p:cBhvr>
                                        <p:cTn dur="500" fill="hold" id="66"/>
                                        <p:tgtEl>
                                          <p:spTgt spid="82"/>
                                        </p:tgtEl>
                                        <p:attrNameLst>
                                          <p:attrName>ppt_h</p:attrName>
                                        </p:attrNameLst>
                                      </p:cBhvr>
                                      <p:tavLst>
                                        <p:tav tm="0">
                                          <p:val>
                                            <p:fltVal val="0"/>
                                          </p:val>
                                        </p:tav>
                                        <p:tav tm="100000">
                                          <p:val>
                                            <p:strVal val="#ppt_h"/>
                                          </p:val>
                                        </p:tav>
                                      </p:tavLst>
                                    </p:anim>
                                    <p:animEffect filter="fade" transition="in">
                                      <p:cBhvr>
                                        <p:cTn dur="500" id="67"/>
                                        <p:tgtEl>
                                          <p:spTgt spid="82"/>
                                        </p:tgtEl>
                                      </p:cBhvr>
                                    </p:animEffect>
                                  </p:childTnLst>
                                </p:cTn>
                              </p:par>
                              <p:par>
                                <p:cTn fill="hold" grpId="0" id="68" nodeType="withEffect" presetClass="entr" presetID="53" presetSubtype="0">
                                  <p:stCondLst>
                                    <p:cond delay="3000"/>
                                  </p:stCondLst>
                                  <p:childTnLst>
                                    <p:set>
                                      <p:cBhvr>
                                        <p:cTn dur="1" fill="hold" id="69">
                                          <p:stCondLst>
                                            <p:cond delay="0"/>
                                          </p:stCondLst>
                                        </p:cTn>
                                        <p:tgtEl>
                                          <p:spTgt spid="83"/>
                                        </p:tgtEl>
                                        <p:attrNameLst>
                                          <p:attrName>style.visibility</p:attrName>
                                        </p:attrNameLst>
                                      </p:cBhvr>
                                      <p:to>
                                        <p:strVal val="visible"/>
                                      </p:to>
                                    </p:set>
                                    <p:anim calcmode="lin" valueType="num">
                                      <p:cBhvr>
                                        <p:cTn dur="500" fill="hold" id="70"/>
                                        <p:tgtEl>
                                          <p:spTgt spid="83"/>
                                        </p:tgtEl>
                                        <p:attrNameLst>
                                          <p:attrName>ppt_w</p:attrName>
                                        </p:attrNameLst>
                                      </p:cBhvr>
                                      <p:tavLst>
                                        <p:tav tm="0">
                                          <p:val>
                                            <p:fltVal val="0"/>
                                          </p:val>
                                        </p:tav>
                                        <p:tav tm="100000">
                                          <p:val>
                                            <p:strVal val="#ppt_w"/>
                                          </p:val>
                                        </p:tav>
                                      </p:tavLst>
                                    </p:anim>
                                    <p:anim calcmode="lin" valueType="num">
                                      <p:cBhvr>
                                        <p:cTn dur="500" fill="hold" id="71"/>
                                        <p:tgtEl>
                                          <p:spTgt spid="83"/>
                                        </p:tgtEl>
                                        <p:attrNameLst>
                                          <p:attrName>ppt_h</p:attrName>
                                        </p:attrNameLst>
                                      </p:cBhvr>
                                      <p:tavLst>
                                        <p:tav tm="0">
                                          <p:val>
                                            <p:fltVal val="0"/>
                                          </p:val>
                                        </p:tav>
                                        <p:tav tm="100000">
                                          <p:val>
                                            <p:strVal val="#ppt_h"/>
                                          </p:val>
                                        </p:tav>
                                      </p:tavLst>
                                    </p:anim>
                                    <p:animEffect filter="fade" transition="in">
                                      <p:cBhvr>
                                        <p:cTn dur="500" id="72"/>
                                        <p:tgtEl>
                                          <p:spTgt spid="83"/>
                                        </p:tgtEl>
                                      </p:cBhvr>
                                    </p:animEffect>
                                  </p:childTnLst>
                                </p:cTn>
                              </p:par>
                              <p:par>
                                <p:cTn fill="hold" grpId="0" id="73" nodeType="withEffect" presetClass="entr" presetID="53" presetSubtype="0">
                                  <p:stCondLst>
                                    <p:cond delay="3000"/>
                                  </p:stCondLst>
                                  <p:childTnLst>
                                    <p:set>
                                      <p:cBhvr>
                                        <p:cTn dur="1" fill="hold" id="74">
                                          <p:stCondLst>
                                            <p:cond delay="0"/>
                                          </p:stCondLst>
                                        </p:cTn>
                                        <p:tgtEl>
                                          <p:spTgt spid="84"/>
                                        </p:tgtEl>
                                        <p:attrNameLst>
                                          <p:attrName>style.visibility</p:attrName>
                                        </p:attrNameLst>
                                      </p:cBhvr>
                                      <p:to>
                                        <p:strVal val="visible"/>
                                      </p:to>
                                    </p:set>
                                    <p:anim calcmode="lin" valueType="num">
                                      <p:cBhvr>
                                        <p:cTn dur="500" fill="hold" id="75"/>
                                        <p:tgtEl>
                                          <p:spTgt spid="84"/>
                                        </p:tgtEl>
                                        <p:attrNameLst>
                                          <p:attrName>ppt_w</p:attrName>
                                        </p:attrNameLst>
                                      </p:cBhvr>
                                      <p:tavLst>
                                        <p:tav tm="0">
                                          <p:val>
                                            <p:fltVal val="0"/>
                                          </p:val>
                                        </p:tav>
                                        <p:tav tm="100000">
                                          <p:val>
                                            <p:strVal val="#ppt_w"/>
                                          </p:val>
                                        </p:tav>
                                      </p:tavLst>
                                    </p:anim>
                                    <p:anim calcmode="lin" valueType="num">
                                      <p:cBhvr>
                                        <p:cTn dur="500" fill="hold" id="76"/>
                                        <p:tgtEl>
                                          <p:spTgt spid="84"/>
                                        </p:tgtEl>
                                        <p:attrNameLst>
                                          <p:attrName>ppt_h</p:attrName>
                                        </p:attrNameLst>
                                      </p:cBhvr>
                                      <p:tavLst>
                                        <p:tav tm="0">
                                          <p:val>
                                            <p:fltVal val="0"/>
                                          </p:val>
                                        </p:tav>
                                        <p:tav tm="100000">
                                          <p:val>
                                            <p:strVal val="#ppt_h"/>
                                          </p:val>
                                        </p:tav>
                                      </p:tavLst>
                                    </p:anim>
                                    <p:animEffect filter="fade" transition="in">
                                      <p:cBhvr>
                                        <p:cTn dur="500" id="77"/>
                                        <p:tgtEl>
                                          <p:spTgt spid="84"/>
                                        </p:tgtEl>
                                      </p:cBhvr>
                                    </p:animEffect>
                                  </p:childTnLst>
                                </p:cTn>
                              </p:par>
                            </p:childTnLst>
                          </p:cTn>
                        </p:par>
                        <p:par>
                          <p:cTn fill="hold" id="78" nodeType="afterGroup">
                            <p:stCondLst>
                              <p:cond delay="3500"/>
                            </p:stCondLst>
                            <p:childTnLst>
                              <p:par>
                                <p:cTn fill="hold" id="79" nodeType="afterEffect" presetClass="entr" presetID="2" presetSubtype="2">
                                  <p:stCondLst>
                                    <p:cond delay="0"/>
                                  </p:stCondLst>
                                  <p:childTnLst>
                                    <p:set>
                                      <p:cBhvr>
                                        <p:cTn dur="1" fill="hold" id="80">
                                          <p:stCondLst>
                                            <p:cond delay="0"/>
                                          </p:stCondLst>
                                        </p:cTn>
                                        <p:tgtEl>
                                          <p:spTgt spid="25"/>
                                        </p:tgtEl>
                                        <p:attrNameLst>
                                          <p:attrName>style.visibility</p:attrName>
                                        </p:attrNameLst>
                                      </p:cBhvr>
                                      <p:to>
                                        <p:strVal val="visible"/>
                                      </p:to>
                                    </p:set>
                                    <p:anim calcmode="lin" valueType="num">
                                      <p:cBhvr additive="base">
                                        <p:cTn dur="1000" fill="hold" id="81"/>
                                        <p:tgtEl>
                                          <p:spTgt spid="25"/>
                                        </p:tgtEl>
                                        <p:attrNameLst>
                                          <p:attrName>ppt_x</p:attrName>
                                        </p:attrNameLst>
                                      </p:cBhvr>
                                      <p:tavLst>
                                        <p:tav tm="0">
                                          <p:val>
                                            <p:strVal val="1+#ppt_w/2"/>
                                          </p:val>
                                        </p:tav>
                                        <p:tav tm="100000">
                                          <p:val>
                                            <p:strVal val="#ppt_x"/>
                                          </p:val>
                                        </p:tav>
                                      </p:tavLst>
                                    </p:anim>
                                    <p:anim calcmode="lin" valueType="num">
                                      <p:cBhvr additive="base">
                                        <p:cTn dur="1000" fill="hold" id="82"/>
                                        <p:tgtEl>
                                          <p:spTgt spid="25"/>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4500"/>
                            </p:stCondLst>
                            <p:childTnLst>
                              <p:par>
                                <p:cTn fill="hold" id="84" nodeType="afterEffect" presetClass="entr" presetID="2" presetSubtype="2">
                                  <p:stCondLst>
                                    <p:cond delay="0"/>
                                  </p:stCondLst>
                                  <p:childTnLst>
                                    <p:set>
                                      <p:cBhvr>
                                        <p:cTn dur="1" fill="hold" id="85">
                                          <p:stCondLst>
                                            <p:cond delay="0"/>
                                          </p:stCondLst>
                                        </p:cTn>
                                        <p:tgtEl>
                                          <p:spTgt spid="28"/>
                                        </p:tgtEl>
                                        <p:attrNameLst>
                                          <p:attrName>style.visibility</p:attrName>
                                        </p:attrNameLst>
                                      </p:cBhvr>
                                      <p:to>
                                        <p:strVal val="visible"/>
                                      </p:to>
                                    </p:set>
                                    <p:anim calcmode="lin" valueType="num">
                                      <p:cBhvr additive="base">
                                        <p:cTn dur="1000" fill="hold" id="86"/>
                                        <p:tgtEl>
                                          <p:spTgt spid="28"/>
                                        </p:tgtEl>
                                        <p:attrNameLst>
                                          <p:attrName>ppt_x</p:attrName>
                                        </p:attrNameLst>
                                      </p:cBhvr>
                                      <p:tavLst>
                                        <p:tav tm="0">
                                          <p:val>
                                            <p:strVal val="1+#ppt_w/2"/>
                                          </p:val>
                                        </p:tav>
                                        <p:tav tm="100000">
                                          <p:val>
                                            <p:strVal val="#ppt_x"/>
                                          </p:val>
                                        </p:tav>
                                      </p:tavLst>
                                    </p:anim>
                                    <p:anim calcmode="lin" valueType="num">
                                      <p:cBhvr additive="base">
                                        <p:cTn dur="1000" fill="hold" id="87"/>
                                        <p:tgtEl>
                                          <p:spTgt spid="28"/>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5500"/>
                            </p:stCondLst>
                            <p:childTnLst>
                              <p:par>
                                <p:cTn fill="hold" id="89" nodeType="afterEffect" presetClass="entr" presetID="2" presetSubtype="2">
                                  <p:stCondLst>
                                    <p:cond delay="0"/>
                                  </p:stCondLst>
                                  <p:childTnLst>
                                    <p:set>
                                      <p:cBhvr>
                                        <p:cTn dur="1" fill="hold" id="90">
                                          <p:stCondLst>
                                            <p:cond delay="0"/>
                                          </p:stCondLst>
                                        </p:cTn>
                                        <p:tgtEl>
                                          <p:spTgt spid="31"/>
                                        </p:tgtEl>
                                        <p:attrNameLst>
                                          <p:attrName>style.visibility</p:attrName>
                                        </p:attrNameLst>
                                      </p:cBhvr>
                                      <p:to>
                                        <p:strVal val="visible"/>
                                      </p:to>
                                    </p:set>
                                    <p:anim calcmode="lin" valueType="num">
                                      <p:cBhvr additive="base">
                                        <p:cTn dur="1000" fill="hold" id="91"/>
                                        <p:tgtEl>
                                          <p:spTgt spid="31"/>
                                        </p:tgtEl>
                                        <p:attrNameLst>
                                          <p:attrName>ppt_x</p:attrName>
                                        </p:attrNameLst>
                                      </p:cBhvr>
                                      <p:tavLst>
                                        <p:tav tm="0">
                                          <p:val>
                                            <p:strVal val="1+#ppt_w/2"/>
                                          </p:val>
                                        </p:tav>
                                        <p:tav tm="100000">
                                          <p:val>
                                            <p:strVal val="#ppt_x"/>
                                          </p:val>
                                        </p:tav>
                                      </p:tavLst>
                                    </p:anim>
                                    <p:anim calcmode="lin" valueType="num">
                                      <p:cBhvr additive="base">
                                        <p:cTn dur="1000" fill="hold" id="92"/>
                                        <p:tgtEl>
                                          <p:spTgt spid="31"/>
                                        </p:tgtEl>
                                        <p:attrNameLst>
                                          <p:attrName>ppt_y</p:attrName>
                                        </p:attrNameLst>
                                      </p:cBhvr>
                                      <p:tavLst>
                                        <p:tav tm="0">
                                          <p:val>
                                            <p:strVal val="#ppt_y"/>
                                          </p:val>
                                        </p:tav>
                                        <p:tav tm="100000">
                                          <p:val>
                                            <p:strVal val="#ppt_y"/>
                                          </p:val>
                                        </p:tav>
                                      </p:tavLst>
                                    </p:anim>
                                  </p:childTnLst>
                                </p:cTn>
                              </p:par>
                            </p:childTnLst>
                          </p:cTn>
                        </p:par>
                        <p:par>
                          <p:cTn fill="hold" id="93" nodeType="afterGroup">
                            <p:stCondLst>
                              <p:cond delay="6500"/>
                            </p:stCondLst>
                            <p:childTnLst>
                              <p:par>
                                <p:cTn fill="hold" id="94" nodeType="afterEffect" presetClass="entr" presetID="2" presetSubtype="2">
                                  <p:stCondLst>
                                    <p:cond delay="0"/>
                                  </p:stCondLst>
                                  <p:childTnLst>
                                    <p:set>
                                      <p:cBhvr>
                                        <p:cTn dur="1" fill="hold" id="95">
                                          <p:stCondLst>
                                            <p:cond delay="0"/>
                                          </p:stCondLst>
                                        </p:cTn>
                                        <p:tgtEl>
                                          <p:spTgt spid="34"/>
                                        </p:tgtEl>
                                        <p:attrNameLst>
                                          <p:attrName>style.visibility</p:attrName>
                                        </p:attrNameLst>
                                      </p:cBhvr>
                                      <p:to>
                                        <p:strVal val="visible"/>
                                      </p:to>
                                    </p:set>
                                    <p:anim calcmode="lin" valueType="num">
                                      <p:cBhvr additive="base">
                                        <p:cTn dur="1000" fill="hold" id="96"/>
                                        <p:tgtEl>
                                          <p:spTgt spid="34"/>
                                        </p:tgtEl>
                                        <p:attrNameLst>
                                          <p:attrName>ppt_x</p:attrName>
                                        </p:attrNameLst>
                                      </p:cBhvr>
                                      <p:tavLst>
                                        <p:tav tm="0">
                                          <p:val>
                                            <p:strVal val="1+#ppt_w/2"/>
                                          </p:val>
                                        </p:tav>
                                        <p:tav tm="100000">
                                          <p:val>
                                            <p:strVal val="#ppt_x"/>
                                          </p:val>
                                        </p:tav>
                                      </p:tavLst>
                                    </p:anim>
                                    <p:anim calcmode="lin" valueType="num">
                                      <p:cBhvr additive="base">
                                        <p:cTn dur="1000" fill="hold" id="97"/>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57"/>
      <p:bldP grpId="0" spid="58"/>
      <p:bldP grpId="0" spid="59"/>
      <p:bldP grpId="0" spid="60"/>
      <p:bldP grpId="0" spid="61"/>
      <p:bldP grpId="0" spid="62"/>
      <p:bldP grpId="0" spid="63"/>
      <p:bldP grpId="0" spid="64"/>
      <p:bldP grpId="0" spid="65"/>
      <p:bldP grpId="0" spid="66"/>
      <p:bldP grpId="0" spid="67"/>
      <p:bldP grpId="0" spid="81"/>
      <p:bldP grpId="0" spid="82"/>
      <p:bldP grpId="0" spid="83"/>
      <p:bldP grpId="0" spid="84"/>
      <p:bldP grpId="0" spid="23"/>
      <p:bldP grpId="1"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2641579" y="2121439"/>
            <a:ext cx="2170095" cy="1995966"/>
            <a:chOff x="8374817" y="3976831"/>
            <a:chExt cx="719115" cy="661413"/>
          </a:xfrm>
        </p:grpSpPr>
        <p:sp>
          <p:nvSpPr>
            <p:cNvPr id="17" name="Freeform 44"/>
            <p:cNvSpPr/>
            <p:nvPr/>
          </p:nvSpPr>
          <p:spPr bwMode="auto">
            <a:xfrm>
              <a:off x="9018919" y="4072040"/>
              <a:ext cx="75013" cy="68522"/>
            </a:xfrm>
            <a:custGeom>
              <a:gdLst>
                <a:gd fmla="*/ 28 w 44" name="T0"/>
                <a:gd fmla="*/ 11 h 40" name="T1"/>
                <a:gd fmla="*/ 0 w 44" name="T2"/>
                <a:gd fmla="*/ 18 h 40" name="T3"/>
                <a:gd fmla="*/ 31 w 44" name="T4"/>
                <a:gd fmla="*/ 40 h 40" name="T5"/>
                <a:gd fmla="*/ 28 w 44" name="T6"/>
                <a:gd fmla="*/ 11 h 40" name="T7"/>
              </a:gdLst>
              <a:cxnLst>
                <a:cxn ang="0">
                  <a:pos x="T0" y="T1"/>
                </a:cxn>
                <a:cxn ang="0">
                  <a:pos x="T2" y="T3"/>
                </a:cxn>
                <a:cxn ang="0">
                  <a:pos x="T4" y="T5"/>
                </a:cxn>
                <a:cxn ang="0">
                  <a:pos x="T6" y="T7"/>
                </a:cxn>
              </a:cxnLst>
              <a:rect b="b" l="0" r="r" t="0"/>
              <a:pathLst>
                <a:path h="40" w="44">
                  <a:moveTo>
                    <a:pt x="28" y="11"/>
                  </a:moveTo>
                  <a:cubicBezTo>
                    <a:pt x="13" y="0"/>
                    <a:pt x="0" y="18"/>
                    <a:pt x="0" y="18"/>
                  </a:cubicBezTo>
                  <a:cubicBezTo>
                    <a:pt x="31" y="40"/>
                    <a:pt x="31" y="40"/>
                    <a:pt x="31" y="40"/>
                  </a:cubicBezTo>
                  <a:cubicBezTo>
                    <a:pt x="31" y="40"/>
                    <a:pt x="44" y="22"/>
                    <a:pt x="28" y="11"/>
                  </a:cubicBezTo>
                  <a:close/>
                </a:path>
              </a:pathLst>
            </a:custGeom>
            <a:solidFill>
              <a:srgbClr val="58595B"/>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18" name="Freeform 45"/>
            <p:cNvSpPr/>
            <p:nvPr/>
          </p:nvSpPr>
          <p:spPr bwMode="auto">
            <a:xfrm>
              <a:off x="8831387" y="4116759"/>
              <a:ext cx="230088" cy="284184"/>
            </a:xfrm>
            <a:custGeom>
              <a:gdLst>
                <a:gd fmla="*/ 187 w 319" name="T0"/>
                <a:gd fmla="*/ 85 h 394" name="T1"/>
                <a:gd fmla="*/ 156 w 319" name="T2"/>
                <a:gd fmla="*/ 125 h 394" name="T3"/>
                <a:gd fmla="*/ 104 w 319" name="T4"/>
                <a:gd fmla="*/ 198 h 394" name="T5"/>
                <a:gd fmla="*/ 0 w 319" name="T6"/>
                <a:gd fmla="*/ 342 h 394" name="T7"/>
                <a:gd fmla="*/ 74 w 319" name="T8"/>
                <a:gd fmla="*/ 394 h 394" name="T9"/>
                <a:gd fmla="*/ 104 w 319" name="T10"/>
                <a:gd fmla="*/ 352 h 394" name="T11"/>
                <a:gd fmla="*/ 130 w 319" name="T12"/>
                <a:gd fmla="*/ 314 h 394" name="T13"/>
                <a:gd fmla="*/ 156 w 319" name="T14"/>
                <a:gd fmla="*/ 276 h 394" name="T15"/>
                <a:gd fmla="*/ 319 w 319" name="T16"/>
                <a:gd fmla="*/ 52 h 394" name="T17"/>
                <a:gd fmla="*/ 248 w 319" name="T18"/>
                <a:gd fmla="*/ 0 h 394" name="T19"/>
                <a:gd fmla="*/ 187 w 319" name="T20"/>
                <a:gd fmla="*/ 85 h 3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4" w="319">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solidFill>
              <a:srgbClr val="0973DD"/>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19" name="Freeform 46"/>
            <p:cNvSpPr/>
            <p:nvPr/>
          </p:nvSpPr>
          <p:spPr bwMode="auto">
            <a:xfrm>
              <a:off x="8374817" y="3976831"/>
              <a:ext cx="569090" cy="661413"/>
            </a:xfrm>
            <a:custGeom>
              <a:gdLst>
                <a:gd fmla="*/ 312 w 334" name="T0"/>
                <a:gd fmla="*/ 348 h 388" name="T1"/>
                <a:gd fmla="*/ 293 w 334" name="T2"/>
                <a:gd fmla="*/ 366 h 388" name="T3"/>
                <a:gd fmla="*/ 40 w 334" name="T4"/>
                <a:gd fmla="*/ 366 h 388" name="T5"/>
                <a:gd fmla="*/ 22 w 334" name="T6"/>
                <a:gd fmla="*/ 348 h 388" name="T7"/>
                <a:gd fmla="*/ 22 w 334" name="T8"/>
                <a:gd fmla="*/ 41 h 388" name="T9"/>
                <a:gd fmla="*/ 40 w 334" name="T10"/>
                <a:gd fmla="*/ 23 h 388" name="T11"/>
                <a:gd fmla="*/ 293 w 334" name="T12"/>
                <a:gd fmla="*/ 23 h 388" name="T13"/>
                <a:gd fmla="*/ 312 w 334" name="T14"/>
                <a:gd fmla="*/ 41 h 388" name="T15"/>
                <a:gd fmla="*/ 312 w 334" name="T16"/>
                <a:gd fmla="*/ 140 h 388" name="T17"/>
                <a:gd fmla="*/ 334 w 334" name="T18"/>
                <a:gd fmla="*/ 109 h 388" name="T19"/>
                <a:gd fmla="*/ 334 w 334" name="T20"/>
                <a:gd fmla="*/ 21 h 388" name="T21"/>
                <a:gd fmla="*/ 313 w 334" name="T22"/>
                <a:gd fmla="*/ 0 h 388" name="T23"/>
                <a:gd fmla="*/ 21 w 334" name="T24"/>
                <a:gd fmla="*/ 0 h 388" name="T25"/>
                <a:gd fmla="*/ 0 w 334" name="T26"/>
                <a:gd fmla="*/ 21 h 388" name="T27"/>
                <a:gd fmla="*/ 0 w 334" name="T28"/>
                <a:gd fmla="*/ 368 h 388" name="T29"/>
                <a:gd fmla="*/ 21 w 334" name="T30"/>
                <a:gd fmla="*/ 388 h 388" name="T31"/>
                <a:gd fmla="*/ 313 w 334" name="T32"/>
                <a:gd fmla="*/ 388 h 388" name="T33"/>
                <a:gd fmla="*/ 334 w 334" name="T34"/>
                <a:gd fmla="*/ 368 h 388" name="T35"/>
                <a:gd fmla="*/ 334 w 334" name="T36"/>
                <a:gd fmla="*/ 223 h 388" name="T37"/>
                <a:gd fmla="*/ 312 w 334" name="T38"/>
                <a:gd fmla="*/ 254 h 388" name="T39"/>
                <a:gd fmla="*/ 312 w 334" name="T40"/>
                <a:gd fmla="*/ 348 h 3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8" w="334">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solidFill>
              <a:srgbClr val="58595B"/>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20" name="Freeform 47"/>
            <p:cNvSpPr/>
            <p:nvPr/>
          </p:nvSpPr>
          <p:spPr bwMode="auto">
            <a:xfrm>
              <a:off x="8806142" y="4377142"/>
              <a:ext cx="67800" cy="77177"/>
            </a:xfrm>
            <a:custGeom>
              <a:gdLst>
                <a:gd fmla="*/ 21 w 94" name="T0"/>
                <a:gd fmla="*/ 0 h 107" name="T1"/>
                <a:gd fmla="*/ 0 w 94" name="T2"/>
                <a:gd fmla="*/ 107 h 107" name="T3"/>
                <a:gd fmla="*/ 94 w 94" name="T4"/>
                <a:gd fmla="*/ 52 h 107" name="T5"/>
                <a:gd fmla="*/ 21 w 94" name="T6"/>
                <a:gd fmla="*/ 0 h 107" name="T7"/>
              </a:gdLst>
              <a:cxnLst>
                <a:cxn ang="0">
                  <a:pos x="T0" y="T1"/>
                </a:cxn>
                <a:cxn ang="0">
                  <a:pos x="T2" y="T3"/>
                </a:cxn>
                <a:cxn ang="0">
                  <a:pos x="T4" y="T5"/>
                </a:cxn>
                <a:cxn ang="0">
                  <a:pos x="T6" y="T7"/>
                </a:cxn>
              </a:cxnLst>
              <a:rect b="b" l="0" r="r" t="0"/>
              <a:pathLst>
                <a:path h="107" w="94">
                  <a:moveTo>
                    <a:pt x="21" y="0"/>
                  </a:moveTo>
                  <a:lnTo>
                    <a:pt x="0" y="107"/>
                  </a:lnTo>
                  <a:lnTo>
                    <a:pt x="94" y="52"/>
                  </a:lnTo>
                  <a:lnTo>
                    <a:pt x="21" y="0"/>
                  </a:lnTo>
                  <a:close/>
                </a:path>
              </a:pathLst>
            </a:custGeom>
            <a:solidFill>
              <a:srgbClr val="58595B"/>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21" name="Rectangle 48"/>
            <p:cNvSpPr>
              <a:spLocks noChangeArrowheads="1"/>
            </p:cNvSpPr>
            <p:nvPr/>
          </p:nvSpPr>
          <p:spPr bwMode="auto">
            <a:xfrm>
              <a:off x="8459928" y="4504808"/>
              <a:ext cx="296224" cy="34621"/>
            </a:xfrm>
            <a:prstGeom prst="rect">
              <a:avLst/>
            </a:prstGeom>
            <a:solidFill>
              <a:srgbClr val="0973DD"/>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22" name="Rectangle 49"/>
            <p:cNvSpPr>
              <a:spLocks noChangeArrowheads="1"/>
            </p:cNvSpPr>
            <p:nvPr/>
          </p:nvSpPr>
          <p:spPr bwMode="auto">
            <a:xfrm>
              <a:off x="8459928" y="4428352"/>
              <a:ext cx="296224" cy="33900"/>
            </a:xfrm>
            <a:prstGeom prst="rect">
              <a:avLst/>
            </a:prstGeom>
            <a:solidFill>
              <a:srgbClr val="0973DD"/>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23" name="Rectangle 50"/>
            <p:cNvSpPr>
              <a:spLocks noChangeArrowheads="1"/>
            </p:cNvSpPr>
            <p:nvPr/>
          </p:nvSpPr>
          <p:spPr bwMode="auto">
            <a:xfrm>
              <a:off x="8459928" y="4354782"/>
              <a:ext cx="296224" cy="32458"/>
            </a:xfrm>
            <a:prstGeom prst="rect">
              <a:avLst/>
            </a:prstGeom>
            <a:solidFill>
              <a:srgbClr val="0973DD"/>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24" name="Rectangle 51"/>
            <p:cNvSpPr>
              <a:spLocks noChangeArrowheads="1"/>
            </p:cNvSpPr>
            <p:nvPr/>
          </p:nvSpPr>
          <p:spPr bwMode="auto">
            <a:xfrm>
              <a:off x="8459928" y="4278326"/>
              <a:ext cx="296224" cy="32458"/>
            </a:xfrm>
            <a:prstGeom prst="rect">
              <a:avLst/>
            </a:prstGeom>
            <a:solidFill>
              <a:srgbClr val="0973DD"/>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25" name="Rectangle 52"/>
            <p:cNvSpPr>
              <a:spLocks noChangeArrowheads="1"/>
            </p:cNvSpPr>
            <p:nvPr/>
          </p:nvSpPr>
          <p:spPr bwMode="auto">
            <a:xfrm>
              <a:off x="8459928" y="4201870"/>
              <a:ext cx="296224" cy="33900"/>
            </a:xfrm>
            <a:prstGeom prst="rect">
              <a:avLst/>
            </a:prstGeom>
            <a:solidFill>
              <a:srgbClr val="0973DD"/>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sp>
          <p:nvSpPr>
            <p:cNvPr id="26" name="Rectangle 53"/>
            <p:cNvSpPr>
              <a:spLocks noChangeArrowheads="1"/>
            </p:cNvSpPr>
            <p:nvPr/>
          </p:nvSpPr>
          <p:spPr bwMode="auto">
            <a:xfrm>
              <a:off x="8459928" y="4124694"/>
              <a:ext cx="296224" cy="34621"/>
            </a:xfrm>
            <a:prstGeom prst="rect">
              <a:avLst/>
            </a:prstGeom>
            <a:solidFill>
              <a:srgbClr val="0973DD"/>
            </a:solidFill>
            <a:ln>
              <a:noFill/>
            </a:ln>
            <a:extLst>
              <a:ext uri="{91240B29-F687-4F45-9708-019B960494DF}">
                <a14:hiddenLine w="9525">
                  <a:solidFill>
                    <a:srgbClr val="000000"/>
                  </a:solidFill>
                  <a:miter lim="800000"/>
                  <a:headEnd/>
                  <a:tailEnd/>
                </a14:hiddenLine>
              </a:ext>
            </a:extLst>
          </p:spPr>
          <p:txBody>
            <a:bodyPr anchor="t" anchorCtr="0" bIns="45708" compatLnSpc="1" lIns="91416" numCol="1" rIns="91416" tIns="45708" vert="horz" wrap="square"/>
            <a:lstStyle/>
            <a:p>
              <a:endParaRPr altLang="en-US" lang="zh-CN" sz="1799">
                <a:ea charset="-122" panose="020b0503020204020204" pitchFamily="34" typeface="微软雅黑"/>
              </a:endParaRPr>
            </a:p>
          </p:txBody>
        </p:sp>
      </p:grpSp>
      <p:sp>
        <p:nvSpPr>
          <p:cNvPr id="27" name="Title 1"/>
          <p:cNvSpPr txBox="1"/>
          <p:nvPr/>
        </p:nvSpPr>
        <p:spPr>
          <a:xfrm>
            <a:off x="1940342" y="4311427"/>
            <a:ext cx="3296142" cy="513777"/>
          </a:xfrm>
          <a:prstGeom prst="rect">
            <a:avLst/>
          </a:prstGeom>
        </p:spPr>
        <p:txBody>
          <a:bodyPr/>
          <a:lstStyle>
            <a:lvl1pPr algn="l" defTabSz="1218565" eaLnBrk="1" hangingPunct="1" latinLnBrk="0" rtl="0">
              <a:spcBef>
                <a:spcPct val="0"/>
              </a:spcBef>
              <a:buNone/>
              <a:defRPr kern="1200" sz="4535">
                <a:solidFill>
                  <a:srgbClr val="17375E"/>
                </a:solidFill>
                <a:latin typeface="Signika"/>
                <a:ea charset="0" panose="020b0906030804020204" pitchFamily="34" typeface="Open Sans Extrabold"/>
                <a:cs typeface="Signika"/>
              </a:defRPr>
            </a:lvl1pPr>
          </a:lstStyle>
          <a:p>
            <a:pPr algn="ctr" defTabSz="914126">
              <a:spcBef>
                <a:spcPct val="0"/>
              </a:spcBef>
            </a:pPr>
            <a:r>
              <a:rPr altLang="en-US" b="1" lang="zh-CN" smtClean="0" sz="1800">
                <a:solidFill>
                  <a:schemeClr val="tx1">
                    <a:lumMod val="75000"/>
                    <a:lumOff val="25000"/>
                  </a:schemeClr>
                </a:solidFill>
                <a:latin charset="-122" panose="020b0503020204020204" pitchFamily="34" typeface="微软雅黑"/>
                <a:ea charset="-122" panose="020b0503020204020204" pitchFamily="34" typeface="微软雅黑"/>
              </a:rPr>
              <a:t>问题改正措施</a:t>
            </a:r>
          </a:p>
        </p:txBody>
      </p:sp>
      <p:sp>
        <p:nvSpPr>
          <p:cNvPr id="28" name="圆角矩形 27"/>
          <p:cNvSpPr/>
          <p:nvPr/>
        </p:nvSpPr>
        <p:spPr>
          <a:xfrm>
            <a:off x="1605759" y="4805185"/>
            <a:ext cx="3965309" cy="1197403"/>
          </a:xfrm>
          <a:prstGeom prst="roundRect">
            <a:avLst/>
          </a:prstGeom>
          <a:gradFill flip="none" rotWithShape="1">
            <a:gsLst>
              <a:gs pos="0">
                <a:schemeClr val="bg1"/>
              </a:gs>
              <a:gs pos="100000">
                <a:schemeClr val="bg1">
                  <a:lumMod val="95000"/>
                </a:schemeClr>
              </a:gs>
              <a:gs pos="100000">
                <a:schemeClr val="bg1">
                  <a:lumMod val="75000"/>
                </a:schemeClr>
              </a:gs>
            </a:gsLst>
            <a:lin ang="2700000" scaled="1"/>
          </a:gradFill>
          <a:ln>
            <a:gradFill flip="none" rotWithShape="1">
              <a:gsLst>
                <a:gs pos="0">
                  <a:schemeClr val="accent1">
                    <a:lumMod val="5000"/>
                    <a:lumOff val="95000"/>
                  </a:schemeClr>
                </a:gs>
                <a:gs pos="100000">
                  <a:schemeClr val="bg1">
                    <a:lumMod val="85000"/>
                  </a:schemeClr>
                </a:gs>
              </a:gsLst>
              <a:lin ang="2700000" scaled="1"/>
            </a:grad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29" name="文本框 44"/>
          <p:cNvSpPr txBox="1"/>
          <p:nvPr/>
        </p:nvSpPr>
        <p:spPr>
          <a:xfrm>
            <a:off x="1932724" y="4959164"/>
            <a:ext cx="3491515" cy="777240"/>
          </a:xfrm>
          <a:prstGeom prst="rect">
            <a:avLst/>
          </a:prstGeom>
          <a:noFill/>
        </p:spPr>
        <p:txBody>
          <a:bodyPr rtlCol="0"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您的内容打在这里，或者通过复制您的文本后，在此框中选择粘贴。您的内容打在这里，或者通过复制您的文本后，在此框中选择粘贴。</a:t>
            </a:r>
          </a:p>
        </p:txBody>
      </p:sp>
      <p:sp>
        <p:nvSpPr>
          <p:cNvPr id="32" name="椭圆 31"/>
          <p:cNvSpPr/>
          <p:nvPr/>
        </p:nvSpPr>
        <p:spPr>
          <a:xfrm>
            <a:off x="6165329" y="2036713"/>
            <a:ext cx="776815" cy="776814"/>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nvGrpSpPr>
          <p:cNvPr id="33" name="组合 32"/>
          <p:cNvGrpSpPr/>
          <p:nvPr/>
        </p:nvGrpSpPr>
        <p:grpSpPr>
          <a:xfrm>
            <a:off x="7316069" y="2023450"/>
            <a:ext cx="3455483" cy="909547"/>
            <a:chOff x="2288094" y="1384209"/>
            <a:chExt cx="1054615" cy="909784"/>
          </a:xfrm>
        </p:grpSpPr>
        <p:sp>
          <p:nvSpPr>
            <p:cNvPr id="34" name="矩形 33"/>
            <p:cNvSpPr/>
            <p:nvPr/>
          </p:nvSpPr>
          <p:spPr>
            <a:xfrm>
              <a:off x="2288094" y="1384209"/>
              <a:ext cx="427915" cy="457319"/>
            </a:xfrm>
            <a:prstGeom prst="rect">
              <a:avLst/>
            </a:prstGeom>
          </p:spPr>
          <p:txBody>
            <a:bodyPr wrap="none">
              <a:spAutoFit/>
            </a:bodyPr>
            <a:lstStyle/>
            <a:p>
              <a:pPr>
                <a:lnSpc>
                  <a:spcPct val="150000"/>
                </a:lnSpc>
              </a:pPr>
              <a:r>
                <a:rPr altLang="en-US" b="1" lang="zh-CN" sz="1600">
                  <a:solidFill>
                    <a:schemeClr val="tx1">
                      <a:lumMod val="75000"/>
                      <a:lumOff val="25000"/>
                    </a:schemeClr>
                  </a:solidFill>
                  <a:latin charset="0" panose="020b0806030902050204" pitchFamily="34" typeface="Impact MT Std"/>
                  <a:ea charset="-122" panose="020b0503020204020204" pitchFamily="34" typeface="微软雅黑"/>
                </a:rPr>
                <a:t>添加文字标题</a:t>
              </a:r>
            </a:p>
          </p:txBody>
        </p:sp>
        <p:sp>
          <p:nvSpPr>
            <p:cNvPr id="35" name="矩形 34"/>
            <p:cNvSpPr/>
            <p:nvPr/>
          </p:nvSpPr>
          <p:spPr>
            <a:xfrm>
              <a:off x="2288094" y="1742531"/>
              <a:ext cx="1054615" cy="548783"/>
            </a:xfrm>
            <a:prstGeom prst="rect">
              <a:avLst/>
            </a:prstGeom>
          </p:spPr>
          <p:txBody>
            <a:bodyPr anchor="ctr" wrap="square">
              <a:spAutoFit/>
            </a:bodyPr>
            <a:lstStyle/>
            <a:p>
              <a:pPr>
                <a:lnSpc>
                  <a:spcPct val="150000"/>
                </a:lnSpc>
              </a:pPr>
              <a:r>
                <a:rPr altLang="en-US" lang="zh-CN" sz="1000">
                  <a:solidFill>
                    <a:schemeClr val="tx1">
                      <a:lumMod val="50000"/>
                      <a:lumOff val="50000"/>
                    </a:schemeClr>
                  </a:solidFill>
                  <a:latin charset="0" panose="020b0806030902050204" pitchFamily="34" typeface="Impact MT Std"/>
                  <a:ea charset="-122" panose="020b0503020204020204" pitchFamily="34" typeface="微软雅黑"/>
                  <a:cs charset="0" panose="020b0502040204020203" pitchFamily="34" typeface="Segoe UI"/>
                </a:rPr>
                <a:t>请在此输入详细文字信息和简介,请在此输入详细文字信息和简介请在此输入详细文字信息和简介,请</a:t>
              </a:r>
            </a:p>
          </p:txBody>
        </p:sp>
      </p:grpSp>
      <p:sp>
        <p:nvSpPr>
          <p:cNvPr id="38" name="椭圆 37"/>
          <p:cNvSpPr/>
          <p:nvPr/>
        </p:nvSpPr>
        <p:spPr>
          <a:xfrm>
            <a:off x="6185717" y="3130849"/>
            <a:ext cx="776815" cy="776814"/>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nvGrpSpPr>
          <p:cNvPr id="39" name="组合 38"/>
          <p:cNvGrpSpPr/>
          <p:nvPr/>
        </p:nvGrpSpPr>
        <p:grpSpPr>
          <a:xfrm>
            <a:off x="7316068" y="3103288"/>
            <a:ext cx="3455483" cy="930478"/>
            <a:chOff x="2288094" y="1363273"/>
            <a:chExt cx="1054615" cy="930720"/>
          </a:xfrm>
        </p:grpSpPr>
        <p:sp>
          <p:nvSpPr>
            <p:cNvPr id="40" name="矩形 39"/>
            <p:cNvSpPr/>
            <p:nvPr/>
          </p:nvSpPr>
          <p:spPr>
            <a:xfrm>
              <a:off x="2288094" y="1363273"/>
              <a:ext cx="427915" cy="457319"/>
            </a:xfrm>
            <a:prstGeom prst="rect">
              <a:avLst/>
            </a:prstGeom>
          </p:spPr>
          <p:txBody>
            <a:bodyPr wrap="none">
              <a:spAutoFit/>
            </a:bodyPr>
            <a:lstStyle/>
            <a:p>
              <a:pPr>
                <a:lnSpc>
                  <a:spcPct val="150000"/>
                </a:lnSpc>
              </a:pPr>
              <a:r>
                <a:rPr altLang="en-US" b="1" lang="zh-CN" sz="1600">
                  <a:solidFill>
                    <a:schemeClr val="tx1">
                      <a:lumMod val="75000"/>
                      <a:lumOff val="25000"/>
                    </a:schemeClr>
                  </a:solidFill>
                  <a:latin charset="0" panose="020b0806030902050204" pitchFamily="34" typeface="Impact MT Std"/>
                  <a:ea charset="-122" panose="020b0503020204020204" pitchFamily="34" typeface="微软雅黑"/>
                </a:rPr>
                <a:t>添加文字标题</a:t>
              </a:r>
            </a:p>
          </p:txBody>
        </p:sp>
        <p:sp>
          <p:nvSpPr>
            <p:cNvPr id="41" name="矩形 40"/>
            <p:cNvSpPr/>
            <p:nvPr/>
          </p:nvSpPr>
          <p:spPr>
            <a:xfrm>
              <a:off x="2288094" y="1742531"/>
              <a:ext cx="1054615" cy="548783"/>
            </a:xfrm>
            <a:prstGeom prst="rect">
              <a:avLst/>
            </a:prstGeom>
          </p:spPr>
          <p:txBody>
            <a:bodyPr anchor="ctr" wrap="square">
              <a:spAutoFit/>
            </a:bodyPr>
            <a:lstStyle/>
            <a:p>
              <a:pPr>
                <a:lnSpc>
                  <a:spcPct val="150000"/>
                </a:lnSpc>
              </a:pPr>
              <a:r>
                <a:rPr altLang="en-US" lang="zh-CN" sz="1000">
                  <a:solidFill>
                    <a:schemeClr val="tx1">
                      <a:lumMod val="50000"/>
                      <a:lumOff val="50000"/>
                    </a:schemeClr>
                  </a:solidFill>
                  <a:latin charset="0" panose="020b0806030902050204" pitchFamily="34" typeface="Impact MT Std"/>
                  <a:ea charset="-122" panose="020b0503020204020204" pitchFamily="34" typeface="微软雅黑"/>
                  <a:cs charset="0" panose="020b0502040204020203" pitchFamily="34" typeface="Segoe UI"/>
                </a:rPr>
                <a:t>请在此输入详细文字信息和简介,请在此输入详细文字信息和简介请在此输入详细文字信息和简介,</a:t>
              </a:r>
            </a:p>
          </p:txBody>
        </p:sp>
      </p:grpSp>
      <p:sp>
        <p:nvSpPr>
          <p:cNvPr id="44" name="椭圆 43"/>
          <p:cNvSpPr/>
          <p:nvPr/>
        </p:nvSpPr>
        <p:spPr>
          <a:xfrm>
            <a:off x="6185717" y="4195334"/>
            <a:ext cx="776815" cy="776814"/>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nvGrpSpPr>
          <p:cNvPr id="45" name="组合 44"/>
          <p:cNvGrpSpPr/>
          <p:nvPr/>
        </p:nvGrpSpPr>
        <p:grpSpPr>
          <a:xfrm>
            <a:off x="7316068" y="4183126"/>
            <a:ext cx="3455483" cy="879424"/>
            <a:chOff x="2288094" y="1363273"/>
            <a:chExt cx="1054615" cy="879654"/>
          </a:xfrm>
        </p:grpSpPr>
        <p:sp>
          <p:nvSpPr>
            <p:cNvPr id="46" name="矩形 45"/>
            <p:cNvSpPr/>
            <p:nvPr/>
          </p:nvSpPr>
          <p:spPr>
            <a:xfrm>
              <a:off x="2288094" y="1363273"/>
              <a:ext cx="427915" cy="457320"/>
            </a:xfrm>
            <a:prstGeom prst="rect">
              <a:avLst/>
            </a:prstGeom>
          </p:spPr>
          <p:txBody>
            <a:bodyPr wrap="none">
              <a:spAutoFit/>
            </a:bodyPr>
            <a:lstStyle/>
            <a:p>
              <a:pPr>
                <a:lnSpc>
                  <a:spcPct val="150000"/>
                </a:lnSpc>
              </a:pPr>
              <a:r>
                <a:rPr altLang="en-US" b="1" lang="zh-CN" sz="1600">
                  <a:solidFill>
                    <a:schemeClr val="tx1">
                      <a:lumMod val="75000"/>
                      <a:lumOff val="25000"/>
                    </a:schemeClr>
                  </a:solidFill>
                  <a:latin charset="0" panose="020b0806030902050204" pitchFamily="34" typeface="Impact MT Std"/>
                  <a:ea charset="-122" panose="020b0503020204020204" pitchFamily="34" typeface="微软雅黑"/>
                </a:rPr>
                <a:t>添加文字标题</a:t>
              </a:r>
            </a:p>
          </p:txBody>
        </p:sp>
        <p:sp>
          <p:nvSpPr>
            <p:cNvPr id="47" name="矩形 46"/>
            <p:cNvSpPr/>
            <p:nvPr/>
          </p:nvSpPr>
          <p:spPr>
            <a:xfrm>
              <a:off x="2288094" y="1705446"/>
              <a:ext cx="1054615" cy="548783"/>
            </a:xfrm>
            <a:prstGeom prst="rect">
              <a:avLst/>
            </a:prstGeom>
          </p:spPr>
          <p:txBody>
            <a:bodyPr anchor="ctr" wrap="square">
              <a:spAutoFit/>
            </a:bodyPr>
            <a:lstStyle/>
            <a:p>
              <a:pPr>
                <a:lnSpc>
                  <a:spcPct val="150000"/>
                </a:lnSpc>
              </a:pPr>
              <a:r>
                <a:rPr altLang="en-US" lang="zh-CN" sz="1000">
                  <a:solidFill>
                    <a:schemeClr val="tx1">
                      <a:lumMod val="50000"/>
                      <a:lumOff val="50000"/>
                    </a:schemeClr>
                  </a:solidFill>
                  <a:latin charset="0" panose="020b0806030902050204" pitchFamily="34" typeface="Impact MT Std"/>
                  <a:ea charset="-122" panose="020b0503020204020204" pitchFamily="34" typeface="微软雅黑"/>
                  <a:cs charset="0" panose="020b0502040204020203" pitchFamily="34" typeface="Segoe UI"/>
                </a:rPr>
                <a:t>请在此输入详细文字信息和简介,请在此输入详细文字信息和简介请在此输入详细文字信息和简介,请</a:t>
              </a:r>
            </a:p>
          </p:txBody>
        </p:sp>
      </p:grpSp>
      <p:sp>
        <p:nvSpPr>
          <p:cNvPr id="50" name="椭圆 49"/>
          <p:cNvSpPr/>
          <p:nvPr/>
        </p:nvSpPr>
        <p:spPr>
          <a:xfrm>
            <a:off x="6165329" y="5254242"/>
            <a:ext cx="776815" cy="776814"/>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latin charset="-122" panose="020b0503020204020204" pitchFamily="34" typeface="微软雅黑"/>
              <a:ea charset="-122" panose="020b0503020204020204" pitchFamily="34" typeface="微软雅黑"/>
            </a:endParaRPr>
          </a:p>
        </p:txBody>
      </p:sp>
      <p:grpSp>
        <p:nvGrpSpPr>
          <p:cNvPr id="51" name="组合 50"/>
          <p:cNvGrpSpPr/>
          <p:nvPr/>
        </p:nvGrpSpPr>
        <p:grpSpPr>
          <a:xfrm>
            <a:off x="7295679" y="5262966"/>
            <a:ext cx="3455483" cy="909547"/>
            <a:chOff x="2288094" y="1384209"/>
            <a:chExt cx="1054615" cy="909784"/>
          </a:xfrm>
        </p:grpSpPr>
        <p:sp>
          <p:nvSpPr>
            <p:cNvPr id="52" name="矩形 51"/>
            <p:cNvSpPr/>
            <p:nvPr/>
          </p:nvSpPr>
          <p:spPr>
            <a:xfrm>
              <a:off x="2288094" y="1384209"/>
              <a:ext cx="427915" cy="457319"/>
            </a:xfrm>
            <a:prstGeom prst="rect">
              <a:avLst/>
            </a:prstGeom>
          </p:spPr>
          <p:txBody>
            <a:bodyPr wrap="none">
              <a:spAutoFit/>
            </a:bodyPr>
            <a:lstStyle/>
            <a:p>
              <a:pPr>
                <a:lnSpc>
                  <a:spcPct val="150000"/>
                </a:lnSpc>
              </a:pPr>
              <a:r>
                <a:rPr altLang="en-US" b="1" lang="zh-CN" sz="1600">
                  <a:solidFill>
                    <a:schemeClr val="tx1">
                      <a:lumMod val="75000"/>
                      <a:lumOff val="25000"/>
                    </a:schemeClr>
                  </a:solidFill>
                  <a:latin charset="0" panose="020b0806030902050204" pitchFamily="34" typeface="Impact MT Std"/>
                  <a:ea charset="-122" panose="020b0503020204020204" pitchFamily="34" typeface="微软雅黑"/>
                </a:rPr>
                <a:t>添加文字标题</a:t>
              </a:r>
            </a:p>
          </p:txBody>
        </p:sp>
        <p:sp>
          <p:nvSpPr>
            <p:cNvPr id="53" name="矩形 52"/>
            <p:cNvSpPr/>
            <p:nvPr/>
          </p:nvSpPr>
          <p:spPr>
            <a:xfrm>
              <a:off x="2288094" y="1742530"/>
              <a:ext cx="1054615" cy="548783"/>
            </a:xfrm>
            <a:prstGeom prst="rect">
              <a:avLst/>
            </a:prstGeom>
          </p:spPr>
          <p:txBody>
            <a:bodyPr anchor="ctr" wrap="square">
              <a:spAutoFit/>
            </a:bodyPr>
            <a:lstStyle/>
            <a:p>
              <a:pPr>
                <a:lnSpc>
                  <a:spcPct val="150000"/>
                </a:lnSpc>
              </a:pPr>
              <a:r>
                <a:rPr altLang="en-US" lang="zh-CN" sz="1000">
                  <a:solidFill>
                    <a:schemeClr val="tx1">
                      <a:lumMod val="50000"/>
                      <a:lumOff val="50000"/>
                    </a:schemeClr>
                  </a:solidFill>
                  <a:latin charset="0" panose="020b0806030902050204" pitchFamily="34" typeface="Impact MT Std"/>
                  <a:ea charset="-122" panose="020b0503020204020204" pitchFamily="34" typeface="微软雅黑"/>
                  <a:cs charset="0" panose="020b0502040204020203" pitchFamily="34" typeface="Segoe UI"/>
                </a:rPr>
                <a:t>请在此输入详细文字信息和简介,请在此输入详细文字信息和简介请在此输入详细文字信息和简介,</a:t>
              </a:r>
            </a:p>
          </p:txBody>
        </p:sp>
      </p:grpSp>
      <p:sp>
        <p:nvSpPr>
          <p:cNvPr id="54" name="矩形 3"/>
          <p:cNvSpPr>
            <a:spLocks noChangeArrowheads="1"/>
          </p:cNvSpPr>
          <p:nvPr/>
        </p:nvSpPr>
        <p:spPr bwMode="auto">
          <a:xfrm>
            <a:off x="6291578" y="2176718"/>
            <a:ext cx="541589" cy="457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4" lIns="91407" rIns="91407" tIns="45704"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2400">
                <a:solidFill>
                  <a:schemeClr val="bg1"/>
                </a:solidFill>
                <a:latin charset="-122" panose="020b0503020204020204" pitchFamily="34" typeface="微软雅黑"/>
                <a:ea charset="-122" panose="020b0503020204020204" pitchFamily="34" typeface="微软雅黑"/>
                <a:sym charset="0" panose="020b0604020202020204" pitchFamily="34" typeface="Arial"/>
              </a:rPr>
              <a:t>01</a:t>
            </a:r>
          </a:p>
        </p:txBody>
      </p:sp>
      <p:sp>
        <p:nvSpPr>
          <p:cNvPr id="55" name="矩形 3"/>
          <p:cNvSpPr>
            <a:spLocks noChangeArrowheads="1"/>
          </p:cNvSpPr>
          <p:nvPr/>
        </p:nvSpPr>
        <p:spPr bwMode="auto">
          <a:xfrm>
            <a:off x="6291578" y="3256555"/>
            <a:ext cx="541589" cy="457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4" lIns="91407" rIns="91407" tIns="45704"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2400">
                <a:solidFill>
                  <a:schemeClr val="bg1"/>
                </a:solidFill>
                <a:latin charset="-122" panose="020b0503020204020204" pitchFamily="34" typeface="微软雅黑"/>
                <a:ea charset="-122" panose="020b0503020204020204" pitchFamily="34" typeface="微软雅黑"/>
                <a:sym charset="0" panose="020b0604020202020204" pitchFamily="34" typeface="Arial"/>
              </a:rPr>
              <a:t>02</a:t>
            </a:r>
          </a:p>
        </p:txBody>
      </p:sp>
      <p:sp>
        <p:nvSpPr>
          <p:cNvPr id="56" name="矩形 3"/>
          <p:cNvSpPr>
            <a:spLocks noChangeArrowheads="1"/>
          </p:cNvSpPr>
          <p:nvPr/>
        </p:nvSpPr>
        <p:spPr bwMode="auto">
          <a:xfrm>
            <a:off x="6291578" y="4336395"/>
            <a:ext cx="541589" cy="457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4" lIns="91407" rIns="91407" tIns="45704"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2400">
                <a:solidFill>
                  <a:schemeClr val="bg1"/>
                </a:solidFill>
                <a:latin charset="-122" panose="020b0503020204020204" pitchFamily="34" typeface="微软雅黑"/>
                <a:ea charset="-122" panose="020b0503020204020204" pitchFamily="34" typeface="微软雅黑"/>
                <a:sym charset="0" panose="020b0604020202020204" pitchFamily="34" typeface="Arial"/>
              </a:rPr>
              <a:t>03</a:t>
            </a:r>
          </a:p>
        </p:txBody>
      </p:sp>
      <p:sp>
        <p:nvSpPr>
          <p:cNvPr id="57" name="矩形 3"/>
          <p:cNvSpPr>
            <a:spLocks noChangeArrowheads="1"/>
          </p:cNvSpPr>
          <p:nvPr/>
        </p:nvSpPr>
        <p:spPr bwMode="auto">
          <a:xfrm>
            <a:off x="6291578" y="5397083"/>
            <a:ext cx="541589" cy="457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4" lIns="91407" rIns="91407" tIns="45704"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2400">
                <a:solidFill>
                  <a:schemeClr val="bg1"/>
                </a:solidFill>
                <a:latin charset="-122" panose="020b0503020204020204" pitchFamily="34" typeface="微软雅黑"/>
                <a:ea charset="-122" panose="020b0503020204020204" pitchFamily="34" typeface="微软雅黑"/>
                <a:sym charset="0" panose="020b0604020202020204" pitchFamily="34" typeface="Arial"/>
              </a:rPr>
              <a:t>04</a:t>
            </a:r>
          </a:p>
        </p:txBody>
      </p:sp>
      <p:sp>
        <p:nvSpPr>
          <p:cNvPr id="58" name="圆角矩形 57"/>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问题改善措施</a:t>
            </a:r>
          </a:p>
        </p:txBody>
      </p:sp>
    </p:spTree>
    <p:extLst>
      <p:ext uri="{BB962C8B-B14F-4D97-AF65-F5344CB8AC3E}">
        <p14:creationId val="83265612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58"/>
                                        </p:tgtEl>
                                        <p:attrNameLst>
                                          <p:attrName>style.visibility</p:attrName>
                                        </p:attrNameLst>
                                      </p:cBhvr>
                                      <p:to>
                                        <p:strVal val="visible"/>
                                      </p:to>
                                    </p:set>
                                    <p:animEffect filter="fade" transition="in">
                                      <p:cBhvr>
                                        <p:cTn dur="1500" id="7"/>
                                        <p:tgtEl>
                                          <p:spTgt spid="58"/>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58"/>
                                        </p:tgtEl>
                                        <p:attrNameLst>
                                          <p:attrName>ppt_x</p:attrName>
                                          <p:attrName>ppt_y</p:attrName>
                                        </p:attrNameLst>
                                      </p:cBhvr>
                                      <p:rCtr x="0" y="-9074"/>
                                    </p:animMotion>
                                  </p:childTnLst>
                                </p:cTn>
                              </p:par>
                            </p:childTnLst>
                          </p:cTn>
                        </p:par>
                        <p:par>
                          <p:cTn fill="hold" id="10" nodeType="afterGroup">
                            <p:stCondLst>
                              <p:cond delay="1500"/>
                            </p:stCondLst>
                            <p:childTnLst>
                              <p:par>
                                <p:cTn fill="hold" id="11" nodeType="after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childTnLst>
                          </p:cTn>
                        </p:par>
                        <p:par>
                          <p:cTn fill="hold" id="14" nodeType="afterGroup">
                            <p:stCondLst>
                              <p:cond delay="2000"/>
                            </p:stCondLst>
                            <p:childTnLst>
                              <p:par>
                                <p:cTn fill="hold" grpId="0" id="15" nodeType="afterEffect" presetClass="entr" presetID="42"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1000" id="17"/>
                                        <p:tgtEl>
                                          <p:spTgt spid="27"/>
                                        </p:tgtEl>
                                      </p:cBhvr>
                                    </p:animEffect>
                                    <p:anim calcmode="lin" valueType="num">
                                      <p:cBhvr>
                                        <p:cTn dur="1000" fill="hold" id="18"/>
                                        <p:tgtEl>
                                          <p:spTgt spid="27"/>
                                        </p:tgtEl>
                                        <p:attrNameLst>
                                          <p:attrName>ppt_x</p:attrName>
                                        </p:attrNameLst>
                                      </p:cBhvr>
                                      <p:tavLst>
                                        <p:tav tm="0">
                                          <p:val>
                                            <p:strVal val="#ppt_x"/>
                                          </p:val>
                                        </p:tav>
                                        <p:tav tm="100000">
                                          <p:val>
                                            <p:strVal val="#ppt_x"/>
                                          </p:val>
                                        </p:tav>
                                      </p:tavLst>
                                    </p:anim>
                                    <p:anim calcmode="lin" valueType="num">
                                      <p:cBhvr>
                                        <p:cTn dur="1000" fill="hold" id="19"/>
                                        <p:tgtEl>
                                          <p:spTgt spid="2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000"/>
                            </p:stCondLst>
                            <p:childTnLst>
                              <p:par>
                                <p:cTn fill="hold" grpId="0" id="21" nodeType="afterEffect" presetClass="entr" presetID="53" presetSubtype="0">
                                  <p:stCondLst>
                                    <p:cond delay="0"/>
                                  </p:stCondLst>
                                  <p:childTnLst>
                                    <p:set>
                                      <p:cBhvr>
                                        <p:cTn dur="1" fill="hold" id="22">
                                          <p:stCondLst>
                                            <p:cond delay="0"/>
                                          </p:stCondLst>
                                        </p:cTn>
                                        <p:tgtEl>
                                          <p:spTgt spid="28"/>
                                        </p:tgtEl>
                                        <p:attrNameLst>
                                          <p:attrName>style.visibility</p:attrName>
                                        </p:attrNameLst>
                                      </p:cBhvr>
                                      <p:to>
                                        <p:strVal val="visible"/>
                                      </p:to>
                                    </p:set>
                                    <p:anim calcmode="lin" valueType="num">
                                      <p:cBhvr>
                                        <p:cTn dur="500" fill="hold" id="23"/>
                                        <p:tgtEl>
                                          <p:spTgt spid="28"/>
                                        </p:tgtEl>
                                        <p:attrNameLst>
                                          <p:attrName>ppt_w</p:attrName>
                                        </p:attrNameLst>
                                      </p:cBhvr>
                                      <p:tavLst>
                                        <p:tav tm="0">
                                          <p:val>
                                            <p:fltVal val="0"/>
                                          </p:val>
                                        </p:tav>
                                        <p:tav tm="100000">
                                          <p:val>
                                            <p:strVal val="#ppt_w"/>
                                          </p:val>
                                        </p:tav>
                                      </p:tavLst>
                                    </p:anim>
                                    <p:anim calcmode="lin" valueType="num">
                                      <p:cBhvr>
                                        <p:cTn dur="500" fill="hold" id="24"/>
                                        <p:tgtEl>
                                          <p:spTgt spid="28"/>
                                        </p:tgtEl>
                                        <p:attrNameLst>
                                          <p:attrName>ppt_h</p:attrName>
                                        </p:attrNameLst>
                                      </p:cBhvr>
                                      <p:tavLst>
                                        <p:tav tm="0">
                                          <p:val>
                                            <p:fltVal val="0"/>
                                          </p:val>
                                        </p:tav>
                                        <p:tav tm="100000">
                                          <p:val>
                                            <p:strVal val="#ppt_h"/>
                                          </p:val>
                                        </p:tav>
                                      </p:tavLst>
                                    </p:anim>
                                    <p:animEffect filter="fade" transition="in">
                                      <p:cBhvr>
                                        <p:cTn dur="500" id="25"/>
                                        <p:tgtEl>
                                          <p:spTgt spid="28"/>
                                        </p:tgtEl>
                                      </p:cBhvr>
                                    </p:animEffect>
                                  </p:childTnLst>
                                </p:cTn>
                              </p:par>
                            </p:childTnLst>
                          </p:cTn>
                        </p:par>
                        <p:par>
                          <p:cTn fill="hold" id="26" nodeType="afterGroup">
                            <p:stCondLst>
                              <p:cond delay="3500"/>
                            </p:stCondLst>
                            <p:childTnLst>
                              <p:par>
                                <p:cTn fill="hold" grpId="0" id="27" nodeType="afterEffect" presetClass="entr" presetID="53" presetSubtype="0">
                                  <p:stCondLst>
                                    <p:cond delay="0"/>
                                  </p:stCondLst>
                                  <p:childTnLst>
                                    <p:set>
                                      <p:cBhvr>
                                        <p:cTn dur="1" fill="hold" id="28">
                                          <p:stCondLst>
                                            <p:cond delay="0"/>
                                          </p:stCondLst>
                                        </p:cTn>
                                        <p:tgtEl>
                                          <p:spTgt spid="29"/>
                                        </p:tgtEl>
                                        <p:attrNameLst>
                                          <p:attrName>style.visibility</p:attrName>
                                        </p:attrNameLst>
                                      </p:cBhvr>
                                      <p:to>
                                        <p:strVal val="visible"/>
                                      </p:to>
                                    </p:set>
                                    <p:anim calcmode="lin" valueType="num">
                                      <p:cBhvr>
                                        <p:cTn dur="500" fill="hold" id="29"/>
                                        <p:tgtEl>
                                          <p:spTgt spid="29"/>
                                        </p:tgtEl>
                                        <p:attrNameLst>
                                          <p:attrName>ppt_w</p:attrName>
                                        </p:attrNameLst>
                                      </p:cBhvr>
                                      <p:tavLst>
                                        <p:tav tm="0">
                                          <p:val>
                                            <p:fltVal val="0"/>
                                          </p:val>
                                        </p:tav>
                                        <p:tav tm="100000">
                                          <p:val>
                                            <p:strVal val="#ppt_w"/>
                                          </p:val>
                                        </p:tav>
                                      </p:tavLst>
                                    </p:anim>
                                    <p:anim calcmode="lin" valueType="num">
                                      <p:cBhvr>
                                        <p:cTn dur="500" fill="hold" id="30"/>
                                        <p:tgtEl>
                                          <p:spTgt spid="29"/>
                                        </p:tgtEl>
                                        <p:attrNameLst>
                                          <p:attrName>ppt_h</p:attrName>
                                        </p:attrNameLst>
                                      </p:cBhvr>
                                      <p:tavLst>
                                        <p:tav tm="0">
                                          <p:val>
                                            <p:fltVal val="0"/>
                                          </p:val>
                                        </p:tav>
                                        <p:tav tm="100000">
                                          <p:val>
                                            <p:strVal val="#ppt_h"/>
                                          </p:val>
                                        </p:tav>
                                      </p:tavLst>
                                    </p:anim>
                                    <p:animEffect filter="fade" transition="in">
                                      <p:cBhvr>
                                        <p:cTn dur="500" id="31"/>
                                        <p:tgtEl>
                                          <p:spTgt spid="29"/>
                                        </p:tgtEl>
                                      </p:cBhvr>
                                    </p:animEffect>
                                  </p:childTnLst>
                                </p:cTn>
                              </p:par>
                              <p:par>
                                <p:cTn fill="hold" id="32" nodeType="withEffect" presetClass="entr" presetID="2" presetSubtype="2">
                                  <p:stCondLst>
                                    <p:cond delay="750"/>
                                  </p:stCondLst>
                                  <p:childTnLst>
                                    <p:set>
                                      <p:cBhvr>
                                        <p:cTn dur="1" fill="hold" id="33">
                                          <p:stCondLst>
                                            <p:cond delay="0"/>
                                          </p:stCondLst>
                                        </p:cTn>
                                        <p:tgtEl>
                                          <p:spTgt spid="33"/>
                                        </p:tgtEl>
                                        <p:attrNameLst>
                                          <p:attrName>style.visibility</p:attrName>
                                        </p:attrNameLst>
                                      </p:cBhvr>
                                      <p:to>
                                        <p:strVal val="visible"/>
                                      </p:to>
                                    </p:set>
                                    <p:anim calcmode="lin" valueType="num">
                                      <p:cBhvr additive="base">
                                        <p:cTn dur="500" fill="hold" id="34"/>
                                        <p:tgtEl>
                                          <p:spTgt spid="33"/>
                                        </p:tgtEl>
                                        <p:attrNameLst>
                                          <p:attrName>ppt_x</p:attrName>
                                        </p:attrNameLst>
                                      </p:cBhvr>
                                      <p:tavLst>
                                        <p:tav tm="0">
                                          <p:val>
                                            <p:strVal val="1+#ppt_w/2"/>
                                          </p:val>
                                        </p:tav>
                                        <p:tav tm="100000">
                                          <p:val>
                                            <p:strVal val="#ppt_x"/>
                                          </p:val>
                                        </p:tav>
                                      </p:tavLst>
                                    </p:anim>
                                    <p:anim calcmode="lin" valueType="num">
                                      <p:cBhvr additive="base">
                                        <p:cTn dur="500" fill="hold" id="35"/>
                                        <p:tgtEl>
                                          <p:spTgt spid="33"/>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750"/>
                                  </p:stCondLst>
                                  <p:childTnLst>
                                    <p:set>
                                      <p:cBhvr>
                                        <p:cTn dur="1" fill="hold" id="37">
                                          <p:stCondLst>
                                            <p:cond delay="0"/>
                                          </p:stCondLst>
                                        </p:cTn>
                                        <p:tgtEl>
                                          <p:spTgt spid="39"/>
                                        </p:tgtEl>
                                        <p:attrNameLst>
                                          <p:attrName>style.visibility</p:attrName>
                                        </p:attrNameLst>
                                      </p:cBhvr>
                                      <p:to>
                                        <p:strVal val="visible"/>
                                      </p:to>
                                    </p:set>
                                    <p:anim calcmode="lin" valueType="num">
                                      <p:cBhvr additive="base">
                                        <p:cTn dur="500" fill="hold" id="38"/>
                                        <p:tgtEl>
                                          <p:spTgt spid="39"/>
                                        </p:tgtEl>
                                        <p:attrNameLst>
                                          <p:attrName>ppt_x</p:attrName>
                                        </p:attrNameLst>
                                      </p:cBhvr>
                                      <p:tavLst>
                                        <p:tav tm="0">
                                          <p:val>
                                            <p:strVal val="1+#ppt_w/2"/>
                                          </p:val>
                                        </p:tav>
                                        <p:tav tm="100000">
                                          <p:val>
                                            <p:strVal val="#ppt_x"/>
                                          </p:val>
                                        </p:tav>
                                      </p:tavLst>
                                    </p:anim>
                                    <p:anim calcmode="lin" valueType="num">
                                      <p:cBhvr additive="base">
                                        <p:cTn dur="500" fill="hold" id="39"/>
                                        <p:tgtEl>
                                          <p:spTgt spid="39"/>
                                        </p:tgtEl>
                                        <p:attrNameLst>
                                          <p:attrName>ppt_y</p:attrName>
                                        </p:attrNameLst>
                                      </p:cBhvr>
                                      <p:tavLst>
                                        <p:tav tm="0">
                                          <p:val>
                                            <p:strVal val="#ppt_y"/>
                                          </p:val>
                                        </p:tav>
                                        <p:tav tm="100000">
                                          <p:val>
                                            <p:strVal val="#ppt_y"/>
                                          </p:val>
                                        </p:tav>
                                      </p:tavLst>
                                    </p:anim>
                                  </p:childTnLst>
                                </p:cTn>
                              </p:par>
                              <p:par>
                                <p:cTn fill="hold" id="40" nodeType="withEffect" presetClass="entr" presetID="2" presetSubtype="2">
                                  <p:stCondLst>
                                    <p:cond delay="750"/>
                                  </p:stCondLst>
                                  <p:childTnLst>
                                    <p:set>
                                      <p:cBhvr>
                                        <p:cTn dur="1" fill="hold" id="41">
                                          <p:stCondLst>
                                            <p:cond delay="0"/>
                                          </p:stCondLst>
                                        </p:cTn>
                                        <p:tgtEl>
                                          <p:spTgt spid="45"/>
                                        </p:tgtEl>
                                        <p:attrNameLst>
                                          <p:attrName>style.visibility</p:attrName>
                                        </p:attrNameLst>
                                      </p:cBhvr>
                                      <p:to>
                                        <p:strVal val="visible"/>
                                      </p:to>
                                    </p:set>
                                    <p:anim calcmode="lin" valueType="num">
                                      <p:cBhvr additive="base">
                                        <p:cTn dur="500" fill="hold" id="42"/>
                                        <p:tgtEl>
                                          <p:spTgt spid="45"/>
                                        </p:tgtEl>
                                        <p:attrNameLst>
                                          <p:attrName>ppt_x</p:attrName>
                                        </p:attrNameLst>
                                      </p:cBhvr>
                                      <p:tavLst>
                                        <p:tav tm="0">
                                          <p:val>
                                            <p:strVal val="1+#ppt_w/2"/>
                                          </p:val>
                                        </p:tav>
                                        <p:tav tm="100000">
                                          <p:val>
                                            <p:strVal val="#ppt_x"/>
                                          </p:val>
                                        </p:tav>
                                      </p:tavLst>
                                    </p:anim>
                                    <p:anim calcmode="lin" valueType="num">
                                      <p:cBhvr additive="base">
                                        <p:cTn dur="500" fill="hold" id="43"/>
                                        <p:tgtEl>
                                          <p:spTgt spid="45"/>
                                        </p:tgtEl>
                                        <p:attrNameLst>
                                          <p:attrName>ppt_y</p:attrName>
                                        </p:attrNameLst>
                                      </p:cBhvr>
                                      <p:tavLst>
                                        <p:tav tm="0">
                                          <p:val>
                                            <p:strVal val="#ppt_y"/>
                                          </p:val>
                                        </p:tav>
                                        <p:tav tm="100000">
                                          <p:val>
                                            <p:strVal val="#ppt_y"/>
                                          </p:val>
                                        </p:tav>
                                      </p:tavLst>
                                    </p:anim>
                                  </p:childTnLst>
                                </p:cTn>
                              </p:par>
                              <p:par>
                                <p:cTn fill="hold" id="44" nodeType="withEffect" presetClass="entr" presetID="2" presetSubtype="2">
                                  <p:stCondLst>
                                    <p:cond delay="750"/>
                                  </p:stCondLst>
                                  <p:childTnLst>
                                    <p:set>
                                      <p:cBhvr>
                                        <p:cTn dur="1" fill="hold" id="45">
                                          <p:stCondLst>
                                            <p:cond delay="0"/>
                                          </p:stCondLst>
                                        </p:cTn>
                                        <p:tgtEl>
                                          <p:spTgt spid="51"/>
                                        </p:tgtEl>
                                        <p:attrNameLst>
                                          <p:attrName>style.visibility</p:attrName>
                                        </p:attrNameLst>
                                      </p:cBhvr>
                                      <p:to>
                                        <p:strVal val="visible"/>
                                      </p:to>
                                    </p:set>
                                    <p:anim calcmode="lin" valueType="num">
                                      <p:cBhvr additive="base">
                                        <p:cTn dur="500" fill="hold" id="46"/>
                                        <p:tgtEl>
                                          <p:spTgt spid="51"/>
                                        </p:tgtEl>
                                        <p:attrNameLst>
                                          <p:attrName>ppt_x</p:attrName>
                                        </p:attrNameLst>
                                      </p:cBhvr>
                                      <p:tavLst>
                                        <p:tav tm="0">
                                          <p:val>
                                            <p:strVal val="1+#ppt_w/2"/>
                                          </p:val>
                                        </p:tav>
                                        <p:tav tm="100000">
                                          <p:val>
                                            <p:strVal val="#ppt_x"/>
                                          </p:val>
                                        </p:tav>
                                      </p:tavLst>
                                    </p:anim>
                                    <p:anim calcmode="lin" valueType="num">
                                      <p:cBhvr additive="base">
                                        <p:cTn dur="500" fill="hold" id="47"/>
                                        <p:tgtEl>
                                          <p:spTgt spid="51"/>
                                        </p:tgtEl>
                                        <p:attrNameLst>
                                          <p:attrName>ppt_y</p:attrName>
                                        </p:attrNameLst>
                                      </p:cBhvr>
                                      <p:tavLst>
                                        <p:tav tm="0">
                                          <p:val>
                                            <p:strVal val="#ppt_y"/>
                                          </p:val>
                                        </p:tav>
                                        <p:tav tm="100000">
                                          <p:val>
                                            <p:strVal val="#ppt_y"/>
                                          </p:val>
                                        </p:tav>
                                      </p:tavLst>
                                    </p:anim>
                                  </p:childTnLst>
                                </p:cTn>
                              </p:par>
                              <p:par>
                                <p:cTn fill="hold" grpId="0" id="48" nodeType="withEffect" presetClass="entr" presetID="22" presetSubtype="4">
                                  <p:stCondLst>
                                    <p:cond delay="250"/>
                                  </p:stCondLst>
                                  <p:childTnLst>
                                    <p:set>
                                      <p:cBhvr>
                                        <p:cTn dur="1" fill="hold" id="49">
                                          <p:stCondLst>
                                            <p:cond delay="0"/>
                                          </p:stCondLst>
                                        </p:cTn>
                                        <p:tgtEl>
                                          <p:spTgt spid="54"/>
                                        </p:tgtEl>
                                        <p:attrNameLst>
                                          <p:attrName>style.visibility</p:attrName>
                                        </p:attrNameLst>
                                      </p:cBhvr>
                                      <p:to>
                                        <p:strVal val="visible"/>
                                      </p:to>
                                    </p:set>
                                    <p:animEffect filter="wipe(down)" transition="in">
                                      <p:cBhvr>
                                        <p:cTn dur="500" id="50"/>
                                        <p:tgtEl>
                                          <p:spTgt spid="54"/>
                                        </p:tgtEl>
                                      </p:cBhvr>
                                    </p:animEffect>
                                  </p:childTnLst>
                                </p:cTn>
                              </p:par>
                              <p:par>
                                <p:cTn fill="hold" grpId="0" id="51" nodeType="withEffect" presetClass="entr" presetID="53" presetSubtype="0">
                                  <p:stCondLst>
                                    <p:cond delay="250"/>
                                  </p:stCondLst>
                                  <p:childTnLst>
                                    <p:set>
                                      <p:cBhvr>
                                        <p:cTn dur="1" fill="hold" id="52">
                                          <p:stCondLst>
                                            <p:cond delay="0"/>
                                          </p:stCondLst>
                                        </p:cTn>
                                        <p:tgtEl>
                                          <p:spTgt spid="32"/>
                                        </p:tgtEl>
                                        <p:attrNameLst>
                                          <p:attrName>style.visibility</p:attrName>
                                        </p:attrNameLst>
                                      </p:cBhvr>
                                      <p:to>
                                        <p:strVal val="visible"/>
                                      </p:to>
                                    </p:set>
                                    <p:anim calcmode="lin" valueType="num">
                                      <p:cBhvr>
                                        <p:cTn dur="500" fill="hold" id="53"/>
                                        <p:tgtEl>
                                          <p:spTgt spid="32"/>
                                        </p:tgtEl>
                                        <p:attrNameLst>
                                          <p:attrName>ppt_w</p:attrName>
                                        </p:attrNameLst>
                                      </p:cBhvr>
                                      <p:tavLst>
                                        <p:tav tm="0">
                                          <p:val>
                                            <p:fltVal val="0"/>
                                          </p:val>
                                        </p:tav>
                                        <p:tav tm="100000">
                                          <p:val>
                                            <p:strVal val="#ppt_w"/>
                                          </p:val>
                                        </p:tav>
                                      </p:tavLst>
                                    </p:anim>
                                    <p:anim calcmode="lin" valueType="num">
                                      <p:cBhvr>
                                        <p:cTn dur="500" fill="hold" id="54"/>
                                        <p:tgtEl>
                                          <p:spTgt spid="32"/>
                                        </p:tgtEl>
                                        <p:attrNameLst>
                                          <p:attrName>ppt_h</p:attrName>
                                        </p:attrNameLst>
                                      </p:cBhvr>
                                      <p:tavLst>
                                        <p:tav tm="0">
                                          <p:val>
                                            <p:fltVal val="0"/>
                                          </p:val>
                                        </p:tav>
                                        <p:tav tm="100000">
                                          <p:val>
                                            <p:strVal val="#ppt_h"/>
                                          </p:val>
                                        </p:tav>
                                      </p:tavLst>
                                    </p:anim>
                                    <p:animEffect filter="fade" transition="in">
                                      <p:cBhvr>
                                        <p:cTn dur="500" id="55"/>
                                        <p:tgtEl>
                                          <p:spTgt spid="32"/>
                                        </p:tgtEl>
                                      </p:cBhvr>
                                    </p:animEffect>
                                  </p:childTnLst>
                                </p:cTn>
                              </p:par>
                              <p:par>
                                <p:cTn fill="hold" grpId="0" id="56" nodeType="withEffect" presetClass="entr" presetID="22" presetSubtype="4">
                                  <p:stCondLst>
                                    <p:cond delay="250"/>
                                  </p:stCondLst>
                                  <p:childTnLst>
                                    <p:set>
                                      <p:cBhvr>
                                        <p:cTn dur="1" fill="hold" id="57">
                                          <p:stCondLst>
                                            <p:cond delay="0"/>
                                          </p:stCondLst>
                                        </p:cTn>
                                        <p:tgtEl>
                                          <p:spTgt spid="55"/>
                                        </p:tgtEl>
                                        <p:attrNameLst>
                                          <p:attrName>style.visibility</p:attrName>
                                        </p:attrNameLst>
                                      </p:cBhvr>
                                      <p:to>
                                        <p:strVal val="visible"/>
                                      </p:to>
                                    </p:set>
                                    <p:animEffect filter="wipe(down)" transition="in">
                                      <p:cBhvr>
                                        <p:cTn dur="500" id="58"/>
                                        <p:tgtEl>
                                          <p:spTgt spid="55"/>
                                        </p:tgtEl>
                                      </p:cBhvr>
                                    </p:animEffect>
                                  </p:childTnLst>
                                </p:cTn>
                              </p:par>
                              <p:par>
                                <p:cTn fill="hold" grpId="0" id="59" nodeType="withEffect" presetClass="entr" presetID="22" presetSubtype="4">
                                  <p:stCondLst>
                                    <p:cond delay="250"/>
                                  </p:stCondLst>
                                  <p:childTnLst>
                                    <p:set>
                                      <p:cBhvr>
                                        <p:cTn dur="1" fill="hold" id="60">
                                          <p:stCondLst>
                                            <p:cond delay="0"/>
                                          </p:stCondLst>
                                        </p:cTn>
                                        <p:tgtEl>
                                          <p:spTgt spid="56"/>
                                        </p:tgtEl>
                                        <p:attrNameLst>
                                          <p:attrName>style.visibility</p:attrName>
                                        </p:attrNameLst>
                                      </p:cBhvr>
                                      <p:to>
                                        <p:strVal val="visible"/>
                                      </p:to>
                                    </p:set>
                                    <p:animEffect filter="wipe(down)" transition="in">
                                      <p:cBhvr>
                                        <p:cTn dur="500" id="61"/>
                                        <p:tgtEl>
                                          <p:spTgt spid="56"/>
                                        </p:tgtEl>
                                      </p:cBhvr>
                                    </p:animEffect>
                                  </p:childTnLst>
                                </p:cTn>
                              </p:par>
                              <p:par>
                                <p:cTn fill="hold" grpId="0" id="62" nodeType="withEffect" presetClass="entr" presetID="22" presetSubtype="4">
                                  <p:stCondLst>
                                    <p:cond delay="250"/>
                                  </p:stCondLst>
                                  <p:childTnLst>
                                    <p:set>
                                      <p:cBhvr>
                                        <p:cTn dur="1" fill="hold" id="63">
                                          <p:stCondLst>
                                            <p:cond delay="0"/>
                                          </p:stCondLst>
                                        </p:cTn>
                                        <p:tgtEl>
                                          <p:spTgt spid="57"/>
                                        </p:tgtEl>
                                        <p:attrNameLst>
                                          <p:attrName>style.visibility</p:attrName>
                                        </p:attrNameLst>
                                      </p:cBhvr>
                                      <p:to>
                                        <p:strVal val="visible"/>
                                      </p:to>
                                    </p:set>
                                    <p:animEffect filter="wipe(down)" transition="in">
                                      <p:cBhvr>
                                        <p:cTn dur="500" id="64"/>
                                        <p:tgtEl>
                                          <p:spTgt spid="57"/>
                                        </p:tgtEl>
                                      </p:cBhvr>
                                    </p:animEffect>
                                  </p:childTnLst>
                                </p:cTn>
                              </p:par>
                              <p:par>
                                <p:cTn fill="hold" grpId="0" id="65" nodeType="withEffect" presetClass="entr" presetID="53" presetSubtype="0">
                                  <p:stCondLst>
                                    <p:cond delay="250"/>
                                  </p:stCondLst>
                                  <p:childTnLst>
                                    <p:set>
                                      <p:cBhvr>
                                        <p:cTn dur="1" fill="hold" id="66">
                                          <p:stCondLst>
                                            <p:cond delay="0"/>
                                          </p:stCondLst>
                                        </p:cTn>
                                        <p:tgtEl>
                                          <p:spTgt spid="38"/>
                                        </p:tgtEl>
                                        <p:attrNameLst>
                                          <p:attrName>style.visibility</p:attrName>
                                        </p:attrNameLst>
                                      </p:cBhvr>
                                      <p:to>
                                        <p:strVal val="visible"/>
                                      </p:to>
                                    </p:set>
                                    <p:anim calcmode="lin" valueType="num">
                                      <p:cBhvr>
                                        <p:cTn dur="500" fill="hold" id="67"/>
                                        <p:tgtEl>
                                          <p:spTgt spid="38"/>
                                        </p:tgtEl>
                                        <p:attrNameLst>
                                          <p:attrName>ppt_w</p:attrName>
                                        </p:attrNameLst>
                                      </p:cBhvr>
                                      <p:tavLst>
                                        <p:tav tm="0">
                                          <p:val>
                                            <p:fltVal val="0"/>
                                          </p:val>
                                        </p:tav>
                                        <p:tav tm="100000">
                                          <p:val>
                                            <p:strVal val="#ppt_w"/>
                                          </p:val>
                                        </p:tav>
                                      </p:tavLst>
                                    </p:anim>
                                    <p:anim calcmode="lin" valueType="num">
                                      <p:cBhvr>
                                        <p:cTn dur="500" fill="hold" id="68"/>
                                        <p:tgtEl>
                                          <p:spTgt spid="38"/>
                                        </p:tgtEl>
                                        <p:attrNameLst>
                                          <p:attrName>ppt_h</p:attrName>
                                        </p:attrNameLst>
                                      </p:cBhvr>
                                      <p:tavLst>
                                        <p:tav tm="0">
                                          <p:val>
                                            <p:fltVal val="0"/>
                                          </p:val>
                                        </p:tav>
                                        <p:tav tm="100000">
                                          <p:val>
                                            <p:strVal val="#ppt_h"/>
                                          </p:val>
                                        </p:tav>
                                      </p:tavLst>
                                    </p:anim>
                                    <p:animEffect filter="fade" transition="in">
                                      <p:cBhvr>
                                        <p:cTn dur="500" id="69"/>
                                        <p:tgtEl>
                                          <p:spTgt spid="38"/>
                                        </p:tgtEl>
                                      </p:cBhvr>
                                    </p:animEffect>
                                  </p:childTnLst>
                                </p:cTn>
                              </p:par>
                              <p:par>
                                <p:cTn fill="hold" grpId="0" id="70" nodeType="withEffect" presetClass="entr" presetID="53" presetSubtype="0">
                                  <p:stCondLst>
                                    <p:cond delay="250"/>
                                  </p:stCondLst>
                                  <p:childTnLst>
                                    <p:set>
                                      <p:cBhvr>
                                        <p:cTn dur="1" fill="hold" id="71">
                                          <p:stCondLst>
                                            <p:cond delay="0"/>
                                          </p:stCondLst>
                                        </p:cTn>
                                        <p:tgtEl>
                                          <p:spTgt spid="44"/>
                                        </p:tgtEl>
                                        <p:attrNameLst>
                                          <p:attrName>style.visibility</p:attrName>
                                        </p:attrNameLst>
                                      </p:cBhvr>
                                      <p:to>
                                        <p:strVal val="visible"/>
                                      </p:to>
                                    </p:set>
                                    <p:anim calcmode="lin" valueType="num">
                                      <p:cBhvr>
                                        <p:cTn dur="500" fill="hold" id="72"/>
                                        <p:tgtEl>
                                          <p:spTgt spid="44"/>
                                        </p:tgtEl>
                                        <p:attrNameLst>
                                          <p:attrName>ppt_w</p:attrName>
                                        </p:attrNameLst>
                                      </p:cBhvr>
                                      <p:tavLst>
                                        <p:tav tm="0">
                                          <p:val>
                                            <p:fltVal val="0"/>
                                          </p:val>
                                        </p:tav>
                                        <p:tav tm="100000">
                                          <p:val>
                                            <p:strVal val="#ppt_w"/>
                                          </p:val>
                                        </p:tav>
                                      </p:tavLst>
                                    </p:anim>
                                    <p:anim calcmode="lin" valueType="num">
                                      <p:cBhvr>
                                        <p:cTn dur="500" fill="hold" id="73"/>
                                        <p:tgtEl>
                                          <p:spTgt spid="44"/>
                                        </p:tgtEl>
                                        <p:attrNameLst>
                                          <p:attrName>ppt_h</p:attrName>
                                        </p:attrNameLst>
                                      </p:cBhvr>
                                      <p:tavLst>
                                        <p:tav tm="0">
                                          <p:val>
                                            <p:fltVal val="0"/>
                                          </p:val>
                                        </p:tav>
                                        <p:tav tm="100000">
                                          <p:val>
                                            <p:strVal val="#ppt_h"/>
                                          </p:val>
                                        </p:tav>
                                      </p:tavLst>
                                    </p:anim>
                                    <p:animEffect filter="fade" transition="in">
                                      <p:cBhvr>
                                        <p:cTn dur="500" id="74"/>
                                        <p:tgtEl>
                                          <p:spTgt spid="44"/>
                                        </p:tgtEl>
                                      </p:cBhvr>
                                    </p:animEffect>
                                  </p:childTnLst>
                                </p:cTn>
                              </p:par>
                              <p:par>
                                <p:cTn fill="hold" grpId="0" id="75" nodeType="withEffect" presetClass="entr" presetID="53" presetSubtype="0">
                                  <p:stCondLst>
                                    <p:cond delay="250"/>
                                  </p:stCondLst>
                                  <p:childTnLst>
                                    <p:set>
                                      <p:cBhvr>
                                        <p:cTn dur="1" fill="hold" id="76">
                                          <p:stCondLst>
                                            <p:cond delay="0"/>
                                          </p:stCondLst>
                                        </p:cTn>
                                        <p:tgtEl>
                                          <p:spTgt spid="50"/>
                                        </p:tgtEl>
                                        <p:attrNameLst>
                                          <p:attrName>style.visibility</p:attrName>
                                        </p:attrNameLst>
                                      </p:cBhvr>
                                      <p:to>
                                        <p:strVal val="visible"/>
                                      </p:to>
                                    </p:set>
                                    <p:anim calcmode="lin" valueType="num">
                                      <p:cBhvr>
                                        <p:cTn dur="500" fill="hold" id="77"/>
                                        <p:tgtEl>
                                          <p:spTgt spid="50"/>
                                        </p:tgtEl>
                                        <p:attrNameLst>
                                          <p:attrName>ppt_w</p:attrName>
                                        </p:attrNameLst>
                                      </p:cBhvr>
                                      <p:tavLst>
                                        <p:tav tm="0">
                                          <p:val>
                                            <p:fltVal val="0"/>
                                          </p:val>
                                        </p:tav>
                                        <p:tav tm="100000">
                                          <p:val>
                                            <p:strVal val="#ppt_w"/>
                                          </p:val>
                                        </p:tav>
                                      </p:tavLst>
                                    </p:anim>
                                    <p:anim calcmode="lin" valueType="num">
                                      <p:cBhvr>
                                        <p:cTn dur="500" fill="hold" id="78"/>
                                        <p:tgtEl>
                                          <p:spTgt spid="50"/>
                                        </p:tgtEl>
                                        <p:attrNameLst>
                                          <p:attrName>ppt_h</p:attrName>
                                        </p:attrNameLst>
                                      </p:cBhvr>
                                      <p:tavLst>
                                        <p:tav tm="0">
                                          <p:val>
                                            <p:fltVal val="0"/>
                                          </p:val>
                                        </p:tav>
                                        <p:tav tm="100000">
                                          <p:val>
                                            <p:strVal val="#ppt_h"/>
                                          </p:val>
                                        </p:tav>
                                      </p:tavLst>
                                    </p:anim>
                                    <p:animEffect filter="fade" transition="in">
                                      <p:cBhvr>
                                        <p:cTn dur="500" id="79"/>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2"/>
      <p:bldP grpId="0" spid="38"/>
      <p:bldP grpId="0" spid="44"/>
      <p:bldP grpId="0" spid="50"/>
      <p:bldP grpId="0" spid="54"/>
      <p:bldP grpId="0" spid="55"/>
      <p:bldP grpId="0" spid="56"/>
      <p:bldP grpId="0" spid="57"/>
      <p:bldP grpId="0" spid="58"/>
      <p:bldP grpId="1" spid="5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弧形 31"/>
          <p:cNvSpPr/>
          <p:nvPr/>
        </p:nvSpPr>
        <p:spPr>
          <a:xfrm rot="10800000">
            <a:off x="985089" y="-4412721"/>
            <a:ext cx="10209908" cy="5222465"/>
          </a:xfrm>
          <a:prstGeom prst="arc">
            <a:avLst>
              <a:gd fmla="val 11687977" name="adj1"/>
              <a:gd fmla="val 20691439" name="adj2"/>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3" name="弧形 32"/>
          <p:cNvSpPr/>
          <p:nvPr/>
        </p:nvSpPr>
        <p:spPr>
          <a:xfrm rot="10800000">
            <a:off x="-987274" y="-10545135"/>
            <a:ext cx="14154634" cy="12593783"/>
          </a:xfrm>
          <a:prstGeom prst="arc">
            <a:avLst>
              <a:gd fmla="val 12484089" name="adj1"/>
              <a:gd fmla="val 19947265" name="adj2"/>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4" name="弧形 33"/>
          <p:cNvSpPr/>
          <p:nvPr/>
        </p:nvSpPr>
        <p:spPr>
          <a:xfrm rot="10800000">
            <a:off x="-987274" y="-5568185"/>
            <a:ext cx="14154634" cy="8591651"/>
          </a:xfrm>
          <a:prstGeom prst="arc">
            <a:avLst>
              <a:gd fmla="val 11985777" name="adj1"/>
              <a:gd fmla="val 20414400"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5" name="弧形 34"/>
          <p:cNvSpPr/>
          <p:nvPr/>
        </p:nvSpPr>
        <p:spPr>
          <a:xfrm rot="10800000">
            <a:off x="-987274" y="-3780432"/>
            <a:ext cx="14154634" cy="6830021"/>
          </a:xfrm>
          <a:prstGeom prst="arc">
            <a:avLst>
              <a:gd fmla="val 11746970" name="adj1"/>
              <a:gd fmla="val 20652581"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6" name="弧形 35"/>
          <p:cNvSpPr/>
          <p:nvPr/>
        </p:nvSpPr>
        <p:spPr>
          <a:xfrm rot="10800000">
            <a:off x="-987274" y="-2863581"/>
            <a:ext cx="14154634" cy="5997916"/>
          </a:xfrm>
          <a:prstGeom prst="arc">
            <a:avLst>
              <a:gd fmla="val 11640061" name="adj1"/>
              <a:gd fmla="val 20767946"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7" name="弧形 36"/>
          <p:cNvSpPr/>
          <p:nvPr/>
        </p:nvSpPr>
        <p:spPr>
          <a:xfrm rot="10800000">
            <a:off x="-987274" y="-1813635"/>
            <a:ext cx="14154634" cy="5029090"/>
          </a:xfrm>
          <a:prstGeom prst="arc">
            <a:avLst>
              <a:gd fmla="val 11501349" name="adj1"/>
              <a:gd fmla="val 20899245" name="adj2"/>
            </a:avLst>
          </a:prstGeom>
          <a:ln w="12700">
            <a:gradFill>
              <a:gsLst>
                <a:gs pos="0">
                  <a:srgbClr val="238DED"/>
                </a:gs>
                <a:gs pos="100000">
                  <a:srgbClr val="18478F"/>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8" name="弧形 37"/>
          <p:cNvSpPr/>
          <p:nvPr/>
        </p:nvSpPr>
        <p:spPr>
          <a:xfrm rot="10800000">
            <a:off x="-987274" y="-866966"/>
            <a:ext cx="14154634" cy="4093175"/>
          </a:xfrm>
          <a:prstGeom prst="arc">
            <a:avLst>
              <a:gd fmla="val 11372673" name="adj1"/>
              <a:gd fmla="val 21014737"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9" name="弧形 38"/>
          <p:cNvSpPr/>
          <p:nvPr/>
        </p:nvSpPr>
        <p:spPr>
          <a:xfrm rot="10800000">
            <a:off x="-987274" y="25918"/>
            <a:ext cx="14154634" cy="3211805"/>
          </a:xfrm>
          <a:prstGeom prst="arc">
            <a:avLst>
              <a:gd fmla="val 11254937" name="adj1"/>
              <a:gd fmla="val 21140759"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0" name="弧形 39"/>
          <p:cNvSpPr/>
          <p:nvPr/>
        </p:nvSpPr>
        <p:spPr>
          <a:xfrm rot="10800000">
            <a:off x="-987274" y="778958"/>
            <a:ext cx="14154634" cy="2449891"/>
          </a:xfrm>
          <a:prstGeom prst="arc">
            <a:avLst>
              <a:gd fmla="val 11151706" name="adj1"/>
              <a:gd fmla="val 21256969"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1" name="弧形 40"/>
          <p:cNvSpPr/>
          <p:nvPr/>
        </p:nvSpPr>
        <p:spPr>
          <a:xfrm rot="10800000">
            <a:off x="-987274" y="1406294"/>
            <a:ext cx="14154634" cy="1855175"/>
          </a:xfrm>
          <a:prstGeom prst="arc">
            <a:avLst>
              <a:gd fmla="val 11059918" name="adj1"/>
              <a:gd fmla="val 21341481"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2" name="弧形 41"/>
          <p:cNvSpPr/>
          <p:nvPr/>
        </p:nvSpPr>
        <p:spPr>
          <a:xfrm rot="10800000">
            <a:off x="-987274" y="1633352"/>
            <a:ext cx="14154634" cy="1731339"/>
          </a:xfrm>
          <a:prstGeom prst="arc">
            <a:avLst>
              <a:gd fmla="val 10949731" name="adj1"/>
              <a:gd fmla="val 21450868"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3" name="弧形 42"/>
          <p:cNvSpPr/>
          <p:nvPr/>
        </p:nvSpPr>
        <p:spPr>
          <a:xfrm flipV="1" rot="10800000">
            <a:off x="-901213" y="3770582"/>
            <a:ext cx="14154634" cy="1438162"/>
          </a:xfrm>
          <a:prstGeom prst="arc">
            <a:avLst>
              <a:gd fmla="val 10937291" name="adj1"/>
              <a:gd fmla="val 21475095"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4" name="弧形 43"/>
          <p:cNvSpPr/>
          <p:nvPr/>
        </p:nvSpPr>
        <p:spPr>
          <a:xfrm flipV="1" rot="10800000">
            <a:off x="-901213" y="3823469"/>
            <a:ext cx="14154634" cy="3468208"/>
          </a:xfrm>
          <a:prstGeom prst="arc">
            <a:avLst>
              <a:gd fmla="val 11128348" name="adj1"/>
              <a:gd fmla="val 21303215"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5" name="弧形 44"/>
          <p:cNvSpPr/>
          <p:nvPr/>
        </p:nvSpPr>
        <p:spPr>
          <a:xfrm flipV="1" rot="10800000">
            <a:off x="-901213" y="3874858"/>
            <a:ext cx="14154634" cy="6585321"/>
          </a:xfrm>
          <a:prstGeom prst="arc">
            <a:avLst>
              <a:gd fmla="val 11397289" name="adj1"/>
              <a:gd fmla="val 21057630"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6" name="矩形 45"/>
          <p:cNvSpPr/>
          <p:nvPr/>
        </p:nvSpPr>
        <p:spPr>
          <a:xfrm>
            <a:off x="3131640" y="5065448"/>
            <a:ext cx="5925034" cy="408432"/>
          </a:xfrm>
          <a:prstGeom prst="rect">
            <a:avLst/>
          </a:prstGeom>
          <a:ln>
            <a:noFill/>
          </a:ln>
        </p:spPr>
        <p:txBody>
          <a:bodyPr wrap="square">
            <a:spAutoFit/>
          </a:bodyPr>
          <a:lstStyle/>
          <a:p>
            <a:pPr algn="ctr">
              <a:lnSpc>
                <a:spcPct val="130000"/>
              </a:lnSpc>
            </a:pPr>
            <a:r>
              <a:rPr altLang="zh-CN" lang="en-US" smtClean="0" sz="800">
                <a:solidFill>
                  <a:schemeClr val="tx1">
                    <a:lumMod val="50000"/>
                    <a:lumOff val="50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ReportSummary and report of atmospheric simple creative work Business Report</a:t>
            </a:r>
          </a:p>
        </p:txBody>
      </p:sp>
      <p:sp>
        <p:nvSpPr>
          <p:cNvPr id="47" name="椭圆 46"/>
          <p:cNvSpPr/>
          <p:nvPr/>
        </p:nvSpPr>
        <p:spPr>
          <a:xfrm>
            <a:off x="5479515" y="1255771"/>
            <a:ext cx="1229284" cy="1229284"/>
          </a:xfrm>
          <a:prstGeom prst="ellipse">
            <a:avLst/>
          </a:prstGeom>
          <a:gradFill>
            <a:gsLst>
              <a:gs pos="0">
                <a:schemeClr val="bg1"/>
              </a:gs>
              <a:gs pos="100000">
                <a:srgbClr val="D4D2D3"/>
              </a:gs>
            </a:gsLst>
            <a:lin ang="2700000" scaled="0"/>
          </a:gradFill>
          <a:ln>
            <a:noFill/>
          </a:ln>
          <a:effectLst>
            <a:outerShdw algn="tr" blurRad="1651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pc="300" sz="4400">
                <a:gradFill>
                  <a:gsLst>
                    <a:gs pos="0">
                      <a:srgbClr val="238DED"/>
                    </a:gs>
                    <a:gs pos="100000">
                      <a:srgbClr val="18478F"/>
                    </a:gs>
                  </a:gsLst>
                  <a:lin ang="2700000" scaled="0"/>
                </a:gradFill>
                <a:effectLst>
                  <a:outerShdw algn="tl" blurRad="38100" dir="2700000" dist="38100">
                    <a:srgbClr val="000000">
                      <a:alpha val="30000"/>
                    </a:srgbClr>
                  </a:outerShdw>
                </a:effectLst>
                <a:latin charset="0" panose="020b0806030902050204" pitchFamily="34" typeface="Impact"/>
                <a:ea charset="-122" panose="02010601030101010101" pitchFamily="2" typeface="方正黑体简体"/>
              </a:rPr>
              <a:t>04</a:t>
            </a:r>
          </a:p>
        </p:txBody>
      </p:sp>
      <p:sp>
        <p:nvSpPr>
          <p:cNvPr id="48" name="圆角矩形 47"/>
          <p:cNvSpPr/>
          <p:nvPr/>
        </p:nvSpPr>
        <p:spPr>
          <a:xfrm>
            <a:off x="4186179" y="2776578"/>
            <a:ext cx="3815957" cy="672870"/>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latin charset="-122" panose="02010601030101010101" pitchFamily="2" typeface="方正黑体简体"/>
                <a:ea charset="-122" panose="02010601030101010101" pitchFamily="2" typeface="方正黑体简体"/>
              </a:rPr>
              <a:t>未来工作计划</a:t>
            </a:r>
          </a:p>
        </p:txBody>
      </p:sp>
      <p:sp>
        <p:nvSpPr>
          <p:cNvPr id="49" name="TextBox 23"/>
          <p:cNvSpPr txBox="1">
            <a:spLocks noChangeArrowheads="1"/>
          </p:cNvSpPr>
          <p:nvPr/>
        </p:nvSpPr>
        <p:spPr bwMode="auto">
          <a:xfrm>
            <a:off x="3953435"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添加文字标题一</a:t>
            </a:r>
          </a:p>
        </p:txBody>
      </p:sp>
      <p:sp>
        <p:nvSpPr>
          <p:cNvPr id="50" name="TextBox 24"/>
          <p:cNvSpPr txBox="1">
            <a:spLocks noChangeArrowheads="1"/>
          </p:cNvSpPr>
          <p:nvPr/>
        </p:nvSpPr>
        <p:spPr bwMode="auto">
          <a:xfrm>
            <a:off x="3953435"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添加文字标题四</a:t>
            </a:r>
          </a:p>
        </p:txBody>
      </p:sp>
      <p:sp>
        <p:nvSpPr>
          <p:cNvPr id="51" name="TextBox 25"/>
          <p:cNvSpPr txBox="1">
            <a:spLocks noChangeArrowheads="1"/>
          </p:cNvSpPr>
          <p:nvPr/>
        </p:nvSpPr>
        <p:spPr bwMode="auto">
          <a:xfrm>
            <a:off x="6939843"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添加文字标题三</a:t>
            </a:r>
          </a:p>
        </p:txBody>
      </p:sp>
      <p:sp>
        <p:nvSpPr>
          <p:cNvPr id="52" name="TextBox 23"/>
          <p:cNvSpPr txBox="1">
            <a:spLocks noChangeArrowheads="1"/>
          </p:cNvSpPr>
          <p:nvPr/>
        </p:nvSpPr>
        <p:spPr bwMode="auto">
          <a:xfrm>
            <a:off x="5446638"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添加文字标题二</a:t>
            </a:r>
          </a:p>
        </p:txBody>
      </p:sp>
      <p:sp>
        <p:nvSpPr>
          <p:cNvPr id="53" name="TextBox 24"/>
          <p:cNvSpPr txBox="1">
            <a:spLocks noChangeArrowheads="1"/>
          </p:cNvSpPr>
          <p:nvPr/>
        </p:nvSpPr>
        <p:spPr bwMode="auto">
          <a:xfrm>
            <a:off x="5446638"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添加文字标题五</a:t>
            </a:r>
          </a:p>
        </p:txBody>
      </p:sp>
      <p:sp>
        <p:nvSpPr>
          <p:cNvPr id="54" name="TextBox 25"/>
          <p:cNvSpPr txBox="1">
            <a:spLocks noChangeArrowheads="1"/>
          </p:cNvSpPr>
          <p:nvPr/>
        </p:nvSpPr>
        <p:spPr bwMode="auto">
          <a:xfrm>
            <a:off x="6939843"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添加文字标题六</a:t>
            </a:r>
          </a:p>
        </p:txBody>
      </p:sp>
    </p:spTree>
    <p:extLst>
      <p:ext uri="{BB962C8B-B14F-4D97-AF65-F5344CB8AC3E}">
        <p14:creationId val="358868024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32"/>
                                        </p:tgtEl>
                                        <p:attrNameLst>
                                          <p:attrName>style.visibility</p:attrName>
                                        </p:attrNameLst>
                                      </p:cBhvr>
                                      <p:to>
                                        <p:strVal val="visible"/>
                                      </p:to>
                                    </p:set>
                                    <p:animEffect filter="barn(inVertical)" transition="in">
                                      <p:cBhvr>
                                        <p:cTn dur="1000" id="7"/>
                                        <p:tgtEl>
                                          <p:spTgt spid="32"/>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33"/>
                                        </p:tgtEl>
                                        <p:attrNameLst>
                                          <p:attrName>style.visibility</p:attrName>
                                        </p:attrNameLst>
                                      </p:cBhvr>
                                      <p:to>
                                        <p:strVal val="visible"/>
                                      </p:to>
                                    </p:set>
                                    <p:animEffect filter="barn(inVertical)" transition="in">
                                      <p:cBhvr>
                                        <p:cTn dur="1000" id="10"/>
                                        <p:tgtEl>
                                          <p:spTgt spid="33"/>
                                        </p:tgtEl>
                                      </p:cBhvr>
                                    </p:animEffect>
                                  </p:childTnLst>
                                </p:cTn>
                              </p:par>
                              <p:par>
                                <p:cTn fill="hold" grpId="0" id="11" nodeType="withEffect" presetClass="entr" presetID="16" presetSubtype="21">
                                  <p:stCondLst>
                                    <p:cond delay="250"/>
                                  </p:stCondLst>
                                  <p:childTnLst>
                                    <p:set>
                                      <p:cBhvr>
                                        <p:cTn dur="1" fill="hold" id="12">
                                          <p:stCondLst>
                                            <p:cond delay="0"/>
                                          </p:stCondLst>
                                        </p:cTn>
                                        <p:tgtEl>
                                          <p:spTgt spid="34"/>
                                        </p:tgtEl>
                                        <p:attrNameLst>
                                          <p:attrName>style.visibility</p:attrName>
                                        </p:attrNameLst>
                                      </p:cBhvr>
                                      <p:to>
                                        <p:strVal val="visible"/>
                                      </p:to>
                                    </p:set>
                                    <p:animEffect filter="barn(inVertical)" transition="in">
                                      <p:cBhvr>
                                        <p:cTn dur="1000" id="13"/>
                                        <p:tgtEl>
                                          <p:spTgt spid="34"/>
                                        </p:tgtEl>
                                      </p:cBhvr>
                                    </p:animEffect>
                                  </p:childTnLst>
                                </p:cTn>
                              </p:par>
                              <p:par>
                                <p:cTn fill="hold" grpId="0" id="14" nodeType="withEffect" presetClass="entr" presetID="16" presetSubtype="21">
                                  <p:stCondLst>
                                    <p:cond delay="250"/>
                                  </p:stCondLst>
                                  <p:childTnLst>
                                    <p:set>
                                      <p:cBhvr>
                                        <p:cTn dur="1" fill="hold" id="15">
                                          <p:stCondLst>
                                            <p:cond delay="0"/>
                                          </p:stCondLst>
                                        </p:cTn>
                                        <p:tgtEl>
                                          <p:spTgt spid="35"/>
                                        </p:tgtEl>
                                        <p:attrNameLst>
                                          <p:attrName>style.visibility</p:attrName>
                                        </p:attrNameLst>
                                      </p:cBhvr>
                                      <p:to>
                                        <p:strVal val="visible"/>
                                      </p:to>
                                    </p:set>
                                    <p:animEffect filter="barn(inVertical)" transition="in">
                                      <p:cBhvr>
                                        <p:cTn dur="1000" id="16"/>
                                        <p:tgtEl>
                                          <p:spTgt spid="35"/>
                                        </p:tgtEl>
                                      </p:cBhvr>
                                    </p:animEffect>
                                  </p:childTnLst>
                                </p:cTn>
                              </p:par>
                              <p:par>
                                <p:cTn fill="hold" grpId="0" id="17" nodeType="withEffect" presetClass="entr" presetID="16" presetSubtype="21">
                                  <p:stCondLst>
                                    <p:cond delay="500"/>
                                  </p:stCondLst>
                                  <p:childTnLst>
                                    <p:set>
                                      <p:cBhvr>
                                        <p:cTn dur="1" fill="hold" id="18">
                                          <p:stCondLst>
                                            <p:cond delay="0"/>
                                          </p:stCondLst>
                                        </p:cTn>
                                        <p:tgtEl>
                                          <p:spTgt spid="36"/>
                                        </p:tgtEl>
                                        <p:attrNameLst>
                                          <p:attrName>style.visibility</p:attrName>
                                        </p:attrNameLst>
                                      </p:cBhvr>
                                      <p:to>
                                        <p:strVal val="visible"/>
                                      </p:to>
                                    </p:set>
                                    <p:animEffect filter="barn(inVertical)" transition="in">
                                      <p:cBhvr>
                                        <p:cTn dur="1000" id="19"/>
                                        <p:tgtEl>
                                          <p:spTgt spid="36"/>
                                        </p:tgtEl>
                                      </p:cBhvr>
                                    </p:animEffect>
                                  </p:childTnLst>
                                </p:cTn>
                              </p:par>
                              <p:par>
                                <p:cTn fill="hold" grpId="0" id="20" nodeType="withEffect" presetClass="entr" presetID="16" presetSubtype="21">
                                  <p:stCondLst>
                                    <p:cond delay="500"/>
                                  </p:stCondLst>
                                  <p:childTnLst>
                                    <p:set>
                                      <p:cBhvr>
                                        <p:cTn dur="1" fill="hold" id="21">
                                          <p:stCondLst>
                                            <p:cond delay="0"/>
                                          </p:stCondLst>
                                        </p:cTn>
                                        <p:tgtEl>
                                          <p:spTgt spid="38"/>
                                        </p:tgtEl>
                                        <p:attrNameLst>
                                          <p:attrName>style.visibility</p:attrName>
                                        </p:attrNameLst>
                                      </p:cBhvr>
                                      <p:to>
                                        <p:strVal val="visible"/>
                                      </p:to>
                                    </p:set>
                                    <p:animEffect filter="barn(inVertical)" transition="in">
                                      <p:cBhvr>
                                        <p:cTn dur="1000" id="22"/>
                                        <p:tgtEl>
                                          <p:spTgt spid="38"/>
                                        </p:tgtEl>
                                      </p:cBhvr>
                                    </p:animEffect>
                                  </p:childTnLst>
                                </p:cTn>
                              </p:par>
                              <p:par>
                                <p:cTn fill="hold" grpId="0" id="23" nodeType="withEffect" presetClass="entr" presetID="16" presetSubtype="21">
                                  <p:stCondLst>
                                    <p:cond delay="750"/>
                                  </p:stCondLst>
                                  <p:childTnLst>
                                    <p:set>
                                      <p:cBhvr>
                                        <p:cTn dur="1" fill="hold" id="24">
                                          <p:stCondLst>
                                            <p:cond delay="0"/>
                                          </p:stCondLst>
                                        </p:cTn>
                                        <p:tgtEl>
                                          <p:spTgt spid="39"/>
                                        </p:tgtEl>
                                        <p:attrNameLst>
                                          <p:attrName>style.visibility</p:attrName>
                                        </p:attrNameLst>
                                      </p:cBhvr>
                                      <p:to>
                                        <p:strVal val="visible"/>
                                      </p:to>
                                    </p:set>
                                    <p:animEffect filter="barn(inVertical)" transition="in">
                                      <p:cBhvr>
                                        <p:cTn dur="1000" id="25"/>
                                        <p:tgtEl>
                                          <p:spTgt spid="39"/>
                                        </p:tgtEl>
                                      </p:cBhvr>
                                    </p:animEffect>
                                  </p:childTnLst>
                                </p:cTn>
                              </p:par>
                              <p:par>
                                <p:cTn fill="hold" grpId="0" id="26" nodeType="withEffect" presetClass="entr" presetID="16" presetSubtype="21">
                                  <p:stCondLst>
                                    <p:cond delay="750"/>
                                  </p:stCondLst>
                                  <p:childTnLst>
                                    <p:set>
                                      <p:cBhvr>
                                        <p:cTn dur="1" fill="hold" id="27">
                                          <p:stCondLst>
                                            <p:cond delay="0"/>
                                          </p:stCondLst>
                                        </p:cTn>
                                        <p:tgtEl>
                                          <p:spTgt spid="40"/>
                                        </p:tgtEl>
                                        <p:attrNameLst>
                                          <p:attrName>style.visibility</p:attrName>
                                        </p:attrNameLst>
                                      </p:cBhvr>
                                      <p:to>
                                        <p:strVal val="visible"/>
                                      </p:to>
                                    </p:set>
                                    <p:animEffect filter="barn(inVertical)" transition="in">
                                      <p:cBhvr>
                                        <p:cTn dur="1000" id="28"/>
                                        <p:tgtEl>
                                          <p:spTgt spid="40"/>
                                        </p:tgtEl>
                                      </p:cBhvr>
                                    </p:animEffect>
                                  </p:childTnLst>
                                </p:cTn>
                              </p:par>
                              <p:par>
                                <p:cTn fill="hold" grpId="0" id="29" nodeType="withEffect" presetClass="entr" presetID="16" presetSubtype="21">
                                  <p:stCondLst>
                                    <p:cond delay="1000"/>
                                  </p:stCondLst>
                                  <p:childTnLst>
                                    <p:set>
                                      <p:cBhvr>
                                        <p:cTn dur="1" fill="hold" id="30">
                                          <p:stCondLst>
                                            <p:cond delay="0"/>
                                          </p:stCondLst>
                                        </p:cTn>
                                        <p:tgtEl>
                                          <p:spTgt spid="41"/>
                                        </p:tgtEl>
                                        <p:attrNameLst>
                                          <p:attrName>style.visibility</p:attrName>
                                        </p:attrNameLst>
                                      </p:cBhvr>
                                      <p:to>
                                        <p:strVal val="visible"/>
                                      </p:to>
                                    </p:set>
                                    <p:animEffect filter="barn(inVertical)" transition="in">
                                      <p:cBhvr>
                                        <p:cTn dur="1000" id="31"/>
                                        <p:tgtEl>
                                          <p:spTgt spid="41"/>
                                        </p:tgtEl>
                                      </p:cBhvr>
                                    </p:animEffect>
                                  </p:childTnLst>
                                </p:cTn>
                              </p:par>
                              <p:par>
                                <p:cTn fill="hold" grpId="0" id="32" nodeType="withEffect" presetClass="entr" presetID="16" presetSubtype="21">
                                  <p:stCondLst>
                                    <p:cond delay="1000"/>
                                  </p:stCondLst>
                                  <p:childTnLst>
                                    <p:set>
                                      <p:cBhvr>
                                        <p:cTn dur="1" fill="hold" id="33">
                                          <p:stCondLst>
                                            <p:cond delay="0"/>
                                          </p:stCondLst>
                                        </p:cTn>
                                        <p:tgtEl>
                                          <p:spTgt spid="42"/>
                                        </p:tgtEl>
                                        <p:attrNameLst>
                                          <p:attrName>style.visibility</p:attrName>
                                        </p:attrNameLst>
                                      </p:cBhvr>
                                      <p:to>
                                        <p:strVal val="visible"/>
                                      </p:to>
                                    </p:set>
                                    <p:animEffect filter="barn(inVertical)" transition="in">
                                      <p:cBhvr>
                                        <p:cTn dur="1000" id="34"/>
                                        <p:tgtEl>
                                          <p:spTgt spid="42"/>
                                        </p:tgtEl>
                                      </p:cBhvr>
                                    </p:animEffect>
                                  </p:childTnLst>
                                </p:cTn>
                              </p:par>
                              <p:par>
                                <p:cTn fill="hold" grpId="0" id="35" nodeType="withEffect" presetClass="entr" presetID="16" presetSubtype="21">
                                  <p:stCondLst>
                                    <p:cond delay="1250"/>
                                  </p:stCondLst>
                                  <p:childTnLst>
                                    <p:set>
                                      <p:cBhvr>
                                        <p:cTn dur="1" fill="hold" id="36">
                                          <p:stCondLst>
                                            <p:cond delay="0"/>
                                          </p:stCondLst>
                                        </p:cTn>
                                        <p:tgtEl>
                                          <p:spTgt spid="43"/>
                                        </p:tgtEl>
                                        <p:attrNameLst>
                                          <p:attrName>style.visibility</p:attrName>
                                        </p:attrNameLst>
                                      </p:cBhvr>
                                      <p:to>
                                        <p:strVal val="visible"/>
                                      </p:to>
                                    </p:set>
                                    <p:animEffect filter="barn(inVertical)" transition="in">
                                      <p:cBhvr>
                                        <p:cTn dur="1000" id="37"/>
                                        <p:tgtEl>
                                          <p:spTgt spid="43"/>
                                        </p:tgtEl>
                                      </p:cBhvr>
                                    </p:animEffect>
                                  </p:childTnLst>
                                </p:cTn>
                              </p:par>
                              <p:par>
                                <p:cTn fill="hold" grpId="0" id="38" nodeType="withEffect" presetClass="entr" presetID="16" presetSubtype="21">
                                  <p:stCondLst>
                                    <p:cond delay="1250"/>
                                  </p:stCondLst>
                                  <p:childTnLst>
                                    <p:set>
                                      <p:cBhvr>
                                        <p:cTn dur="1" fill="hold" id="39">
                                          <p:stCondLst>
                                            <p:cond delay="0"/>
                                          </p:stCondLst>
                                        </p:cTn>
                                        <p:tgtEl>
                                          <p:spTgt spid="44"/>
                                        </p:tgtEl>
                                        <p:attrNameLst>
                                          <p:attrName>style.visibility</p:attrName>
                                        </p:attrNameLst>
                                      </p:cBhvr>
                                      <p:to>
                                        <p:strVal val="visible"/>
                                      </p:to>
                                    </p:set>
                                    <p:animEffect filter="barn(inVertical)" transition="in">
                                      <p:cBhvr>
                                        <p:cTn dur="1000" id="40"/>
                                        <p:tgtEl>
                                          <p:spTgt spid="44"/>
                                        </p:tgtEl>
                                      </p:cBhvr>
                                    </p:animEffect>
                                  </p:childTnLst>
                                </p:cTn>
                              </p:par>
                              <p:par>
                                <p:cTn fill="hold" grpId="0" id="41" nodeType="withEffect" presetClass="entr" presetID="16" presetSubtype="21">
                                  <p:stCondLst>
                                    <p:cond delay="1250"/>
                                  </p:stCondLst>
                                  <p:childTnLst>
                                    <p:set>
                                      <p:cBhvr>
                                        <p:cTn dur="1" fill="hold" id="42">
                                          <p:stCondLst>
                                            <p:cond delay="0"/>
                                          </p:stCondLst>
                                        </p:cTn>
                                        <p:tgtEl>
                                          <p:spTgt spid="45"/>
                                        </p:tgtEl>
                                        <p:attrNameLst>
                                          <p:attrName>style.visibility</p:attrName>
                                        </p:attrNameLst>
                                      </p:cBhvr>
                                      <p:to>
                                        <p:strVal val="visible"/>
                                      </p:to>
                                    </p:set>
                                    <p:animEffect filter="barn(inVertical)" transition="in">
                                      <p:cBhvr>
                                        <p:cTn dur="1000" id="43"/>
                                        <p:tgtEl>
                                          <p:spTgt spid="45"/>
                                        </p:tgtEl>
                                      </p:cBhvr>
                                    </p:animEffect>
                                  </p:childTnLst>
                                </p:cTn>
                              </p:par>
                              <p:par>
                                <p:cTn fill="hold" grpId="0" id="44" nodeType="withEffect" presetClass="entr" presetID="16" presetSubtype="21">
                                  <p:stCondLst>
                                    <p:cond delay="1250"/>
                                  </p:stCondLst>
                                  <p:childTnLst>
                                    <p:set>
                                      <p:cBhvr>
                                        <p:cTn dur="1" fill="hold" id="45">
                                          <p:stCondLst>
                                            <p:cond delay="0"/>
                                          </p:stCondLst>
                                        </p:cTn>
                                        <p:tgtEl>
                                          <p:spTgt spid="37"/>
                                        </p:tgtEl>
                                        <p:attrNameLst>
                                          <p:attrName>style.visibility</p:attrName>
                                        </p:attrNameLst>
                                      </p:cBhvr>
                                      <p:to>
                                        <p:strVal val="visible"/>
                                      </p:to>
                                    </p:set>
                                    <p:animEffect filter="barn(inVertical)" transition="in">
                                      <p:cBhvr>
                                        <p:cTn dur="1000" id="46"/>
                                        <p:tgtEl>
                                          <p:spTgt spid="37"/>
                                        </p:tgtEl>
                                      </p:cBhvr>
                                    </p:animEffect>
                                  </p:childTnLst>
                                </p:cTn>
                              </p:par>
                              <p:par>
                                <p:cTn fill="hold" grpId="0" id="47" nodeType="withEffect" presetClass="entr" presetID="10" presetSubtype="0">
                                  <p:stCondLst>
                                    <p:cond delay="2000"/>
                                  </p:stCondLst>
                                  <p:childTnLst>
                                    <p:set>
                                      <p:cBhvr>
                                        <p:cTn dur="1" fill="hold" id="48">
                                          <p:stCondLst>
                                            <p:cond delay="0"/>
                                          </p:stCondLst>
                                        </p:cTn>
                                        <p:tgtEl>
                                          <p:spTgt spid="47"/>
                                        </p:tgtEl>
                                        <p:attrNameLst>
                                          <p:attrName>style.visibility</p:attrName>
                                        </p:attrNameLst>
                                      </p:cBhvr>
                                      <p:to>
                                        <p:strVal val="visible"/>
                                      </p:to>
                                    </p:set>
                                    <p:animEffect filter="fade" transition="in">
                                      <p:cBhvr>
                                        <p:cTn dur="1500" id="49"/>
                                        <p:tgtEl>
                                          <p:spTgt spid="47"/>
                                        </p:tgtEl>
                                      </p:cBhvr>
                                    </p:animEffect>
                                  </p:childTnLst>
                                </p:cTn>
                              </p:par>
                              <p:par>
                                <p:cTn decel="100000" fill="hold" grpId="1" id="50" nodeType="withEffect" presetClass="path" presetID="42" presetSubtype="0">
                                  <p:stCondLst>
                                    <p:cond delay="2000"/>
                                  </p:stCondLst>
                                  <p:childTnLst>
                                    <p:animMotion origin="layout" path="M 2.08333E-07 4.81481E-06 L 2.08333E-07 0.18125" pathEditMode="relative" ptsTypes="AA" rAng="0">
                                      <p:cBhvr>
                                        <p:cTn dur="1500" fill="hold" id="51" spd="-100000"/>
                                        <p:tgtEl>
                                          <p:spTgt spid="47"/>
                                        </p:tgtEl>
                                        <p:attrNameLst>
                                          <p:attrName>ppt_x</p:attrName>
                                          <p:attrName>ppt_y</p:attrName>
                                        </p:attrNameLst>
                                      </p:cBhvr>
                                      <p:rCtr x="0" y="7801"/>
                                    </p:animMotion>
                                  </p:childTnLst>
                                </p:cTn>
                              </p:par>
                              <p:par>
                                <p:cTn fill="hold" grpId="0" id="52" nodeType="withEffect" presetClass="entr" presetID="10" presetSubtype="0">
                                  <p:stCondLst>
                                    <p:cond delay="2000"/>
                                  </p:stCondLst>
                                  <p:childTnLst>
                                    <p:set>
                                      <p:cBhvr>
                                        <p:cTn dur="1" fill="hold" id="53">
                                          <p:stCondLst>
                                            <p:cond delay="0"/>
                                          </p:stCondLst>
                                        </p:cTn>
                                        <p:tgtEl>
                                          <p:spTgt spid="48"/>
                                        </p:tgtEl>
                                        <p:attrNameLst>
                                          <p:attrName>style.visibility</p:attrName>
                                        </p:attrNameLst>
                                      </p:cBhvr>
                                      <p:to>
                                        <p:strVal val="visible"/>
                                      </p:to>
                                    </p:set>
                                    <p:animEffect filter="fade" transition="in">
                                      <p:cBhvr>
                                        <p:cTn dur="1500" id="54"/>
                                        <p:tgtEl>
                                          <p:spTgt spid="48"/>
                                        </p:tgtEl>
                                      </p:cBhvr>
                                    </p:animEffect>
                                  </p:childTnLst>
                                </p:cTn>
                              </p:par>
                              <p:par>
                                <p:cTn decel="100000" fill="hold" grpId="1" id="55" nodeType="withEffect" presetClass="path" presetID="64" presetSubtype="0">
                                  <p:stCondLst>
                                    <p:cond delay="2000"/>
                                  </p:stCondLst>
                                  <p:childTnLst>
                                    <p:animMotion origin="layout" path="M 2.08333E-07 4.81481E-06 L 2.08333E-07 -0.18125" pathEditMode="relative" ptsTypes="AA" rAng="0">
                                      <p:cBhvr>
                                        <p:cTn dur="1500" fill="hold" id="56" spd="-100000"/>
                                        <p:tgtEl>
                                          <p:spTgt spid="48"/>
                                        </p:tgtEl>
                                        <p:attrNameLst>
                                          <p:attrName>ppt_x</p:attrName>
                                          <p:attrName>ppt_y</p:attrName>
                                        </p:attrNameLst>
                                      </p:cBhvr>
                                      <p:rCtr x="0" y="-6273"/>
                                    </p:animMotion>
                                  </p:childTnLst>
                                </p:cTn>
                              </p:par>
                              <p:par>
                                <p:cTn decel="100000" fill="hold" grpId="0" id="57" nodeType="withEffect" presetClass="entr" presetID="50" presetSubtype="0">
                                  <p:stCondLst>
                                    <p:cond delay="3250"/>
                                  </p:stCondLst>
                                  <p:childTnLst>
                                    <p:set>
                                      <p:cBhvr>
                                        <p:cTn dur="1" fill="hold" id="58">
                                          <p:stCondLst>
                                            <p:cond delay="0"/>
                                          </p:stCondLst>
                                        </p:cTn>
                                        <p:tgtEl>
                                          <p:spTgt spid="49"/>
                                        </p:tgtEl>
                                        <p:attrNameLst>
                                          <p:attrName>style.visibility</p:attrName>
                                        </p:attrNameLst>
                                      </p:cBhvr>
                                      <p:to>
                                        <p:strVal val="visible"/>
                                      </p:to>
                                    </p:set>
                                    <p:anim calcmode="lin" valueType="num">
                                      <p:cBhvr>
                                        <p:cTn dur="1000" fill="hold" id="59"/>
                                        <p:tgtEl>
                                          <p:spTgt spid="49"/>
                                        </p:tgtEl>
                                        <p:attrNameLst>
                                          <p:attrName>ppt_w</p:attrName>
                                        </p:attrNameLst>
                                      </p:cBhvr>
                                      <p:tavLst>
                                        <p:tav tm="0">
                                          <p:val>
                                            <p:strVal val="#ppt_w+.3"/>
                                          </p:val>
                                        </p:tav>
                                        <p:tav tm="100000">
                                          <p:val>
                                            <p:strVal val="#ppt_w"/>
                                          </p:val>
                                        </p:tav>
                                      </p:tavLst>
                                    </p:anim>
                                    <p:anim calcmode="lin" valueType="num">
                                      <p:cBhvr>
                                        <p:cTn dur="1000" fill="hold" id="60"/>
                                        <p:tgtEl>
                                          <p:spTgt spid="49"/>
                                        </p:tgtEl>
                                        <p:attrNameLst>
                                          <p:attrName>ppt_h</p:attrName>
                                        </p:attrNameLst>
                                      </p:cBhvr>
                                      <p:tavLst>
                                        <p:tav tm="0">
                                          <p:val>
                                            <p:strVal val="#ppt_h"/>
                                          </p:val>
                                        </p:tav>
                                        <p:tav tm="100000">
                                          <p:val>
                                            <p:strVal val="#ppt_h"/>
                                          </p:val>
                                        </p:tav>
                                      </p:tavLst>
                                    </p:anim>
                                    <p:animEffect filter="fade" transition="in">
                                      <p:cBhvr>
                                        <p:cTn dur="1000" id="61"/>
                                        <p:tgtEl>
                                          <p:spTgt spid="49"/>
                                        </p:tgtEl>
                                      </p:cBhvr>
                                    </p:animEffect>
                                  </p:childTnLst>
                                </p:cTn>
                              </p:par>
                              <p:par>
                                <p:cTn decel="100000" fill="hold" grpId="0" id="62" nodeType="withEffect" presetClass="entr" presetID="50" presetSubtype="0">
                                  <p:stCondLst>
                                    <p:cond delay="3750"/>
                                  </p:stCondLst>
                                  <p:childTnLst>
                                    <p:set>
                                      <p:cBhvr>
                                        <p:cTn dur="1" fill="hold" id="63">
                                          <p:stCondLst>
                                            <p:cond delay="0"/>
                                          </p:stCondLst>
                                        </p:cTn>
                                        <p:tgtEl>
                                          <p:spTgt spid="52"/>
                                        </p:tgtEl>
                                        <p:attrNameLst>
                                          <p:attrName>style.visibility</p:attrName>
                                        </p:attrNameLst>
                                      </p:cBhvr>
                                      <p:to>
                                        <p:strVal val="visible"/>
                                      </p:to>
                                    </p:set>
                                    <p:anim calcmode="lin" valueType="num">
                                      <p:cBhvr>
                                        <p:cTn dur="1000" fill="hold" id="64"/>
                                        <p:tgtEl>
                                          <p:spTgt spid="52"/>
                                        </p:tgtEl>
                                        <p:attrNameLst>
                                          <p:attrName>ppt_w</p:attrName>
                                        </p:attrNameLst>
                                      </p:cBhvr>
                                      <p:tavLst>
                                        <p:tav tm="0">
                                          <p:val>
                                            <p:strVal val="#ppt_w+.3"/>
                                          </p:val>
                                        </p:tav>
                                        <p:tav tm="100000">
                                          <p:val>
                                            <p:strVal val="#ppt_w"/>
                                          </p:val>
                                        </p:tav>
                                      </p:tavLst>
                                    </p:anim>
                                    <p:anim calcmode="lin" valueType="num">
                                      <p:cBhvr>
                                        <p:cTn dur="1000" fill="hold" id="65"/>
                                        <p:tgtEl>
                                          <p:spTgt spid="52"/>
                                        </p:tgtEl>
                                        <p:attrNameLst>
                                          <p:attrName>ppt_h</p:attrName>
                                        </p:attrNameLst>
                                      </p:cBhvr>
                                      <p:tavLst>
                                        <p:tav tm="0">
                                          <p:val>
                                            <p:strVal val="#ppt_h"/>
                                          </p:val>
                                        </p:tav>
                                        <p:tav tm="100000">
                                          <p:val>
                                            <p:strVal val="#ppt_h"/>
                                          </p:val>
                                        </p:tav>
                                      </p:tavLst>
                                    </p:anim>
                                    <p:animEffect filter="fade" transition="in">
                                      <p:cBhvr>
                                        <p:cTn dur="1000" id="66"/>
                                        <p:tgtEl>
                                          <p:spTgt spid="52"/>
                                        </p:tgtEl>
                                      </p:cBhvr>
                                    </p:animEffect>
                                  </p:childTnLst>
                                </p:cTn>
                              </p:par>
                              <p:par>
                                <p:cTn decel="100000" fill="hold" grpId="0" id="67" nodeType="withEffect" presetClass="entr" presetID="50" presetSubtype="0">
                                  <p:stCondLst>
                                    <p:cond delay="4000"/>
                                  </p:stCondLst>
                                  <p:childTnLst>
                                    <p:set>
                                      <p:cBhvr>
                                        <p:cTn dur="1" fill="hold" id="68">
                                          <p:stCondLst>
                                            <p:cond delay="0"/>
                                          </p:stCondLst>
                                        </p:cTn>
                                        <p:tgtEl>
                                          <p:spTgt spid="51"/>
                                        </p:tgtEl>
                                        <p:attrNameLst>
                                          <p:attrName>style.visibility</p:attrName>
                                        </p:attrNameLst>
                                      </p:cBhvr>
                                      <p:to>
                                        <p:strVal val="visible"/>
                                      </p:to>
                                    </p:set>
                                    <p:anim calcmode="lin" valueType="num">
                                      <p:cBhvr>
                                        <p:cTn dur="1000" fill="hold" id="69"/>
                                        <p:tgtEl>
                                          <p:spTgt spid="51"/>
                                        </p:tgtEl>
                                        <p:attrNameLst>
                                          <p:attrName>ppt_w</p:attrName>
                                        </p:attrNameLst>
                                      </p:cBhvr>
                                      <p:tavLst>
                                        <p:tav tm="0">
                                          <p:val>
                                            <p:strVal val="#ppt_w+.3"/>
                                          </p:val>
                                        </p:tav>
                                        <p:tav tm="100000">
                                          <p:val>
                                            <p:strVal val="#ppt_w"/>
                                          </p:val>
                                        </p:tav>
                                      </p:tavLst>
                                    </p:anim>
                                    <p:anim calcmode="lin" valueType="num">
                                      <p:cBhvr>
                                        <p:cTn dur="1000" fill="hold" id="70"/>
                                        <p:tgtEl>
                                          <p:spTgt spid="51"/>
                                        </p:tgtEl>
                                        <p:attrNameLst>
                                          <p:attrName>ppt_h</p:attrName>
                                        </p:attrNameLst>
                                      </p:cBhvr>
                                      <p:tavLst>
                                        <p:tav tm="0">
                                          <p:val>
                                            <p:strVal val="#ppt_h"/>
                                          </p:val>
                                        </p:tav>
                                        <p:tav tm="100000">
                                          <p:val>
                                            <p:strVal val="#ppt_h"/>
                                          </p:val>
                                        </p:tav>
                                      </p:tavLst>
                                    </p:anim>
                                    <p:animEffect filter="fade" transition="in">
                                      <p:cBhvr>
                                        <p:cTn dur="1000" id="71"/>
                                        <p:tgtEl>
                                          <p:spTgt spid="51"/>
                                        </p:tgtEl>
                                      </p:cBhvr>
                                    </p:animEffect>
                                  </p:childTnLst>
                                </p:cTn>
                              </p:par>
                              <p:par>
                                <p:cTn decel="100000" fill="hold" grpId="0" id="72" nodeType="withEffect" presetClass="entr" presetID="50" presetSubtype="0">
                                  <p:stCondLst>
                                    <p:cond delay="4250"/>
                                  </p:stCondLst>
                                  <p:childTnLst>
                                    <p:set>
                                      <p:cBhvr>
                                        <p:cTn dur="1" fill="hold" id="73">
                                          <p:stCondLst>
                                            <p:cond delay="0"/>
                                          </p:stCondLst>
                                        </p:cTn>
                                        <p:tgtEl>
                                          <p:spTgt spid="50"/>
                                        </p:tgtEl>
                                        <p:attrNameLst>
                                          <p:attrName>style.visibility</p:attrName>
                                        </p:attrNameLst>
                                      </p:cBhvr>
                                      <p:to>
                                        <p:strVal val="visible"/>
                                      </p:to>
                                    </p:set>
                                    <p:anim calcmode="lin" valueType="num">
                                      <p:cBhvr>
                                        <p:cTn dur="1000" fill="hold" id="74"/>
                                        <p:tgtEl>
                                          <p:spTgt spid="50"/>
                                        </p:tgtEl>
                                        <p:attrNameLst>
                                          <p:attrName>ppt_w</p:attrName>
                                        </p:attrNameLst>
                                      </p:cBhvr>
                                      <p:tavLst>
                                        <p:tav tm="0">
                                          <p:val>
                                            <p:strVal val="#ppt_w+.3"/>
                                          </p:val>
                                        </p:tav>
                                        <p:tav tm="100000">
                                          <p:val>
                                            <p:strVal val="#ppt_w"/>
                                          </p:val>
                                        </p:tav>
                                      </p:tavLst>
                                    </p:anim>
                                    <p:anim calcmode="lin" valueType="num">
                                      <p:cBhvr>
                                        <p:cTn dur="1000" fill="hold" id="75"/>
                                        <p:tgtEl>
                                          <p:spTgt spid="50"/>
                                        </p:tgtEl>
                                        <p:attrNameLst>
                                          <p:attrName>ppt_h</p:attrName>
                                        </p:attrNameLst>
                                      </p:cBhvr>
                                      <p:tavLst>
                                        <p:tav tm="0">
                                          <p:val>
                                            <p:strVal val="#ppt_h"/>
                                          </p:val>
                                        </p:tav>
                                        <p:tav tm="100000">
                                          <p:val>
                                            <p:strVal val="#ppt_h"/>
                                          </p:val>
                                        </p:tav>
                                      </p:tavLst>
                                    </p:anim>
                                    <p:animEffect filter="fade" transition="in">
                                      <p:cBhvr>
                                        <p:cTn dur="1000" id="76"/>
                                        <p:tgtEl>
                                          <p:spTgt spid="50"/>
                                        </p:tgtEl>
                                      </p:cBhvr>
                                    </p:animEffect>
                                  </p:childTnLst>
                                </p:cTn>
                              </p:par>
                              <p:par>
                                <p:cTn decel="100000" fill="hold" grpId="0" id="77" nodeType="withEffect" presetClass="entr" presetID="50" presetSubtype="0">
                                  <p:stCondLst>
                                    <p:cond delay="4500"/>
                                  </p:stCondLst>
                                  <p:childTnLst>
                                    <p:set>
                                      <p:cBhvr>
                                        <p:cTn dur="1" fill="hold" id="78">
                                          <p:stCondLst>
                                            <p:cond delay="0"/>
                                          </p:stCondLst>
                                        </p:cTn>
                                        <p:tgtEl>
                                          <p:spTgt spid="53"/>
                                        </p:tgtEl>
                                        <p:attrNameLst>
                                          <p:attrName>style.visibility</p:attrName>
                                        </p:attrNameLst>
                                      </p:cBhvr>
                                      <p:to>
                                        <p:strVal val="visible"/>
                                      </p:to>
                                    </p:set>
                                    <p:anim calcmode="lin" valueType="num">
                                      <p:cBhvr>
                                        <p:cTn dur="1000" fill="hold" id="79"/>
                                        <p:tgtEl>
                                          <p:spTgt spid="53"/>
                                        </p:tgtEl>
                                        <p:attrNameLst>
                                          <p:attrName>ppt_w</p:attrName>
                                        </p:attrNameLst>
                                      </p:cBhvr>
                                      <p:tavLst>
                                        <p:tav tm="0">
                                          <p:val>
                                            <p:strVal val="#ppt_w+.3"/>
                                          </p:val>
                                        </p:tav>
                                        <p:tav tm="100000">
                                          <p:val>
                                            <p:strVal val="#ppt_w"/>
                                          </p:val>
                                        </p:tav>
                                      </p:tavLst>
                                    </p:anim>
                                    <p:anim calcmode="lin" valueType="num">
                                      <p:cBhvr>
                                        <p:cTn dur="1000" fill="hold" id="80"/>
                                        <p:tgtEl>
                                          <p:spTgt spid="53"/>
                                        </p:tgtEl>
                                        <p:attrNameLst>
                                          <p:attrName>ppt_h</p:attrName>
                                        </p:attrNameLst>
                                      </p:cBhvr>
                                      <p:tavLst>
                                        <p:tav tm="0">
                                          <p:val>
                                            <p:strVal val="#ppt_h"/>
                                          </p:val>
                                        </p:tav>
                                        <p:tav tm="100000">
                                          <p:val>
                                            <p:strVal val="#ppt_h"/>
                                          </p:val>
                                        </p:tav>
                                      </p:tavLst>
                                    </p:anim>
                                    <p:animEffect filter="fade" transition="in">
                                      <p:cBhvr>
                                        <p:cTn dur="1000" id="81"/>
                                        <p:tgtEl>
                                          <p:spTgt spid="53"/>
                                        </p:tgtEl>
                                      </p:cBhvr>
                                    </p:animEffect>
                                  </p:childTnLst>
                                </p:cTn>
                              </p:par>
                              <p:par>
                                <p:cTn decel="100000" fill="hold" grpId="0" id="82" nodeType="withEffect" presetClass="entr" presetID="50" presetSubtype="0">
                                  <p:stCondLst>
                                    <p:cond delay="4750"/>
                                  </p:stCondLst>
                                  <p:childTnLst>
                                    <p:set>
                                      <p:cBhvr>
                                        <p:cTn dur="1" fill="hold" id="83">
                                          <p:stCondLst>
                                            <p:cond delay="0"/>
                                          </p:stCondLst>
                                        </p:cTn>
                                        <p:tgtEl>
                                          <p:spTgt spid="54"/>
                                        </p:tgtEl>
                                        <p:attrNameLst>
                                          <p:attrName>style.visibility</p:attrName>
                                        </p:attrNameLst>
                                      </p:cBhvr>
                                      <p:to>
                                        <p:strVal val="visible"/>
                                      </p:to>
                                    </p:set>
                                    <p:anim calcmode="lin" valueType="num">
                                      <p:cBhvr>
                                        <p:cTn dur="1000" fill="hold" id="84"/>
                                        <p:tgtEl>
                                          <p:spTgt spid="54"/>
                                        </p:tgtEl>
                                        <p:attrNameLst>
                                          <p:attrName>ppt_w</p:attrName>
                                        </p:attrNameLst>
                                      </p:cBhvr>
                                      <p:tavLst>
                                        <p:tav tm="0">
                                          <p:val>
                                            <p:strVal val="#ppt_w+.3"/>
                                          </p:val>
                                        </p:tav>
                                        <p:tav tm="100000">
                                          <p:val>
                                            <p:strVal val="#ppt_w"/>
                                          </p:val>
                                        </p:tav>
                                      </p:tavLst>
                                    </p:anim>
                                    <p:anim calcmode="lin" valueType="num">
                                      <p:cBhvr>
                                        <p:cTn dur="1000" fill="hold" id="85"/>
                                        <p:tgtEl>
                                          <p:spTgt spid="54"/>
                                        </p:tgtEl>
                                        <p:attrNameLst>
                                          <p:attrName>ppt_h</p:attrName>
                                        </p:attrNameLst>
                                      </p:cBhvr>
                                      <p:tavLst>
                                        <p:tav tm="0">
                                          <p:val>
                                            <p:strVal val="#ppt_h"/>
                                          </p:val>
                                        </p:tav>
                                        <p:tav tm="100000">
                                          <p:val>
                                            <p:strVal val="#ppt_h"/>
                                          </p:val>
                                        </p:tav>
                                      </p:tavLst>
                                    </p:anim>
                                    <p:animEffect filter="fade" transition="in">
                                      <p:cBhvr>
                                        <p:cTn dur="1000" id="86"/>
                                        <p:tgtEl>
                                          <p:spTgt spid="54"/>
                                        </p:tgtEl>
                                      </p:cBhvr>
                                    </p:animEffect>
                                  </p:childTnLst>
                                </p:cTn>
                              </p:par>
                            </p:childTnLst>
                          </p:cTn>
                        </p:par>
                        <p:par>
                          <p:cTn fill="hold" id="87" nodeType="afterGroup">
                            <p:stCondLst>
                              <p:cond delay="5750"/>
                            </p:stCondLst>
                            <p:childTnLst>
                              <p:par>
                                <p:cTn fill="hold" grpId="0" id="88" nodeType="afterEffect" presetClass="entr" presetID="42" presetSubtype="0">
                                  <p:stCondLst>
                                    <p:cond delay="0"/>
                                  </p:stCondLst>
                                  <p:childTnLst>
                                    <p:set>
                                      <p:cBhvr>
                                        <p:cTn dur="1" fill="hold" id="89">
                                          <p:stCondLst>
                                            <p:cond delay="0"/>
                                          </p:stCondLst>
                                        </p:cTn>
                                        <p:tgtEl>
                                          <p:spTgt spid="46"/>
                                        </p:tgtEl>
                                        <p:attrNameLst>
                                          <p:attrName>style.visibility</p:attrName>
                                        </p:attrNameLst>
                                      </p:cBhvr>
                                      <p:to>
                                        <p:strVal val="visible"/>
                                      </p:to>
                                    </p:set>
                                    <p:animEffect filter="fade" transition="in">
                                      <p:cBhvr>
                                        <p:cTn dur="1250" id="90"/>
                                        <p:tgtEl>
                                          <p:spTgt spid="46"/>
                                        </p:tgtEl>
                                      </p:cBhvr>
                                    </p:animEffect>
                                    <p:anim calcmode="lin" valueType="num">
                                      <p:cBhvr>
                                        <p:cTn dur="1250" fill="hold" id="91"/>
                                        <p:tgtEl>
                                          <p:spTgt spid="46"/>
                                        </p:tgtEl>
                                        <p:attrNameLst>
                                          <p:attrName>ppt_x</p:attrName>
                                        </p:attrNameLst>
                                      </p:cBhvr>
                                      <p:tavLst>
                                        <p:tav tm="0">
                                          <p:val>
                                            <p:strVal val="#ppt_x"/>
                                          </p:val>
                                        </p:tav>
                                        <p:tav tm="100000">
                                          <p:val>
                                            <p:strVal val="#ppt_x"/>
                                          </p:val>
                                        </p:tav>
                                      </p:tavLst>
                                    </p:anim>
                                    <p:anim calcmode="lin" valueType="num">
                                      <p:cBhvr>
                                        <p:cTn dur="1250" fill="hold" id="92"/>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1" spid="47"/>
      <p:bldP grpId="0" spid="48"/>
      <p:bldP grpId="1" spid="48"/>
      <p:bldP grpId="0" spid="49"/>
      <p:bldP grpId="0" spid="50"/>
      <p:bldP grpId="0" spid="51"/>
      <p:bldP grpId="0" spid="52"/>
      <p:bldP grpId="0" spid="53"/>
      <p:bldP grpId="0" spid="5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任意多边形 15"/>
          <p:cNvSpPr/>
          <p:nvPr/>
        </p:nvSpPr>
        <p:spPr bwMode="blackWhite">
          <a:xfrm>
            <a:off x="1666699" y="2175308"/>
            <a:ext cx="600288" cy="3548446"/>
          </a:xfrm>
          <a:custGeom>
            <a:gdLst>
              <a:gd fmla="*/ 300222 w 600444" name="connsiteX0"/>
              <a:gd fmla="*/ 0 h 3549370" name="connsiteY0"/>
              <a:gd fmla="*/ 600444 w 600444" name="connsiteX1"/>
              <a:gd fmla="*/ 300222 h 3549370" name="connsiteY1"/>
              <a:gd fmla="*/ 468079 w 600444" name="connsiteX2"/>
              <a:gd fmla="*/ 549171 h 3549370" name="connsiteY2"/>
              <a:gd fmla="*/ 428714 w 600444" name="connsiteX3"/>
              <a:gd fmla="*/ 570538 h 3549370" name="connsiteY3"/>
              <a:gd fmla="*/ 428714 w 600444" name="connsiteX4"/>
              <a:gd fmla="*/ 1533984 h 3549370" name="connsiteY4"/>
              <a:gd fmla="*/ 468079 w 600444" name="connsiteX5"/>
              <a:gd fmla="*/ 1555350 h 3549370" name="connsiteY5"/>
              <a:gd fmla="*/ 600444 w 600444" name="connsiteX6"/>
              <a:gd fmla="*/ 1804299 h 3549370" name="connsiteY6"/>
              <a:gd fmla="*/ 468079 w 600444" name="connsiteX7"/>
              <a:gd fmla="*/ 2053248 h 3549370" name="connsiteY7"/>
              <a:gd fmla="*/ 428714 w 600444" name="connsiteX8"/>
              <a:gd fmla="*/ 2074615 h 3549370" name="connsiteY8"/>
              <a:gd fmla="*/ 428714 w 600444" name="connsiteX9"/>
              <a:gd fmla="*/ 2978833 h 3549370" name="connsiteY9"/>
              <a:gd fmla="*/ 468079 w 600444" name="connsiteX10"/>
              <a:gd fmla="*/ 3000199 h 3549370" name="connsiteY10"/>
              <a:gd fmla="*/ 600444 w 600444" name="connsiteX11"/>
              <a:gd fmla="*/ 3249148 h 3549370" name="connsiteY11"/>
              <a:gd fmla="*/ 300222 w 600444" name="connsiteX12"/>
              <a:gd fmla="*/ 3549370 h 3549370" name="connsiteY12"/>
              <a:gd fmla="*/ 0 w 600444" name="connsiteX13"/>
              <a:gd fmla="*/ 3249148 h 3549370" name="connsiteY13"/>
              <a:gd fmla="*/ 132365 w 600444" name="connsiteX14"/>
              <a:gd fmla="*/ 3000199 h 3549370" name="connsiteY14"/>
              <a:gd fmla="*/ 171730 w 600444" name="connsiteX15"/>
              <a:gd fmla="*/ 2978833 h 3549370" name="connsiteY15"/>
              <a:gd fmla="*/ 171730 w 600444" name="connsiteX16"/>
              <a:gd fmla="*/ 2074615 h 3549370" name="connsiteY16"/>
              <a:gd fmla="*/ 132365 w 600444" name="connsiteX17"/>
              <a:gd fmla="*/ 2053248 h 3549370" name="connsiteY17"/>
              <a:gd fmla="*/ 0 w 600444" name="connsiteX18"/>
              <a:gd fmla="*/ 1804299 h 3549370" name="connsiteY18"/>
              <a:gd fmla="*/ 132365 w 600444" name="connsiteX19"/>
              <a:gd fmla="*/ 1555350 h 3549370" name="connsiteY19"/>
              <a:gd fmla="*/ 171730 w 600444" name="connsiteX20"/>
              <a:gd fmla="*/ 1533984 h 3549370" name="connsiteY20"/>
              <a:gd fmla="*/ 171730 w 600444" name="connsiteX21"/>
              <a:gd fmla="*/ 570538 h 3549370" name="connsiteY21"/>
              <a:gd fmla="*/ 132365 w 600444" name="connsiteX22"/>
              <a:gd fmla="*/ 549171 h 3549370" name="connsiteY22"/>
              <a:gd fmla="*/ 0 w 600444" name="connsiteX23"/>
              <a:gd fmla="*/ 300222 h 3549370" name="connsiteY23"/>
              <a:gd fmla="*/ 300222 w 600444" name="connsiteX24"/>
              <a:gd fmla="*/ 0 h 3549370"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3549370" w="600444">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gradFill>
            <a:gsLst>
              <a:gs pos="0">
                <a:schemeClr val="bg1"/>
              </a:gs>
              <a:gs pos="100000">
                <a:schemeClr val="bg1">
                  <a:lumMod val="95000"/>
                </a:schemeClr>
              </a:gs>
              <a:gs pos="100000">
                <a:schemeClr val="bg1">
                  <a:lumMod val="75000"/>
                </a:schemeClr>
              </a:gs>
            </a:gsLst>
            <a:lin ang="2700000" scaled="1"/>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799">
              <a:solidFill>
                <a:schemeClr val="bg1"/>
              </a:solidFill>
              <a:ea charset="-122" panose="020b0503020204020204" pitchFamily="34" typeface="微软雅黑"/>
            </a:endParaRPr>
          </a:p>
        </p:txBody>
      </p:sp>
      <p:cxnSp>
        <p:nvCxnSpPr>
          <p:cNvPr id="17" name="直接连接符 16"/>
          <p:cNvCxnSpPr/>
          <p:nvPr/>
        </p:nvCxnSpPr>
        <p:spPr>
          <a:xfrm>
            <a:off x="2162482" y="2506680"/>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450439" y="2129359"/>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19" name="矩形 47"/>
          <p:cNvSpPr>
            <a:spLocks noChangeArrowheads="1"/>
          </p:cNvSpPr>
          <p:nvPr/>
        </p:nvSpPr>
        <p:spPr bwMode="auto">
          <a:xfrm>
            <a:off x="2450439" y="2537259"/>
            <a:ext cx="2819990"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22" name="椭圆 21"/>
          <p:cNvSpPr/>
          <p:nvPr/>
        </p:nvSpPr>
        <p:spPr>
          <a:xfrm>
            <a:off x="1632282" y="2168961"/>
            <a:ext cx="662364" cy="662362"/>
          </a:xfrm>
          <a:prstGeom prst="ellipse">
            <a:avLst/>
          </a:prstGeom>
          <a:gradFill>
            <a:gsLst>
              <a:gs pos="0">
                <a:srgbClr val="238DED"/>
              </a:gs>
              <a:gs pos="100000">
                <a:srgbClr val="18478F"/>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bg1"/>
              </a:solidFill>
              <a:ea charset="-122" panose="020b0503020204020204" pitchFamily="34" typeface="微软雅黑"/>
            </a:endParaRPr>
          </a:p>
        </p:txBody>
      </p:sp>
      <p:sp>
        <p:nvSpPr>
          <p:cNvPr id="23" name="TextBox 22"/>
          <p:cNvSpPr txBox="1"/>
          <p:nvPr/>
        </p:nvSpPr>
        <p:spPr>
          <a:xfrm>
            <a:off x="1589951" y="2323444"/>
            <a:ext cx="747023" cy="396240"/>
          </a:xfrm>
          <a:prstGeom prst="rect">
            <a:avLst/>
          </a:prstGeom>
          <a:noFill/>
        </p:spPr>
        <p:txBody>
          <a:bodyPr rtlCol="0" wrap="square">
            <a:spAutoFit/>
          </a:bodyPr>
          <a:lstStyle/>
          <a:p>
            <a:pPr algn="ctr"/>
            <a:r>
              <a:rPr altLang="zh-CN" lang="en-US" sz="2000">
                <a:solidFill>
                  <a:schemeClr val="bg1"/>
                </a:solidFill>
                <a:latin charset="-122" panose="020b0503020204020204" pitchFamily="34" typeface="微软雅黑"/>
                <a:ea charset="-122" panose="020b0503020204020204" pitchFamily="34" typeface="微软雅黑"/>
              </a:rPr>
              <a:t>01</a:t>
            </a:r>
          </a:p>
        </p:txBody>
      </p:sp>
      <p:cxnSp>
        <p:nvCxnSpPr>
          <p:cNvPr id="24" name="直接连接符 23"/>
          <p:cNvCxnSpPr/>
          <p:nvPr/>
        </p:nvCxnSpPr>
        <p:spPr>
          <a:xfrm>
            <a:off x="2152248" y="3889619"/>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440206" y="3512298"/>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26" name="矩形 47"/>
          <p:cNvSpPr>
            <a:spLocks noChangeArrowheads="1"/>
          </p:cNvSpPr>
          <p:nvPr/>
        </p:nvSpPr>
        <p:spPr bwMode="auto">
          <a:xfrm>
            <a:off x="2440205" y="3920198"/>
            <a:ext cx="2819990"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29" name="椭圆 28"/>
          <p:cNvSpPr/>
          <p:nvPr/>
        </p:nvSpPr>
        <p:spPr>
          <a:xfrm>
            <a:off x="1622049" y="3551900"/>
            <a:ext cx="662364" cy="662362"/>
          </a:xfrm>
          <a:prstGeom prst="ellipse">
            <a:avLst/>
          </a:prstGeom>
          <a:gradFill>
            <a:gsLst>
              <a:gs pos="0">
                <a:srgbClr val="238DED"/>
              </a:gs>
              <a:gs pos="100000">
                <a:srgbClr val="18478F"/>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bg1"/>
              </a:solidFill>
              <a:ea charset="-122" panose="020b0503020204020204" pitchFamily="34" typeface="微软雅黑"/>
            </a:endParaRPr>
          </a:p>
        </p:txBody>
      </p:sp>
      <p:sp>
        <p:nvSpPr>
          <p:cNvPr id="30" name="TextBox 29"/>
          <p:cNvSpPr txBox="1"/>
          <p:nvPr/>
        </p:nvSpPr>
        <p:spPr>
          <a:xfrm>
            <a:off x="1579718" y="3706383"/>
            <a:ext cx="747023" cy="396240"/>
          </a:xfrm>
          <a:prstGeom prst="rect">
            <a:avLst/>
          </a:prstGeom>
          <a:noFill/>
        </p:spPr>
        <p:txBody>
          <a:bodyPr rtlCol="0" wrap="square">
            <a:spAutoFit/>
          </a:bodyPr>
          <a:lstStyle/>
          <a:p>
            <a:pPr algn="ctr"/>
            <a:r>
              <a:rPr altLang="zh-CN" lang="en-US" sz="2000">
                <a:solidFill>
                  <a:schemeClr val="bg1"/>
                </a:solidFill>
                <a:latin charset="-122" panose="020b0503020204020204" pitchFamily="34" typeface="微软雅黑"/>
                <a:ea charset="-122" panose="020b0503020204020204" pitchFamily="34" typeface="微软雅黑"/>
              </a:rPr>
              <a:t>02</a:t>
            </a:r>
          </a:p>
        </p:txBody>
      </p:sp>
      <p:cxnSp>
        <p:nvCxnSpPr>
          <p:cNvPr id="31" name="直接连接符 30"/>
          <p:cNvCxnSpPr/>
          <p:nvPr/>
        </p:nvCxnSpPr>
        <p:spPr>
          <a:xfrm>
            <a:off x="2152248" y="5329404"/>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440206" y="4952083"/>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33" name="矩形 47"/>
          <p:cNvSpPr>
            <a:spLocks noChangeArrowheads="1"/>
          </p:cNvSpPr>
          <p:nvPr/>
        </p:nvSpPr>
        <p:spPr bwMode="auto">
          <a:xfrm>
            <a:off x="2440205" y="5359983"/>
            <a:ext cx="2819990"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36" name="椭圆 35"/>
          <p:cNvSpPr/>
          <p:nvPr/>
        </p:nvSpPr>
        <p:spPr>
          <a:xfrm>
            <a:off x="1622049" y="4991685"/>
            <a:ext cx="662364" cy="662362"/>
          </a:xfrm>
          <a:prstGeom prst="ellipse">
            <a:avLst/>
          </a:prstGeom>
          <a:gradFill>
            <a:gsLst>
              <a:gs pos="0">
                <a:srgbClr val="238DED"/>
              </a:gs>
              <a:gs pos="100000">
                <a:srgbClr val="18478F"/>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chemeClr val="bg1"/>
              </a:solidFill>
              <a:ea charset="0" typeface="Gill Sans"/>
            </a:endParaRPr>
          </a:p>
        </p:txBody>
      </p:sp>
      <p:sp>
        <p:nvSpPr>
          <p:cNvPr id="37" name="TextBox 36"/>
          <p:cNvSpPr txBox="1"/>
          <p:nvPr/>
        </p:nvSpPr>
        <p:spPr>
          <a:xfrm>
            <a:off x="1579718" y="5146168"/>
            <a:ext cx="747023" cy="396240"/>
          </a:xfrm>
          <a:prstGeom prst="rect">
            <a:avLst/>
          </a:prstGeom>
          <a:noFill/>
        </p:spPr>
        <p:txBody>
          <a:bodyPr rtlCol="0" wrap="square">
            <a:spAutoFit/>
          </a:bodyPr>
          <a:lstStyle/>
          <a:p>
            <a:pPr algn="ctr"/>
            <a:r>
              <a:rPr altLang="zh-CN" lang="en-US" sz="2000">
                <a:solidFill>
                  <a:schemeClr val="bg1"/>
                </a:solidFill>
                <a:latin charset="-122" panose="020b0503020204020204" pitchFamily="34" typeface="微软雅黑"/>
                <a:ea charset="-122" panose="020b0503020204020204" pitchFamily="34" typeface="微软雅黑"/>
              </a:rPr>
              <a:t>03</a:t>
            </a:r>
          </a:p>
        </p:txBody>
      </p:sp>
      <p:grpSp>
        <p:nvGrpSpPr>
          <p:cNvPr id="38" name="Group 7"/>
          <p:cNvGrpSpPr/>
          <p:nvPr/>
        </p:nvGrpSpPr>
        <p:grpSpPr>
          <a:xfrm>
            <a:off x="5869165" y="2337299"/>
            <a:ext cx="5956329" cy="3595260"/>
            <a:chOff x="336947" y="1950447"/>
            <a:chExt cx="6745544" cy="4071635"/>
          </a:xfrm>
        </p:grpSpPr>
        <p:pic>
          <p:nvPicPr>
            <p:cNvPr id="39" name="Picture 8"/>
            <p:cNvPicPr>
              <a:picLocks noChangeAspect="1"/>
            </p:cNvPicPr>
            <p:nvPr/>
          </p:nvPicPr>
          <p:blipFill>
            <a:blip r:embed="rId3">
              <a:extLst>
                <a:ext uri="{28A0092B-C50C-407E-A947-70E740481C1C}">
                  <a14:useLocalDpi val="0"/>
                </a:ext>
              </a:extLst>
            </a:blip>
            <a:stretch>
              <a:fillRect/>
            </a:stretch>
          </p:blipFill>
          <p:spPr>
            <a:xfrm>
              <a:off x="336947" y="1950447"/>
              <a:ext cx="6745544" cy="4071635"/>
            </a:xfrm>
            <a:prstGeom prst="rect">
              <a:avLst/>
            </a:prstGeom>
          </p:spPr>
        </p:pic>
        <p:sp>
          <p:nvSpPr>
            <p:cNvPr id="40" name="Rectangle 9"/>
            <p:cNvSpPr/>
            <p:nvPr/>
          </p:nvSpPr>
          <p:spPr>
            <a:xfrm>
              <a:off x="1129035" y="2160307"/>
              <a:ext cx="5184576" cy="3240361"/>
            </a:xfrm>
            <a:prstGeom prst="rect">
              <a:avLst/>
            </a:prstGeom>
            <a:blipFill>
              <a:blip r:embed="rId4"/>
              <a:stretch>
                <a:fillRect/>
              </a:stretch>
            </a:blipFill>
            <a:ln algn="ctr" cap="flat" cmpd="sng" w="25400">
              <a:noFill/>
              <a:prstDash val="solid"/>
            </a:ln>
            <a:effectLst/>
          </p:spPr>
          <p:txBody>
            <a:bodyPr anchor="ctr" rtlCol="0"/>
            <a:lstStyle/>
            <a:p>
              <a:pPr algn="ctr" defTabSz="1218199">
                <a:defRPr/>
              </a:pPr>
              <a:endParaRPr kern="0" lang="en-US" sz="3199">
                <a:solidFill>
                  <a:prstClr val="white"/>
                </a:solidFill>
              </a:endParaRPr>
            </a:p>
          </p:txBody>
        </p:sp>
      </p:grpSp>
      <p:sp>
        <p:nvSpPr>
          <p:cNvPr id="41" name="圆角矩形 40"/>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未来工作计划</a:t>
            </a:r>
          </a:p>
        </p:txBody>
      </p:sp>
    </p:spTree>
    <p:extLst>
      <p:ext uri="{BB962C8B-B14F-4D97-AF65-F5344CB8AC3E}">
        <p14:creationId val="420402512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1500" id="7"/>
                                        <p:tgtEl>
                                          <p:spTgt spid="41"/>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41"/>
                                        </p:tgtEl>
                                        <p:attrNameLst>
                                          <p:attrName>ppt_x</p:attrName>
                                          <p:attrName>ppt_y</p:attrName>
                                        </p:attrNameLst>
                                      </p:cBhvr>
                                      <p:rCtr x="0" y="-9074"/>
                                    </p:animMotion>
                                  </p:childTnLst>
                                </p:cTn>
                              </p:par>
                              <p:par>
                                <p:cTn fill="hold" grpId="0" id="10" nodeType="withEffect" presetClass="entr" presetID="41" presetSubtype="0">
                                  <p:stCondLst>
                                    <p:cond delay="1000"/>
                                  </p:stCondLst>
                                  <p:iterate type="lt">
                                    <p:tmPct val="10000"/>
                                  </p:iterate>
                                  <p:childTnLst>
                                    <p:set>
                                      <p:cBhvr>
                                        <p:cTn dur="1" fill="hold" id="11">
                                          <p:stCondLst>
                                            <p:cond delay="0"/>
                                          </p:stCondLst>
                                        </p:cTn>
                                        <p:tgtEl>
                                          <p:spTgt spid="23"/>
                                        </p:tgtEl>
                                        <p:attrNameLst>
                                          <p:attrName>style.visibility</p:attrName>
                                        </p:attrNameLst>
                                      </p:cBhvr>
                                      <p:to>
                                        <p:strVal val="visible"/>
                                      </p:to>
                                    </p:set>
                                    <p:anim calcmode="lin" valueType="num">
                                      <p:cBhvr>
                                        <p:cTn dur="1000" fill="hold" id="12"/>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3"/>
                                        <p:tgtEl>
                                          <p:spTgt spid="23"/>
                                        </p:tgtEl>
                                        <p:attrNameLst>
                                          <p:attrName>ppt_y</p:attrName>
                                        </p:attrNameLst>
                                      </p:cBhvr>
                                      <p:tavLst>
                                        <p:tav tm="0">
                                          <p:val>
                                            <p:strVal val="#ppt_y"/>
                                          </p:val>
                                        </p:tav>
                                        <p:tav tm="100000">
                                          <p:val>
                                            <p:strVal val="#ppt_y"/>
                                          </p:val>
                                        </p:tav>
                                      </p:tavLst>
                                    </p:anim>
                                    <p:anim calcmode="lin" valueType="num">
                                      <p:cBhvr>
                                        <p:cTn dur="1000" fill="hold" id="14"/>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5"/>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6" tmFilter="0,0; .5, 1; 1, 1"/>
                                        <p:tgtEl>
                                          <p:spTgt spid="23"/>
                                        </p:tgtEl>
                                      </p:cBhvr>
                                    </p:animEffect>
                                  </p:childTnLst>
                                </p:cTn>
                              </p:par>
                              <p:par>
                                <p:cTn fill="hold" grpId="0" id="17" nodeType="withEffect" presetClass="entr" presetID="53" presetSubtype="0">
                                  <p:stCondLst>
                                    <p:cond delay="1000"/>
                                  </p:stCondLst>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ppt_w</p:attrName>
                                        </p:attrNameLst>
                                      </p:cBhvr>
                                      <p:tavLst>
                                        <p:tav tm="0">
                                          <p:val>
                                            <p:fltVal val="0"/>
                                          </p:val>
                                        </p:tav>
                                        <p:tav tm="100000">
                                          <p:val>
                                            <p:strVal val="#ppt_w"/>
                                          </p:val>
                                        </p:tav>
                                      </p:tavLst>
                                    </p:anim>
                                    <p:anim calcmode="lin" valueType="num">
                                      <p:cBhvr>
                                        <p:cTn dur="500" fill="hold" id="20"/>
                                        <p:tgtEl>
                                          <p:spTgt spid="22"/>
                                        </p:tgtEl>
                                        <p:attrNameLst>
                                          <p:attrName>ppt_h</p:attrName>
                                        </p:attrNameLst>
                                      </p:cBhvr>
                                      <p:tavLst>
                                        <p:tav tm="0">
                                          <p:val>
                                            <p:fltVal val="0"/>
                                          </p:val>
                                        </p:tav>
                                        <p:tav tm="100000">
                                          <p:val>
                                            <p:strVal val="#ppt_h"/>
                                          </p:val>
                                        </p:tav>
                                      </p:tavLst>
                                    </p:anim>
                                    <p:animEffect filter="fade" transition="in">
                                      <p:cBhvr>
                                        <p:cTn dur="500" id="21"/>
                                        <p:tgtEl>
                                          <p:spTgt spid="22"/>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17"/>
                                        </p:tgtEl>
                                        <p:attrNameLst>
                                          <p:attrName>style.visibility</p:attrName>
                                        </p:attrNameLst>
                                      </p:cBhvr>
                                      <p:to>
                                        <p:strVal val="visible"/>
                                      </p:to>
                                    </p:set>
                                    <p:animEffect filter="wipe(left)" transition="in">
                                      <p:cBhvr>
                                        <p:cTn dur="500" id="25"/>
                                        <p:tgtEl>
                                          <p:spTgt spid="17"/>
                                        </p:tgtEl>
                                      </p:cBhvr>
                                    </p:animEffect>
                                  </p:childTnLst>
                                </p:cTn>
                              </p:par>
                              <p:par>
                                <p:cTn fill="hold" grpId="0" id="26" nodeType="withEffect" presetClass="entr" presetID="2" presetSubtype="2">
                                  <p:stCondLst>
                                    <p:cond delay="500"/>
                                  </p:stCondLst>
                                  <p:childTnLst>
                                    <p:set>
                                      <p:cBhvr>
                                        <p:cTn dur="1" fill="hold" id="27">
                                          <p:stCondLst>
                                            <p:cond delay="0"/>
                                          </p:stCondLst>
                                        </p:cTn>
                                        <p:tgtEl>
                                          <p:spTgt spid="18"/>
                                        </p:tgtEl>
                                        <p:attrNameLst>
                                          <p:attrName>style.visibility</p:attrName>
                                        </p:attrNameLst>
                                      </p:cBhvr>
                                      <p:to>
                                        <p:strVal val="visible"/>
                                      </p:to>
                                    </p:set>
                                    <p:anim calcmode="lin" valueType="num">
                                      <p:cBhvr additive="base">
                                        <p:cTn dur="500" fill="hold" id="28"/>
                                        <p:tgtEl>
                                          <p:spTgt spid="18"/>
                                        </p:tgtEl>
                                        <p:attrNameLst>
                                          <p:attrName>ppt_x</p:attrName>
                                        </p:attrNameLst>
                                      </p:cBhvr>
                                      <p:tavLst>
                                        <p:tav tm="0">
                                          <p:val>
                                            <p:strVal val="1+#ppt_w/2"/>
                                          </p:val>
                                        </p:tav>
                                        <p:tav tm="100000">
                                          <p:val>
                                            <p:strVal val="#ppt_x"/>
                                          </p:val>
                                        </p:tav>
                                      </p:tavLst>
                                    </p:anim>
                                    <p:anim calcmode="lin" valueType="num">
                                      <p:cBhvr additive="base">
                                        <p:cTn dur="500" fill="hold" id="29"/>
                                        <p:tgtEl>
                                          <p:spTgt spid="18"/>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50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500" fill="hold" id="32"/>
                                        <p:tgtEl>
                                          <p:spTgt spid="19"/>
                                        </p:tgtEl>
                                        <p:attrNameLst>
                                          <p:attrName>ppt_x</p:attrName>
                                        </p:attrNameLst>
                                      </p:cBhvr>
                                      <p:tavLst>
                                        <p:tav tm="0">
                                          <p:val>
                                            <p:strVal val="1+#ppt_w/2"/>
                                          </p:val>
                                        </p:tav>
                                        <p:tav tm="100000">
                                          <p:val>
                                            <p:strVal val="#ppt_x"/>
                                          </p:val>
                                        </p:tav>
                                      </p:tavLst>
                                    </p:anim>
                                    <p:anim calcmode="lin" valueType="num">
                                      <p:cBhvr additive="base">
                                        <p:cTn dur="500" fill="hold" id="33"/>
                                        <p:tgtEl>
                                          <p:spTgt spid="19"/>
                                        </p:tgtEl>
                                        <p:attrNameLst>
                                          <p:attrName>ppt_y</p:attrName>
                                        </p:attrNameLst>
                                      </p:cBhvr>
                                      <p:tavLst>
                                        <p:tav tm="0">
                                          <p:val>
                                            <p:strVal val="#ppt_y"/>
                                          </p:val>
                                        </p:tav>
                                        <p:tav tm="100000">
                                          <p:val>
                                            <p:strVal val="#ppt_y"/>
                                          </p:val>
                                        </p:tav>
                                      </p:tavLst>
                                    </p:anim>
                                  </p:childTnLst>
                                </p:cTn>
                              </p:par>
                              <p:par>
                                <p:cTn fill="hold" grpId="0" id="34" nodeType="withEffect" presetClass="entr" presetID="41" presetSubtype="0">
                                  <p:stCondLst>
                                    <p:cond delay="1000"/>
                                  </p:stCondLst>
                                  <p:iterate type="lt">
                                    <p:tmPct val="10000"/>
                                  </p:iterate>
                                  <p:childTnLst>
                                    <p:set>
                                      <p:cBhvr>
                                        <p:cTn dur="1" fill="hold" id="35">
                                          <p:stCondLst>
                                            <p:cond delay="0"/>
                                          </p:stCondLst>
                                        </p:cTn>
                                        <p:tgtEl>
                                          <p:spTgt spid="30"/>
                                        </p:tgtEl>
                                        <p:attrNameLst>
                                          <p:attrName>style.visibility</p:attrName>
                                        </p:attrNameLst>
                                      </p:cBhvr>
                                      <p:to>
                                        <p:strVal val="visible"/>
                                      </p:to>
                                    </p:set>
                                    <p:anim calcmode="lin" valueType="num">
                                      <p:cBhvr>
                                        <p:cTn dur="1000" fill="hold" id="36"/>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7"/>
                                        <p:tgtEl>
                                          <p:spTgt spid="30"/>
                                        </p:tgtEl>
                                        <p:attrNameLst>
                                          <p:attrName>ppt_y</p:attrName>
                                        </p:attrNameLst>
                                      </p:cBhvr>
                                      <p:tavLst>
                                        <p:tav tm="0">
                                          <p:val>
                                            <p:strVal val="#ppt_y"/>
                                          </p:val>
                                        </p:tav>
                                        <p:tav tm="100000">
                                          <p:val>
                                            <p:strVal val="#ppt_y"/>
                                          </p:val>
                                        </p:tav>
                                      </p:tavLst>
                                    </p:anim>
                                    <p:anim calcmode="lin" valueType="num">
                                      <p:cBhvr>
                                        <p:cTn dur="1000" fill="hold" id="38"/>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9"/>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40" tmFilter="0,0; .5, 1; 1, 1"/>
                                        <p:tgtEl>
                                          <p:spTgt spid="30"/>
                                        </p:tgtEl>
                                      </p:cBhvr>
                                    </p:animEffect>
                                  </p:childTnLst>
                                </p:cTn>
                              </p:par>
                              <p:par>
                                <p:cTn fill="hold" grpId="0" id="41" nodeType="withEffect" presetClass="entr" presetID="53" presetSubtype="0">
                                  <p:stCondLst>
                                    <p:cond delay="1000"/>
                                  </p:stCondLst>
                                  <p:childTnLst>
                                    <p:set>
                                      <p:cBhvr>
                                        <p:cTn dur="1" fill="hold" id="42">
                                          <p:stCondLst>
                                            <p:cond delay="0"/>
                                          </p:stCondLst>
                                        </p:cTn>
                                        <p:tgtEl>
                                          <p:spTgt spid="29"/>
                                        </p:tgtEl>
                                        <p:attrNameLst>
                                          <p:attrName>style.visibility</p:attrName>
                                        </p:attrNameLst>
                                      </p:cBhvr>
                                      <p:to>
                                        <p:strVal val="visible"/>
                                      </p:to>
                                    </p:set>
                                    <p:anim calcmode="lin" valueType="num">
                                      <p:cBhvr>
                                        <p:cTn dur="500" fill="hold" id="43"/>
                                        <p:tgtEl>
                                          <p:spTgt spid="29"/>
                                        </p:tgtEl>
                                        <p:attrNameLst>
                                          <p:attrName>ppt_w</p:attrName>
                                        </p:attrNameLst>
                                      </p:cBhvr>
                                      <p:tavLst>
                                        <p:tav tm="0">
                                          <p:val>
                                            <p:fltVal val="0"/>
                                          </p:val>
                                        </p:tav>
                                        <p:tav tm="100000">
                                          <p:val>
                                            <p:strVal val="#ppt_w"/>
                                          </p:val>
                                        </p:tav>
                                      </p:tavLst>
                                    </p:anim>
                                    <p:anim calcmode="lin" valueType="num">
                                      <p:cBhvr>
                                        <p:cTn dur="500" fill="hold" id="44"/>
                                        <p:tgtEl>
                                          <p:spTgt spid="29"/>
                                        </p:tgtEl>
                                        <p:attrNameLst>
                                          <p:attrName>ppt_h</p:attrName>
                                        </p:attrNameLst>
                                      </p:cBhvr>
                                      <p:tavLst>
                                        <p:tav tm="0">
                                          <p:val>
                                            <p:fltVal val="0"/>
                                          </p:val>
                                        </p:tav>
                                        <p:tav tm="100000">
                                          <p:val>
                                            <p:strVal val="#ppt_h"/>
                                          </p:val>
                                        </p:tav>
                                      </p:tavLst>
                                    </p:anim>
                                    <p:animEffect filter="fade" transition="in">
                                      <p:cBhvr>
                                        <p:cTn dur="500" id="45"/>
                                        <p:tgtEl>
                                          <p:spTgt spid="29"/>
                                        </p:tgtEl>
                                      </p:cBhvr>
                                    </p:animEffect>
                                  </p:childTnLst>
                                </p:cTn>
                              </p:par>
                            </p:childTnLst>
                          </p:cTn>
                        </p:par>
                        <p:par>
                          <p:cTn fill="hold" id="46" nodeType="afterGroup">
                            <p:stCondLst>
                              <p:cond delay="4000"/>
                            </p:stCondLst>
                            <p:childTnLst>
                              <p:par>
                                <p:cTn fill="hold" id="47" nodeType="afterEffect" presetClass="entr" presetID="22" presetSubtype="8">
                                  <p:stCondLst>
                                    <p:cond delay="0"/>
                                  </p:stCondLst>
                                  <p:childTnLst>
                                    <p:set>
                                      <p:cBhvr>
                                        <p:cTn dur="1" fill="hold" id="48">
                                          <p:stCondLst>
                                            <p:cond delay="0"/>
                                          </p:stCondLst>
                                        </p:cTn>
                                        <p:tgtEl>
                                          <p:spTgt spid="24"/>
                                        </p:tgtEl>
                                        <p:attrNameLst>
                                          <p:attrName>style.visibility</p:attrName>
                                        </p:attrNameLst>
                                      </p:cBhvr>
                                      <p:to>
                                        <p:strVal val="visible"/>
                                      </p:to>
                                    </p:set>
                                    <p:animEffect filter="wipe(left)" transition="in">
                                      <p:cBhvr>
                                        <p:cTn dur="500" id="49"/>
                                        <p:tgtEl>
                                          <p:spTgt spid="24"/>
                                        </p:tgtEl>
                                      </p:cBhvr>
                                    </p:animEffect>
                                  </p:childTnLst>
                                </p:cTn>
                              </p:par>
                              <p:par>
                                <p:cTn fill="hold" grpId="0" id="50" nodeType="withEffect" presetClass="entr" presetID="2" presetSubtype="2">
                                  <p:stCondLst>
                                    <p:cond delay="500"/>
                                  </p:stCondLst>
                                  <p:childTnLst>
                                    <p:set>
                                      <p:cBhvr>
                                        <p:cTn dur="1" fill="hold" id="51">
                                          <p:stCondLst>
                                            <p:cond delay="0"/>
                                          </p:stCondLst>
                                        </p:cTn>
                                        <p:tgtEl>
                                          <p:spTgt spid="25"/>
                                        </p:tgtEl>
                                        <p:attrNameLst>
                                          <p:attrName>style.visibility</p:attrName>
                                        </p:attrNameLst>
                                      </p:cBhvr>
                                      <p:to>
                                        <p:strVal val="visible"/>
                                      </p:to>
                                    </p:set>
                                    <p:anim calcmode="lin" valueType="num">
                                      <p:cBhvr additive="base">
                                        <p:cTn dur="500" fill="hold" id="52"/>
                                        <p:tgtEl>
                                          <p:spTgt spid="25"/>
                                        </p:tgtEl>
                                        <p:attrNameLst>
                                          <p:attrName>ppt_x</p:attrName>
                                        </p:attrNameLst>
                                      </p:cBhvr>
                                      <p:tavLst>
                                        <p:tav tm="0">
                                          <p:val>
                                            <p:strVal val="1+#ppt_w/2"/>
                                          </p:val>
                                        </p:tav>
                                        <p:tav tm="100000">
                                          <p:val>
                                            <p:strVal val="#ppt_x"/>
                                          </p:val>
                                        </p:tav>
                                      </p:tavLst>
                                    </p:anim>
                                    <p:anim calcmode="lin" valueType="num">
                                      <p:cBhvr additive="base">
                                        <p:cTn dur="500" fill="hold" id="53"/>
                                        <p:tgtEl>
                                          <p:spTgt spid="25"/>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500"/>
                                  </p:stCondLst>
                                  <p:childTnLst>
                                    <p:set>
                                      <p:cBhvr>
                                        <p:cTn dur="1" fill="hold" id="55">
                                          <p:stCondLst>
                                            <p:cond delay="0"/>
                                          </p:stCondLst>
                                        </p:cTn>
                                        <p:tgtEl>
                                          <p:spTgt spid="26"/>
                                        </p:tgtEl>
                                        <p:attrNameLst>
                                          <p:attrName>style.visibility</p:attrName>
                                        </p:attrNameLst>
                                      </p:cBhvr>
                                      <p:to>
                                        <p:strVal val="visible"/>
                                      </p:to>
                                    </p:set>
                                    <p:anim calcmode="lin" valueType="num">
                                      <p:cBhvr additive="base">
                                        <p:cTn dur="500" fill="hold" id="56"/>
                                        <p:tgtEl>
                                          <p:spTgt spid="26"/>
                                        </p:tgtEl>
                                        <p:attrNameLst>
                                          <p:attrName>ppt_x</p:attrName>
                                        </p:attrNameLst>
                                      </p:cBhvr>
                                      <p:tavLst>
                                        <p:tav tm="0">
                                          <p:val>
                                            <p:strVal val="1+#ppt_w/2"/>
                                          </p:val>
                                        </p:tav>
                                        <p:tav tm="100000">
                                          <p:val>
                                            <p:strVal val="#ppt_x"/>
                                          </p:val>
                                        </p:tav>
                                      </p:tavLst>
                                    </p:anim>
                                    <p:anim calcmode="lin" valueType="num">
                                      <p:cBhvr additive="base">
                                        <p:cTn dur="500" fill="hold" id="57"/>
                                        <p:tgtEl>
                                          <p:spTgt spid="26"/>
                                        </p:tgtEl>
                                        <p:attrNameLst>
                                          <p:attrName>ppt_y</p:attrName>
                                        </p:attrNameLst>
                                      </p:cBhvr>
                                      <p:tavLst>
                                        <p:tav tm="0">
                                          <p:val>
                                            <p:strVal val="#ppt_y"/>
                                          </p:val>
                                        </p:tav>
                                        <p:tav tm="100000">
                                          <p:val>
                                            <p:strVal val="#ppt_y"/>
                                          </p:val>
                                        </p:tav>
                                      </p:tavLst>
                                    </p:anim>
                                  </p:childTnLst>
                                </p:cTn>
                              </p:par>
                              <p:par>
                                <p:cTn fill="hold" grpId="0" id="58" nodeType="withEffect" presetClass="entr" presetID="41" presetSubtype="0">
                                  <p:stCondLst>
                                    <p:cond delay="1000"/>
                                  </p:stCondLst>
                                  <p:iterate type="lt">
                                    <p:tmPct val="10000"/>
                                  </p:iterate>
                                  <p:childTnLst>
                                    <p:set>
                                      <p:cBhvr>
                                        <p:cTn dur="1" fill="hold" id="59">
                                          <p:stCondLst>
                                            <p:cond delay="0"/>
                                          </p:stCondLst>
                                        </p:cTn>
                                        <p:tgtEl>
                                          <p:spTgt spid="37"/>
                                        </p:tgtEl>
                                        <p:attrNameLst>
                                          <p:attrName>style.visibility</p:attrName>
                                        </p:attrNameLst>
                                      </p:cBhvr>
                                      <p:to>
                                        <p:strVal val="visible"/>
                                      </p:to>
                                    </p:set>
                                    <p:anim calcmode="lin" valueType="num">
                                      <p:cBhvr>
                                        <p:cTn dur="1000" fill="hold" id="60"/>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61"/>
                                        <p:tgtEl>
                                          <p:spTgt spid="37"/>
                                        </p:tgtEl>
                                        <p:attrNameLst>
                                          <p:attrName>ppt_y</p:attrName>
                                        </p:attrNameLst>
                                      </p:cBhvr>
                                      <p:tavLst>
                                        <p:tav tm="0">
                                          <p:val>
                                            <p:strVal val="#ppt_y"/>
                                          </p:val>
                                        </p:tav>
                                        <p:tav tm="100000">
                                          <p:val>
                                            <p:strVal val="#ppt_y"/>
                                          </p:val>
                                        </p:tav>
                                      </p:tavLst>
                                    </p:anim>
                                    <p:anim calcmode="lin" valueType="num">
                                      <p:cBhvr>
                                        <p:cTn dur="1000" fill="hold" id="62"/>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63"/>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64" tmFilter="0,0; .5, 1; 1, 1"/>
                                        <p:tgtEl>
                                          <p:spTgt spid="37"/>
                                        </p:tgtEl>
                                      </p:cBhvr>
                                    </p:animEffect>
                                  </p:childTnLst>
                                </p:cTn>
                              </p:par>
                              <p:par>
                                <p:cTn fill="hold" grpId="0" id="65" nodeType="withEffect" presetClass="entr" presetID="53" presetSubtype="0">
                                  <p:stCondLst>
                                    <p:cond delay="1000"/>
                                  </p:stCondLst>
                                  <p:childTnLst>
                                    <p:set>
                                      <p:cBhvr>
                                        <p:cTn dur="1" fill="hold" id="66">
                                          <p:stCondLst>
                                            <p:cond delay="0"/>
                                          </p:stCondLst>
                                        </p:cTn>
                                        <p:tgtEl>
                                          <p:spTgt spid="36"/>
                                        </p:tgtEl>
                                        <p:attrNameLst>
                                          <p:attrName>style.visibility</p:attrName>
                                        </p:attrNameLst>
                                      </p:cBhvr>
                                      <p:to>
                                        <p:strVal val="visible"/>
                                      </p:to>
                                    </p:set>
                                    <p:anim calcmode="lin" valueType="num">
                                      <p:cBhvr>
                                        <p:cTn dur="500" fill="hold" id="67"/>
                                        <p:tgtEl>
                                          <p:spTgt spid="36"/>
                                        </p:tgtEl>
                                        <p:attrNameLst>
                                          <p:attrName>ppt_w</p:attrName>
                                        </p:attrNameLst>
                                      </p:cBhvr>
                                      <p:tavLst>
                                        <p:tav tm="0">
                                          <p:val>
                                            <p:fltVal val="0"/>
                                          </p:val>
                                        </p:tav>
                                        <p:tav tm="100000">
                                          <p:val>
                                            <p:strVal val="#ppt_w"/>
                                          </p:val>
                                        </p:tav>
                                      </p:tavLst>
                                    </p:anim>
                                    <p:anim calcmode="lin" valueType="num">
                                      <p:cBhvr>
                                        <p:cTn dur="500" fill="hold" id="68"/>
                                        <p:tgtEl>
                                          <p:spTgt spid="36"/>
                                        </p:tgtEl>
                                        <p:attrNameLst>
                                          <p:attrName>ppt_h</p:attrName>
                                        </p:attrNameLst>
                                      </p:cBhvr>
                                      <p:tavLst>
                                        <p:tav tm="0">
                                          <p:val>
                                            <p:fltVal val="0"/>
                                          </p:val>
                                        </p:tav>
                                        <p:tav tm="100000">
                                          <p:val>
                                            <p:strVal val="#ppt_h"/>
                                          </p:val>
                                        </p:tav>
                                      </p:tavLst>
                                    </p:anim>
                                    <p:animEffect filter="fade" transition="in">
                                      <p:cBhvr>
                                        <p:cTn dur="500" id="69"/>
                                        <p:tgtEl>
                                          <p:spTgt spid="36"/>
                                        </p:tgtEl>
                                      </p:cBhvr>
                                    </p:animEffect>
                                  </p:childTnLst>
                                </p:cTn>
                              </p:par>
                            </p:childTnLst>
                          </p:cTn>
                        </p:par>
                        <p:par>
                          <p:cTn fill="hold" id="70" nodeType="afterGroup">
                            <p:stCondLst>
                              <p:cond delay="6000"/>
                            </p:stCondLst>
                            <p:childTnLst>
                              <p:par>
                                <p:cTn fill="hold" id="71" nodeType="afterEffect" presetClass="entr" presetID="22" presetSubtype="8">
                                  <p:stCondLst>
                                    <p:cond delay="0"/>
                                  </p:stCondLst>
                                  <p:childTnLst>
                                    <p:set>
                                      <p:cBhvr>
                                        <p:cTn dur="1" fill="hold" id="72">
                                          <p:stCondLst>
                                            <p:cond delay="0"/>
                                          </p:stCondLst>
                                        </p:cTn>
                                        <p:tgtEl>
                                          <p:spTgt spid="31"/>
                                        </p:tgtEl>
                                        <p:attrNameLst>
                                          <p:attrName>style.visibility</p:attrName>
                                        </p:attrNameLst>
                                      </p:cBhvr>
                                      <p:to>
                                        <p:strVal val="visible"/>
                                      </p:to>
                                    </p:set>
                                    <p:animEffect filter="wipe(left)" transition="in">
                                      <p:cBhvr>
                                        <p:cTn dur="500" id="73"/>
                                        <p:tgtEl>
                                          <p:spTgt spid="31"/>
                                        </p:tgtEl>
                                      </p:cBhvr>
                                    </p:animEffect>
                                  </p:childTnLst>
                                </p:cTn>
                              </p:par>
                              <p:par>
                                <p:cTn fill="hold" grpId="0" id="74" nodeType="withEffect" presetClass="entr" presetID="2" presetSubtype="2">
                                  <p:stCondLst>
                                    <p:cond delay="500"/>
                                  </p:stCondLst>
                                  <p:childTnLst>
                                    <p:set>
                                      <p:cBhvr>
                                        <p:cTn dur="1" fill="hold" id="75">
                                          <p:stCondLst>
                                            <p:cond delay="0"/>
                                          </p:stCondLst>
                                        </p:cTn>
                                        <p:tgtEl>
                                          <p:spTgt spid="32"/>
                                        </p:tgtEl>
                                        <p:attrNameLst>
                                          <p:attrName>style.visibility</p:attrName>
                                        </p:attrNameLst>
                                      </p:cBhvr>
                                      <p:to>
                                        <p:strVal val="visible"/>
                                      </p:to>
                                    </p:set>
                                    <p:anim calcmode="lin" valueType="num">
                                      <p:cBhvr additive="base">
                                        <p:cTn dur="500" fill="hold" id="76"/>
                                        <p:tgtEl>
                                          <p:spTgt spid="32"/>
                                        </p:tgtEl>
                                        <p:attrNameLst>
                                          <p:attrName>ppt_x</p:attrName>
                                        </p:attrNameLst>
                                      </p:cBhvr>
                                      <p:tavLst>
                                        <p:tav tm="0">
                                          <p:val>
                                            <p:strVal val="1+#ppt_w/2"/>
                                          </p:val>
                                        </p:tav>
                                        <p:tav tm="100000">
                                          <p:val>
                                            <p:strVal val="#ppt_x"/>
                                          </p:val>
                                        </p:tav>
                                      </p:tavLst>
                                    </p:anim>
                                    <p:anim calcmode="lin" valueType="num">
                                      <p:cBhvr additive="base">
                                        <p:cTn dur="500" fill="hold" id="77"/>
                                        <p:tgtEl>
                                          <p:spTgt spid="32"/>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2">
                                  <p:stCondLst>
                                    <p:cond delay="500"/>
                                  </p:stCondLst>
                                  <p:childTnLst>
                                    <p:set>
                                      <p:cBhvr>
                                        <p:cTn dur="1" fill="hold" id="79">
                                          <p:stCondLst>
                                            <p:cond delay="0"/>
                                          </p:stCondLst>
                                        </p:cTn>
                                        <p:tgtEl>
                                          <p:spTgt spid="33"/>
                                        </p:tgtEl>
                                        <p:attrNameLst>
                                          <p:attrName>style.visibility</p:attrName>
                                        </p:attrNameLst>
                                      </p:cBhvr>
                                      <p:to>
                                        <p:strVal val="visible"/>
                                      </p:to>
                                    </p:set>
                                    <p:anim calcmode="lin" valueType="num">
                                      <p:cBhvr additive="base">
                                        <p:cTn dur="500" fill="hold" id="80"/>
                                        <p:tgtEl>
                                          <p:spTgt spid="33"/>
                                        </p:tgtEl>
                                        <p:attrNameLst>
                                          <p:attrName>ppt_x</p:attrName>
                                        </p:attrNameLst>
                                      </p:cBhvr>
                                      <p:tavLst>
                                        <p:tav tm="0">
                                          <p:val>
                                            <p:strVal val="1+#ppt_w/2"/>
                                          </p:val>
                                        </p:tav>
                                        <p:tav tm="100000">
                                          <p:val>
                                            <p:strVal val="#ppt_x"/>
                                          </p:val>
                                        </p:tav>
                                      </p:tavLst>
                                    </p:anim>
                                    <p:anim calcmode="lin" valueType="num">
                                      <p:cBhvr additive="base">
                                        <p:cTn dur="500" fill="hold" id="81"/>
                                        <p:tgtEl>
                                          <p:spTgt spid="33"/>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7000"/>
                            </p:stCondLst>
                            <p:childTnLst>
                              <p:par>
                                <p:cTn fill="hold" grpId="0" id="83" nodeType="afterEffect" presetClass="entr" presetID="22" presetSubtype="4">
                                  <p:stCondLst>
                                    <p:cond delay="0"/>
                                  </p:stCondLst>
                                  <p:childTnLst>
                                    <p:set>
                                      <p:cBhvr>
                                        <p:cTn dur="1" fill="hold" id="84">
                                          <p:stCondLst>
                                            <p:cond delay="0"/>
                                          </p:stCondLst>
                                        </p:cTn>
                                        <p:tgtEl>
                                          <p:spTgt spid="16"/>
                                        </p:tgtEl>
                                        <p:attrNameLst>
                                          <p:attrName>style.visibility</p:attrName>
                                        </p:attrNameLst>
                                      </p:cBhvr>
                                      <p:to>
                                        <p:strVal val="visible"/>
                                      </p:to>
                                    </p:set>
                                    <p:animEffect filter="wipe(down)" transition="in">
                                      <p:cBhvr>
                                        <p:cTn dur="500" id="85"/>
                                        <p:tgtEl>
                                          <p:spTgt spid="16"/>
                                        </p:tgtEl>
                                      </p:cBhvr>
                                    </p:animEffect>
                                  </p:childTnLst>
                                </p:cTn>
                              </p:par>
                            </p:childTnLst>
                          </p:cTn>
                        </p:par>
                        <p:par>
                          <p:cTn fill="hold" id="86" nodeType="afterGroup">
                            <p:stCondLst>
                              <p:cond delay="7500"/>
                            </p:stCondLst>
                            <p:childTnLst>
                              <p:par>
                                <p:cTn fill="hold" id="87" nodeType="afterEffect" presetClass="entr" presetID="2" presetSubtype="2">
                                  <p:stCondLst>
                                    <p:cond delay="0"/>
                                  </p:stCondLst>
                                  <p:childTnLst>
                                    <p:set>
                                      <p:cBhvr>
                                        <p:cTn dur="1" fill="hold" id="88">
                                          <p:stCondLst>
                                            <p:cond delay="0"/>
                                          </p:stCondLst>
                                        </p:cTn>
                                        <p:tgtEl>
                                          <p:spTgt spid="38"/>
                                        </p:tgtEl>
                                        <p:attrNameLst>
                                          <p:attrName>style.visibility</p:attrName>
                                        </p:attrNameLst>
                                      </p:cBhvr>
                                      <p:to>
                                        <p:strVal val="visible"/>
                                      </p:to>
                                    </p:set>
                                    <p:anim calcmode="lin" valueType="num">
                                      <p:cBhvr additive="base">
                                        <p:cTn dur="500" fill="hold" id="89"/>
                                        <p:tgtEl>
                                          <p:spTgt spid="38"/>
                                        </p:tgtEl>
                                        <p:attrNameLst>
                                          <p:attrName>ppt_x</p:attrName>
                                        </p:attrNameLst>
                                      </p:cBhvr>
                                      <p:tavLst>
                                        <p:tav tm="0">
                                          <p:val>
                                            <p:strVal val="1+#ppt_w/2"/>
                                          </p:val>
                                        </p:tav>
                                        <p:tav tm="100000">
                                          <p:val>
                                            <p:strVal val="#ppt_x"/>
                                          </p:val>
                                        </p:tav>
                                      </p:tavLst>
                                    </p:anim>
                                    <p:anim calcmode="lin" valueType="num">
                                      <p:cBhvr additive="base">
                                        <p:cTn dur="500" fill="hold" id="90"/>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19"/>
      <p:bldP grpId="0" spid="22"/>
      <p:bldP grpId="0" spid="23"/>
      <p:bldP grpId="0" spid="25"/>
      <p:bldP grpId="0" spid="26"/>
      <p:bldP grpId="0" spid="29"/>
      <p:bldP grpId="0" spid="30"/>
      <p:bldP grpId="0" spid="32"/>
      <p:bldP grpId="0" spid="33"/>
      <p:bldP grpId="0" spid="36"/>
      <p:bldP grpId="0" spid="37"/>
      <p:bldP grpId="0" spid="41"/>
      <p:bldP grpId="1" spid="4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a:spLocks noChangeArrowheads="1"/>
          </p:cNvSpPr>
          <p:nvPr/>
        </p:nvSpPr>
        <p:spPr bwMode="auto">
          <a:xfrm>
            <a:off x="1632666" y="1731374"/>
            <a:ext cx="8927399"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在此录入上述图表的综合说明，在此录入上述图表的综合描述说明。在此录入上述图表的综合说明，在此录入上述图表的综合描此录入上述图表的综合说在此录入上述图表的综合描述说明。</a:t>
            </a:r>
          </a:p>
        </p:txBody>
      </p:sp>
      <p:sp>
        <p:nvSpPr>
          <p:cNvPr id="19" name="椭圆 18"/>
          <p:cNvSpPr/>
          <p:nvPr/>
        </p:nvSpPr>
        <p:spPr>
          <a:xfrm>
            <a:off x="2197943" y="3006238"/>
            <a:ext cx="2478486" cy="2478486"/>
          </a:xfrm>
          <a:prstGeom prst="ellipse">
            <a:avLst/>
          </a:prstGeom>
          <a:gradFill>
            <a:gsLst>
              <a:gs pos="0">
                <a:schemeClr val="bg1"/>
              </a:gs>
              <a:gs pos="100000">
                <a:schemeClr val="bg1">
                  <a:lumMod val="95000"/>
                </a:schemeClr>
              </a:gs>
              <a:gs pos="100000">
                <a:schemeClr val="bg1">
                  <a:lumMod val="75000"/>
                </a:schemeClr>
              </a:gs>
            </a:gsLst>
            <a:lin ang="2700000" scaled="1"/>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20" name="Text Box 10"/>
          <p:cNvSpPr txBox="1">
            <a:spLocks noChangeArrowheads="1"/>
          </p:cNvSpPr>
          <p:nvPr/>
        </p:nvSpPr>
        <p:spPr bwMode="auto">
          <a:xfrm>
            <a:off x="2499374" y="4615358"/>
            <a:ext cx="1830189" cy="533388"/>
          </a:xfrm>
          <a:prstGeom prst="rect">
            <a:avLst/>
          </a:prstGeom>
          <a:noFill/>
          <a:ln w="9525">
            <a:noFill/>
            <a:miter lim="800000"/>
          </a:ln>
        </p:spPr>
        <p:txBody>
          <a:bodyPr bIns="22854" lIns="45708" rIns="45708" tIns="22854" wrap="square">
            <a:spAutoFit/>
          </a:bodyPr>
          <a:lstStyle/>
          <a:p>
            <a:pPr algn="ctr" defTabSz="1087429"/>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管理</a:t>
            </a:r>
          </a:p>
          <a:p>
            <a:pPr algn="ctr" defTabSz="1087429"/>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cs charset="0" panose="020b0606030504020204" pitchFamily="34" typeface="Open Sans"/>
              </a:rPr>
              <a:t>计划</a:t>
            </a:r>
          </a:p>
        </p:txBody>
      </p:sp>
      <p:grpSp>
        <p:nvGrpSpPr>
          <p:cNvPr id="21" name="Group 32"/>
          <p:cNvGrpSpPr/>
          <p:nvPr/>
        </p:nvGrpSpPr>
        <p:grpSpPr>
          <a:xfrm>
            <a:off x="2975193" y="3480076"/>
            <a:ext cx="891977" cy="923274"/>
            <a:chOff x="1163293" y="4009909"/>
            <a:chExt cx="426779" cy="441753"/>
          </a:xfrm>
          <a:solidFill>
            <a:srgbClr val="0973DD"/>
          </a:solidFill>
        </p:grpSpPr>
        <p:sp>
          <p:nvSpPr>
            <p:cNvPr id="22" name="Freeform 129"/>
            <p:cNvSpPr/>
            <p:nvPr/>
          </p:nvSpPr>
          <p:spPr bwMode="auto">
            <a:xfrm>
              <a:off x="1163293" y="4192101"/>
              <a:ext cx="426779" cy="157235"/>
            </a:xfrm>
            <a:custGeom>
              <a:gdLst>
                <a:gd fmla="*/ 86 w 171" name="T0"/>
                <a:gd fmla="*/ 36 h 63" name="T1"/>
                <a:gd fmla="*/ 24 w 171" name="T2"/>
                <a:gd fmla="*/ 0 h 63" name="T3"/>
                <a:gd fmla="*/ 0 w 171" name="T4"/>
                <a:gd fmla="*/ 15 h 63" name="T5"/>
                <a:gd fmla="*/ 86 w 171" name="T6"/>
                <a:gd fmla="*/ 63 h 63" name="T7"/>
                <a:gd fmla="*/ 171 w 171" name="T8"/>
                <a:gd fmla="*/ 15 h 63" name="T9"/>
                <a:gd fmla="*/ 147 w 171" name="T10"/>
                <a:gd fmla="*/ 0 h 63" name="T11"/>
                <a:gd fmla="*/ 86 w 171" name="T12"/>
                <a:gd fmla="*/ 36 h 63" name="T13"/>
              </a:gdLst>
              <a:cxnLst>
                <a:cxn ang="0">
                  <a:pos x="T0" y="T1"/>
                </a:cxn>
                <a:cxn ang="0">
                  <a:pos x="T2" y="T3"/>
                </a:cxn>
                <a:cxn ang="0">
                  <a:pos x="T4" y="T5"/>
                </a:cxn>
                <a:cxn ang="0">
                  <a:pos x="T6" y="T7"/>
                </a:cxn>
                <a:cxn ang="0">
                  <a:pos x="T8" y="T9"/>
                </a:cxn>
                <a:cxn ang="0">
                  <a:pos x="T10" y="T11"/>
                </a:cxn>
                <a:cxn ang="0">
                  <a:pos x="T12" y="T13"/>
                </a:cxn>
              </a:cxnLst>
              <a:rect b="b" l="0" r="r" t="0"/>
              <a:pathLst>
                <a:path h="62" w="171">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p>
          </p:txBody>
        </p:sp>
        <p:sp>
          <p:nvSpPr>
            <p:cNvPr id="23" name="Freeform 130"/>
            <p:cNvSpPr/>
            <p:nvPr/>
          </p:nvSpPr>
          <p:spPr bwMode="auto">
            <a:xfrm>
              <a:off x="1163293" y="4296924"/>
              <a:ext cx="426779" cy="154738"/>
            </a:xfrm>
            <a:custGeom>
              <a:gdLst>
                <a:gd fmla="*/ 86 w 171" name="T0"/>
                <a:gd fmla="*/ 34 h 62" name="T1"/>
                <a:gd fmla="*/ 24 w 171" name="T2"/>
                <a:gd fmla="*/ 0 h 62" name="T3"/>
                <a:gd fmla="*/ 0 w 171" name="T4"/>
                <a:gd fmla="*/ 13 h 62" name="T5"/>
                <a:gd fmla="*/ 86 w 171" name="T6"/>
                <a:gd fmla="*/ 62 h 62" name="T7"/>
                <a:gd fmla="*/ 171 w 171" name="T8"/>
                <a:gd fmla="*/ 13 h 62" name="T9"/>
                <a:gd fmla="*/ 147 w 171" name="T10"/>
                <a:gd fmla="*/ 0 h 62" name="T11"/>
                <a:gd fmla="*/ 86 w 171" name="T12"/>
                <a:gd fmla="*/ 34 h 62" name="T13"/>
              </a:gdLst>
              <a:cxnLst>
                <a:cxn ang="0">
                  <a:pos x="T0" y="T1"/>
                </a:cxn>
                <a:cxn ang="0">
                  <a:pos x="T2" y="T3"/>
                </a:cxn>
                <a:cxn ang="0">
                  <a:pos x="T4" y="T5"/>
                </a:cxn>
                <a:cxn ang="0">
                  <a:pos x="T6" y="T7"/>
                </a:cxn>
                <a:cxn ang="0">
                  <a:pos x="T8" y="T9"/>
                </a:cxn>
                <a:cxn ang="0">
                  <a:pos x="T10" y="T11"/>
                </a:cxn>
                <a:cxn ang="0">
                  <a:pos x="T12" y="T13"/>
                </a:cxn>
              </a:cxnLst>
              <a:rect b="b" l="0" r="r" t="0"/>
              <a:pathLst>
                <a:path h="62" w="171">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p>
          </p:txBody>
        </p:sp>
        <p:sp>
          <p:nvSpPr>
            <p:cNvPr id="24" name="Freeform 131"/>
            <p:cNvSpPr/>
            <p:nvPr/>
          </p:nvSpPr>
          <p:spPr bwMode="auto">
            <a:xfrm>
              <a:off x="1163293" y="4009909"/>
              <a:ext cx="426779" cy="242092"/>
            </a:xfrm>
            <a:custGeom>
              <a:gdLst>
                <a:gd fmla="*/ 171 w 171" name="T0"/>
                <a:gd fmla="*/ 48 h 97" name="T1"/>
                <a:gd fmla="*/ 86 w 171" name="T2"/>
                <a:gd fmla="*/ 0 h 97" name="T3"/>
                <a:gd fmla="*/ 0 w 171" name="T4"/>
                <a:gd fmla="*/ 48 h 97" name="T5"/>
                <a:gd fmla="*/ 86 w 171" name="T6"/>
                <a:gd fmla="*/ 97 h 97" name="T7"/>
                <a:gd fmla="*/ 171 w 171" name="T8"/>
                <a:gd fmla="*/ 48 h 97" name="T9"/>
              </a:gdLst>
              <a:cxnLst>
                <a:cxn ang="0">
                  <a:pos x="T0" y="T1"/>
                </a:cxn>
                <a:cxn ang="0">
                  <a:pos x="T2" y="T3"/>
                </a:cxn>
                <a:cxn ang="0">
                  <a:pos x="T4" y="T5"/>
                </a:cxn>
                <a:cxn ang="0">
                  <a:pos x="T6" y="T7"/>
                </a:cxn>
                <a:cxn ang="0">
                  <a:pos x="T8" y="T9"/>
                </a:cxn>
              </a:cxnLst>
              <a:rect b="b" l="0" r="r" t="0"/>
              <a:pathLst>
                <a:path h="97" w="171">
                  <a:moveTo>
                    <a:pt x="171" y="48"/>
                  </a:moveTo>
                  <a:lnTo>
                    <a:pt x="86" y="0"/>
                  </a:lnTo>
                  <a:lnTo>
                    <a:pt x="0" y="48"/>
                  </a:lnTo>
                  <a:lnTo>
                    <a:pt x="86" y="97"/>
                  </a:lnTo>
                  <a:lnTo>
                    <a:pt x="171" y="48"/>
                  </a:lnTo>
                  <a:close/>
                </a:path>
              </a:pathLst>
            </a:custGeom>
            <a:grp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lang="en-US" sz="1799"/>
            </a:p>
          </p:txBody>
        </p:sp>
      </p:grpSp>
      <p:sp>
        <p:nvSpPr>
          <p:cNvPr id="27" name="椭圆 26"/>
          <p:cNvSpPr/>
          <p:nvPr/>
        </p:nvSpPr>
        <p:spPr>
          <a:xfrm>
            <a:off x="4268918" y="3470952"/>
            <a:ext cx="849422" cy="849420"/>
          </a:xfrm>
          <a:prstGeom prst="ellipse">
            <a:avLst/>
          </a:prstGeom>
          <a:gradFill>
            <a:gsLst>
              <a:gs pos="0">
                <a:srgbClr val="238DED"/>
              </a:gs>
              <a:gs pos="100000">
                <a:srgbClr val="18478F"/>
              </a:gs>
            </a:gsLst>
            <a:lin ang="54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28" name="Freeform 64"/>
          <p:cNvSpPr>
            <a:spLocks noEditPoints="1"/>
          </p:cNvSpPr>
          <p:nvPr/>
        </p:nvSpPr>
        <p:spPr bwMode="auto">
          <a:xfrm>
            <a:off x="4490796" y="3710613"/>
            <a:ext cx="412382" cy="393742"/>
          </a:xfrm>
          <a:custGeom>
            <a:gdLst>
              <a:gd fmla="*/ 125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40 w 133" name="T12"/>
              <a:gd fmla="*/ 118 h 127" name="T13"/>
              <a:gd fmla="*/ 40 w 133" name="T14"/>
              <a:gd fmla="*/ 127 h 127" name="T15"/>
              <a:gd fmla="*/ 53 w 133" name="T16"/>
              <a:gd fmla="*/ 127 h 127" name="T17"/>
              <a:gd fmla="*/ 80 w 133" name="T18"/>
              <a:gd fmla="*/ 127 h 127" name="T19"/>
              <a:gd fmla="*/ 94 w 133" name="T20"/>
              <a:gd fmla="*/ 127 h 127" name="T21"/>
              <a:gd fmla="*/ 94 w 133" name="T22"/>
              <a:gd fmla="*/ 118 h 127" name="T23"/>
              <a:gd fmla="*/ 80 w 133" name="T24"/>
              <a:gd fmla="*/ 100 h 127" name="T25"/>
              <a:gd fmla="*/ 125 w 133" name="T26"/>
              <a:gd fmla="*/ 100 h 127" name="T27"/>
              <a:gd fmla="*/ 133 w 133" name="T28"/>
              <a:gd fmla="*/ 91 h 127" name="T29"/>
              <a:gd fmla="*/ 133 w 133" name="T30"/>
              <a:gd fmla="*/ 9 h 127" name="T31"/>
              <a:gd fmla="*/ 125 w 133" name="T32"/>
              <a:gd fmla="*/ 0 h 127" name="T33"/>
              <a:gd fmla="*/ 60 w 133" name="T34"/>
              <a:gd fmla="*/ 89 h 127" name="T35"/>
              <a:gd fmla="*/ 67 w 133" name="T36"/>
              <a:gd fmla="*/ 82 h 127" name="T37"/>
              <a:gd fmla="*/ 75 w 133" name="T38"/>
              <a:gd fmla="*/ 89 h 127" name="T39"/>
              <a:gd fmla="*/ 67 w 133" name="T40"/>
              <a:gd fmla="*/ 97 h 127" name="T41"/>
              <a:gd fmla="*/ 60 w 133" name="T42"/>
              <a:gd fmla="*/ 89 h 127" name="T43"/>
              <a:gd fmla="*/ 124 w 133" name="T44"/>
              <a:gd fmla="*/ 79 h 127" name="T45"/>
              <a:gd fmla="*/ 10 w 133" name="T46"/>
              <a:gd fmla="*/ 79 h 127" name="T47"/>
              <a:gd fmla="*/ 10 w 133" name="T48"/>
              <a:gd fmla="*/ 10 h 127" name="T49"/>
              <a:gd fmla="*/ 124 w 133" name="T50"/>
              <a:gd fmla="*/ 10 h 127" name="T51"/>
              <a:gd fmla="*/ 124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anchor="t" anchorCtr="0" bIns="45708" compatLnSpc="1" lIns="91416" numCol="1" rIns="91416" tIns="45708" vert="horz" wrap="square"/>
          <a:lstStyle/>
          <a:p>
            <a:endParaRPr lang="en-US" sz="1799"/>
          </a:p>
        </p:txBody>
      </p:sp>
      <p:sp>
        <p:nvSpPr>
          <p:cNvPr id="31" name="椭圆 30"/>
          <p:cNvSpPr/>
          <p:nvPr/>
        </p:nvSpPr>
        <p:spPr>
          <a:xfrm>
            <a:off x="4182016" y="4533042"/>
            <a:ext cx="738104" cy="738102"/>
          </a:xfrm>
          <a:prstGeom prst="ellipse">
            <a:avLst/>
          </a:prstGeom>
          <a:gradFill>
            <a:gsLst>
              <a:gs pos="0">
                <a:srgbClr val="238DED"/>
              </a:gs>
              <a:gs pos="100000">
                <a:srgbClr val="18478F"/>
              </a:gs>
            </a:gsLst>
            <a:lin ang="54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32" name="Freeform 63"/>
          <p:cNvSpPr>
            <a:spLocks noEditPoints="1"/>
          </p:cNvSpPr>
          <p:nvPr/>
        </p:nvSpPr>
        <p:spPr bwMode="auto">
          <a:xfrm>
            <a:off x="4425707" y="4732487"/>
            <a:ext cx="250722" cy="339212"/>
          </a:xfrm>
          <a:custGeom>
            <a:gdLst>
              <a:gd fmla="*/ 92 w 102" name="T0"/>
              <a:gd fmla="*/ 0 h 138" name="T1"/>
              <a:gd fmla="*/ 10 w 102" name="T2"/>
              <a:gd fmla="*/ 0 h 138" name="T3"/>
              <a:gd fmla="*/ 0 w 102" name="T4"/>
              <a:gd fmla="*/ 10 h 138" name="T5"/>
              <a:gd fmla="*/ 0 w 102" name="T6"/>
              <a:gd fmla="*/ 129 h 138" name="T7"/>
              <a:gd fmla="*/ 10 w 102" name="T8"/>
              <a:gd fmla="*/ 138 h 138" name="T9"/>
              <a:gd fmla="*/ 92 w 102" name="T10"/>
              <a:gd fmla="*/ 138 h 138" name="T11"/>
              <a:gd fmla="*/ 102 w 102" name="T12"/>
              <a:gd fmla="*/ 129 h 138" name="T13"/>
              <a:gd fmla="*/ 102 w 102" name="T14"/>
              <a:gd fmla="*/ 10 h 138" name="T15"/>
              <a:gd fmla="*/ 92 w 102" name="T16"/>
              <a:gd fmla="*/ 0 h 138" name="T17"/>
              <a:gd fmla="*/ 51 w 102" name="T18"/>
              <a:gd fmla="*/ 135 h 138" name="T19"/>
              <a:gd fmla="*/ 45 w 102" name="T20"/>
              <a:gd fmla="*/ 129 h 138" name="T21"/>
              <a:gd fmla="*/ 51 w 102" name="T22"/>
              <a:gd fmla="*/ 124 h 138" name="T23"/>
              <a:gd fmla="*/ 57 w 102" name="T24"/>
              <a:gd fmla="*/ 129 h 138" name="T25"/>
              <a:gd fmla="*/ 51 w 102" name="T26"/>
              <a:gd fmla="*/ 135 h 138" name="T27"/>
              <a:gd fmla="*/ 92 w 102" name="T28"/>
              <a:gd fmla="*/ 119 h 138" name="T29"/>
              <a:gd fmla="*/ 10 w 102" name="T30"/>
              <a:gd fmla="*/ 119 h 138" name="T31"/>
              <a:gd fmla="*/ 10 w 102" name="T32"/>
              <a:gd fmla="*/ 11 h 138" name="T33"/>
              <a:gd fmla="*/ 92 w 102" name="T34"/>
              <a:gd fmla="*/ 11 h 138" name="T35"/>
              <a:gd fmla="*/ 92 w 102" name="T36"/>
              <a:gd fmla="*/ 119 h 13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8" w="102">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bg1"/>
          </a:solidFill>
          <a:ln>
            <a:noFill/>
          </a:ln>
        </p:spPr>
        <p:txBody>
          <a:bodyPr anchor="t" anchorCtr="0" bIns="45708" compatLnSpc="1" lIns="91416" numCol="1" rIns="91416" tIns="45708" vert="horz" wrap="square"/>
          <a:lstStyle/>
          <a:p>
            <a:endParaRPr lang="en-US" sz="1799"/>
          </a:p>
        </p:txBody>
      </p:sp>
      <p:sp>
        <p:nvSpPr>
          <p:cNvPr id="35" name="椭圆 34"/>
          <p:cNvSpPr/>
          <p:nvPr/>
        </p:nvSpPr>
        <p:spPr>
          <a:xfrm>
            <a:off x="3596954" y="5171797"/>
            <a:ext cx="669816" cy="669814"/>
          </a:xfrm>
          <a:prstGeom prst="ellipse">
            <a:avLst/>
          </a:prstGeom>
          <a:gradFill>
            <a:gsLst>
              <a:gs pos="0">
                <a:srgbClr val="238DED"/>
              </a:gs>
              <a:gs pos="100000">
                <a:srgbClr val="18478F"/>
              </a:gs>
            </a:gsLst>
            <a:lin ang="54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grpSp>
        <p:nvGrpSpPr>
          <p:cNvPr id="36" name="Group 11"/>
          <p:cNvGrpSpPr/>
          <p:nvPr/>
        </p:nvGrpSpPr>
        <p:grpSpPr>
          <a:xfrm>
            <a:off x="3788081" y="5392705"/>
            <a:ext cx="287562" cy="213400"/>
            <a:chOff x="5129089" y="3156352"/>
            <a:chExt cx="474198" cy="351905"/>
          </a:xfrm>
          <a:solidFill>
            <a:schemeClr val="bg1"/>
          </a:solidFill>
        </p:grpSpPr>
        <p:sp>
          <p:nvSpPr>
            <p:cNvPr id="37" name="Freeform 66"/>
            <p:cNvSpPr>
              <a:spLocks noEditPoints="1"/>
            </p:cNvSpPr>
            <p:nvPr/>
          </p:nvSpPr>
          <p:spPr bwMode="auto">
            <a:xfrm>
              <a:off x="5139073" y="3156352"/>
              <a:ext cx="459224" cy="279527"/>
            </a:xfrm>
            <a:custGeom>
              <a:gdLst>
                <a:gd fmla="*/ 184 w 184" name="T0"/>
                <a:gd fmla="*/ 0 h 112" name="T1"/>
                <a:gd fmla="*/ 0 w 184" name="T2"/>
                <a:gd fmla="*/ 0 h 112" name="T3"/>
                <a:gd fmla="*/ 0 w 184" name="T4"/>
                <a:gd fmla="*/ 112 h 112" name="T5"/>
                <a:gd fmla="*/ 184 w 184" name="T6"/>
                <a:gd fmla="*/ 112 h 112" name="T7"/>
                <a:gd fmla="*/ 184 w 184" name="T8"/>
                <a:gd fmla="*/ 0 h 112" name="T9"/>
                <a:gd fmla="*/ 176 w 184" name="T10"/>
                <a:gd fmla="*/ 102 h 112" name="T11"/>
                <a:gd fmla="*/ 8 w 184" name="T12"/>
                <a:gd fmla="*/ 102 h 112" name="T13"/>
                <a:gd fmla="*/ 8 w 184" name="T14"/>
                <a:gd fmla="*/ 8 h 112" name="T15"/>
                <a:gd fmla="*/ 176 w 184" name="T16"/>
                <a:gd fmla="*/ 8 h 112" name="T17"/>
                <a:gd fmla="*/ 176 w 184" name="T18"/>
                <a:gd fmla="*/ 102 h 1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 w="184">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anchor="t" anchorCtr="0" bIns="45708" compatLnSpc="1" lIns="91416" numCol="1" rIns="91416" tIns="45708" vert="horz" wrap="square"/>
            <a:lstStyle/>
            <a:p>
              <a:endParaRPr lang="en-US" sz="1799"/>
            </a:p>
          </p:txBody>
        </p:sp>
        <p:sp>
          <p:nvSpPr>
            <p:cNvPr id="38" name="Freeform 67"/>
            <p:cNvSpPr/>
            <p:nvPr/>
          </p:nvSpPr>
          <p:spPr bwMode="auto">
            <a:xfrm>
              <a:off x="5129089" y="3448358"/>
              <a:ext cx="474198" cy="59899"/>
            </a:xfrm>
            <a:custGeom>
              <a:gdLst>
                <a:gd fmla="*/ 190 w 190" name="T0"/>
                <a:gd fmla="*/ 16 h 24" name="T1"/>
                <a:gd fmla="*/ 188 w 190" name="T2"/>
                <a:gd fmla="*/ 0 h 24" name="T3"/>
                <a:gd fmla="*/ 3 w 190" name="T4"/>
                <a:gd fmla="*/ 0 h 24" name="T5"/>
                <a:gd fmla="*/ 0 w 190" name="T6"/>
                <a:gd fmla="*/ 16 h 24" name="T7"/>
                <a:gd fmla="*/ 0 w 190" name="T8"/>
                <a:gd fmla="*/ 16 h 24" name="T9"/>
                <a:gd fmla="*/ 0 w 190" name="T10"/>
                <a:gd fmla="*/ 24 h 24" name="T11"/>
                <a:gd fmla="*/ 190 w 190" name="T12"/>
                <a:gd fmla="*/ 24 h 24" name="T13"/>
                <a:gd fmla="*/ 190 w 190" name="T14"/>
                <a:gd fmla="*/ 16 h 24" name="T15"/>
                <a:gd fmla="*/ 190 w 190" name="T16"/>
                <a:gd fmla="*/ 16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90">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anchor="t" anchorCtr="0" bIns="45708" compatLnSpc="1" lIns="91416" numCol="1" rIns="91416" tIns="45708" vert="horz" wrap="square"/>
            <a:lstStyle/>
            <a:p>
              <a:endParaRPr lang="en-US" sz="1799"/>
            </a:p>
          </p:txBody>
        </p:sp>
      </p:grpSp>
      <p:sp>
        <p:nvSpPr>
          <p:cNvPr id="39" name="任意多边形 38"/>
          <p:cNvSpPr/>
          <p:nvPr/>
        </p:nvSpPr>
        <p:spPr bwMode="blackWhite">
          <a:xfrm>
            <a:off x="6143615" y="2763815"/>
            <a:ext cx="600288" cy="3159333"/>
          </a:xfrm>
          <a:custGeom>
            <a:gdLst>
              <a:gd fmla="*/ 300222 w 600444" name="connsiteX0"/>
              <a:gd fmla="*/ 0 h 3549370" name="connsiteY0"/>
              <a:gd fmla="*/ 600444 w 600444" name="connsiteX1"/>
              <a:gd fmla="*/ 300222 h 3549370" name="connsiteY1"/>
              <a:gd fmla="*/ 468079 w 600444" name="connsiteX2"/>
              <a:gd fmla="*/ 549171 h 3549370" name="connsiteY2"/>
              <a:gd fmla="*/ 428714 w 600444" name="connsiteX3"/>
              <a:gd fmla="*/ 570538 h 3549370" name="connsiteY3"/>
              <a:gd fmla="*/ 428714 w 600444" name="connsiteX4"/>
              <a:gd fmla="*/ 1533984 h 3549370" name="connsiteY4"/>
              <a:gd fmla="*/ 468079 w 600444" name="connsiteX5"/>
              <a:gd fmla="*/ 1555350 h 3549370" name="connsiteY5"/>
              <a:gd fmla="*/ 600444 w 600444" name="connsiteX6"/>
              <a:gd fmla="*/ 1804299 h 3549370" name="connsiteY6"/>
              <a:gd fmla="*/ 468079 w 600444" name="connsiteX7"/>
              <a:gd fmla="*/ 2053248 h 3549370" name="connsiteY7"/>
              <a:gd fmla="*/ 428714 w 600444" name="connsiteX8"/>
              <a:gd fmla="*/ 2074615 h 3549370" name="connsiteY8"/>
              <a:gd fmla="*/ 428714 w 600444" name="connsiteX9"/>
              <a:gd fmla="*/ 2978833 h 3549370" name="connsiteY9"/>
              <a:gd fmla="*/ 468079 w 600444" name="connsiteX10"/>
              <a:gd fmla="*/ 3000199 h 3549370" name="connsiteY10"/>
              <a:gd fmla="*/ 600444 w 600444" name="connsiteX11"/>
              <a:gd fmla="*/ 3249148 h 3549370" name="connsiteY11"/>
              <a:gd fmla="*/ 300222 w 600444" name="connsiteX12"/>
              <a:gd fmla="*/ 3549370 h 3549370" name="connsiteY12"/>
              <a:gd fmla="*/ 0 w 600444" name="connsiteX13"/>
              <a:gd fmla="*/ 3249148 h 3549370" name="connsiteY13"/>
              <a:gd fmla="*/ 132365 w 600444" name="connsiteX14"/>
              <a:gd fmla="*/ 3000199 h 3549370" name="connsiteY14"/>
              <a:gd fmla="*/ 171730 w 600444" name="connsiteX15"/>
              <a:gd fmla="*/ 2978833 h 3549370" name="connsiteY15"/>
              <a:gd fmla="*/ 171730 w 600444" name="connsiteX16"/>
              <a:gd fmla="*/ 2074615 h 3549370" name="connsiteY16"/>
              <a:gd fmla="*/ 132365 w 600444" name="connsiteX17"/>
              <a:gd fmla="*/ 2053248 h 3549370" name="connsiteY17"/>
              <a:gd fmla="*/ 0 w 600444" name="connsiteX18"/>
              <a:gd fmla="*/ 1804299 h 3549370" name="connsiteY18"/>
              <a:gd fmla="*/ 132365 w 600444" name="connsiteX19"/>
              <a:gd fmla="*/ 1555350 h 3549370" name="connsiteY19"/>
              <a:gd fmla="*/ 171730 w 600444" name="connsiteX20"/>
              <a:gd fmla="*/ 1533984 h 3549370" name="connsiteY20"/>
              <a:gd fmla="*/ 171730 w 600444" name="connsiteX21"/>
              <a:gd fmla="*/ 570538 h 3549370" name="connsiteY21"/>
              <a:gd fmla="*/ 132365 w 600444" name="connsiteX22"/>
              <a:gd fmla="*/ 549171 h 3549370" name="connsiteY22"/>
              <a:gd fmla="*/ 0 w 600444" name="connsiteX23"/>
              <a:gd fmla="*/ 300222 h 3549370" name="connsiteY23"/>
              <a:gd fmla="*/ 300222 w 600444" name="connsiteX24"/>
              <a:gd fmla="*/ 0 h 3549370"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3549370" w="600444">
                <a:moveTo>
                  <a:pt x="300222" y="0"/>
                </a:moveTo>
                <a:cubicBezTo>
                  <a:pt x="466030" y="0"/>
                  <a:pt x="600444" y="134414"/>
                  <a:pt x="600444" y="300222"/>
                </a:cubicBezTo>
                <a:cubicBezTo>
                  <a:pt x="600444" y="403852"/>
                  <a:pt x="547939" y="495219"/>
                  <a:pt x="468079" y="549171"/>
                </a:cubicBezTo>
                <a:lnTo>
                  <a:pt x="428714" y="570538"/>
                </a:lnTo>
                <a:lnTo>
                  <a:pt x="428714" y="1533984"/>
                </a:lnTo>
                <a:lnTo>
                  <a:pt x="468079" y="1555350"/>
                </a:lnTo>
                <a:cubicBezTo>
                  <a:pt x="547939" y="1609302"/>
                  <a:pt x="600444" y="1700669"/>
                  <a:pt x="600444" y="1804299"/>
                </a:cubicBezTo>
                <a:cubicBezTo>
                  <a:pt x="600444" y="1907929"/>
                  <a:pt x="547939" y="1999296"/>
                  <a:pt x="468079" y="2053248"/>
                </a:cubicBezTo>
                <a:lnTo>
                  <a:pt x="428714" y="2074615"/>
                </a:lnTo>
                <a:lnTo>
                  <a:pt x="428714" y="2978833"/>
                </a:lnTo>
                <a:lnTo>
                  <a:pt x="468079" y="3000199"/>
                </a:lnTo>
                <a:cubicBezTo>
                  <a:pt x="547939" y="3054152"/>
                  <a:pt x="600444" y="3145518"/>
                  <a:pt x="600444" y="3249148"/>
                </a:cubicBezTo>
                <a:cubicBezTo>
                  <a:pt x="600444" y="3414956"/>
                  <a:pt x="466030" y="3549370"/>
                  <a:pt x="300222" y="3549370"/>
                </a:cubicBezTo>
                <a:cubicBezTo>
                  <a:pt x="134414" y="3549370"/>
                  <a:pt x="0" y="3414956"/>
                  <a:pt x="0" y="3249148"/>
                </a:cubicBezTo>
                <a:cubicBezTo>
                  <a:pt x="0" y="3145518"/>
                  <a:pt x="52505" y="3054152"/>
                  <a:pt x="132365" y="3000199"/>
                </a:cubicBezTo>
                <a:lnTo>
                  <a:pt x="171730" y="2978833"/>
                </a:lnTo>
                <a:lnTo>
                  <a:pt x="171730" y="2074615"/>
                </a:lnTo>
                <a:lnTo>
                  <a:pt x="132365" y="2053248"/>
                </a:lnTo>
                <a:cubicBezTo>
                  <a:pt x="52505" y="1999296"/>
                  <a:pt x="0" y="1907929"/>
                  <a:pt x="0" y="1804299"/>
                </a:cubicBezTo>
                <a:cubicBezTo>
                  <a:pt x="0" y="1700669"/>
                  <a:pt x="52505" y="1609302"/>
                  <a:pt x="132365" y="1555350"/>
                </a:cubicBezTo>
                <a:lnTo>
                  <a:pt x="171730" y="1533984"/>
                </a:lnTo>
                <a:lnTo>
                  <a:pt x="171730" y="570538"/>
                </a:lnTo>
                <a:lnTo>
                  <a:pt x="132365" y="549171"/>
                </a:lnTo>
                <a:cubicBezTo>
                  <a:pt x="52505" y="495219"/>
                  <a:pt x="0" y="403852"/>
                  <a:pt x="0" y="300222"/>
                </a:cubicBezTo>
                <a:cubicBezTo>
                  <a:pt x="0" y="134414"/>
                  <a:pt x="134414" y="0"/>
                  <a:pt x="300222" y="0"/>
                </a:cubicBezTo>
                <a:close/>
              </a:path>
            </a:pathLst>
          </a:custGeom>
          <a:gradFill>
            <a:gsLst>
              <a:gs pos="0">
                <a:schemeClr val="bg1"/>
              </a:gs>
              <a:gs pos="100000">
                <a:schemeClr val="bg1">
                  <a:lumMod val="95000"/>
                </a:schemeClr>
              </a:gs>
              <a:gs pos="100000">
                <a:schemeClr val="bg1">
                  <a:lumMod val="75000"/>
                </a:schemeClr>
              </a:gs>
            </a:gsLst>
            <a:lin ang="54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b="1" lang="zh-CN" sz="1799">
              <a:solidFill>
                <a:srgbClr val="0973DD"/>
              </a:solidFill>
              <a:latin charset="0" panose="020b0806030902050204" pitchFamily="34" typeface="Impact MT Std"/>
              <a:ea charset="-122" panose="020b0503020204020204" pitchFamily="34" typeface="微软雅黑"/>
            </a:endParaRPr>
          </a:p>
        </p:txBody>
      </p:sp>
      <p:cxnSp>
        <p:nvCxnSpPr>
          <p:cNvPr id="40" name="直接连接符 39"/>
          <p:cNvCxnSpPr/>
          <p:nvPr/>
        </p:nvCxnSpPr>
        <p:spPr>
          <a:xfrm>
            <a:off x="6639399" y="3032511"/>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927356" y="2667716"/>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42" name="矩形 47"/>
          <p:cNvSpPr>
            <a:spLocks noChangeArrowheads="1"/>
          </p:cNvSpPr>
          <p:nvPr/>
        </p:nvSpPr>
        <p:spPr bwMode="auto">
          <a:xfrm>
            <a:off x="6927355" y="3025512"/>
            <a:ext cx="3714201"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在此录入上述图表的综合说明，在此录入上述图表的综合描述说明。在此录入上述图表的综合说明，在此录入</a:t>
            </a:r>
          </a:p>
        </p:txBody>
      </p:sp>
      <p:sp>
        <p:nvSpPr>
          <p:cNvPr id="45" name="椭圆 44"/>
          <p:cNvSpPr/>
          <p:nvPr/>
        </p:nvSpPr>
        <p:spPr>
          <a:xfrm>
            <a:off x="6101738" y="2687331"/>
            <a:ext cx="677284" cy="677284"/>
          </a:xfrm>
          <a:prstGeom prst="ellipse">
            <a:avLst/>
          </a:prstGeom>
          <a:gradFill>
            <a:gsLst>
              <a:gs pos="0">
                <a:srgbClr val="238DED"/>
              </a:gs>
              <a:gs pos="100000">
                <a:srgbClr val="18478F"/>
              </a:gs>
            </a:gsLst>
            <a:lin ang="54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799">
              <a:solidFill>
                <a:srgbClr val="0973DD"/>
              </a:solidFill>
              <a:latin charset="0" panose="020b0806030902050204" pitchFamily="34" typeface="Impact MT Std"/>
              <a:ea charset="-122" panose="020b0503020204020204" pitchFamily="34" typeface="微软雅黑"/>
            </a:endParaRPr>
          </a:p>
        </p:txBody>
      </p:sp>
      <p:sp>
        <p:nvSpPr>
          <p:cNvPr id="46" name="TextBox 45"/>
          <p:cNvSpPr txBox="1"/>
          <p:nvPr/>
        </p:nvSpPr>
        <p:spPr>
          <a:xfrm>
            <a:off x="6066868" y="2841872"/>
            <a:ext cx="747023" cy="396240"/>
          </a:xfrm>
          <a:prstGeom prst="rect">
            <a:avLst/>
          </a:prstGeom>
          <a:noFill/>
        </p:spPr>
        <p:txBody>
          <a:bodyPr rtlCol="0" wrap="square">
            <a:spAutoFit/>
          </a:bodyPr>
          <a:lstStyle/>
          <a:p>
            <a:pPr algn="ctr"/>
            <a:r>
              <a:rPr altLang="zh-CN" lang="en-US" sz="2000">
                <a:solidFill>
                  <a:schemeClr val="bg1"/>
                </a:solidFill>
                <a:latin charset="-122" panose="020b0503020204020204" pitchFamily="34" typeface="微软雅黑"/>
                <a:ea charset="-122" panose="020b0503020204020204" pitchFamily="34" typeface="微软雅黑"/>
              </a:rPr>
              <a:t>01</a:t>
            </a:r>
          </a:p>
        </p:txBody>
      </p:sp>
      <p:cxnSp>
        <p:nvCxnSpPr>
          <p:cNvPr id="47" name="直接连接符 46"/>
          <p:cNvCxnSpPr/>
          <p:nvPr/>
        </p:nvCxnSpPr>
        <p:spPr>
          <a:xfrm>
            <a:off x="6629165" y="4328318"/>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17123" y="3963523"/>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49" name="矩形 47"/>
          <p:cNvSpPr>
            <a:spLocks noChangeArrowheads="1"/>
          </p:cNvSpPr>
          <p:nvPr/>
        </p:nvSpPr>
        <p:spPr bwMode="auto">
          <a:xfrm>
            <a:off x="6917122" y="4321319"/>
            <a:ext cx="3714201"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在此录入上述图表的综合说明，在此录入上述图表的综合描述说明。在此录入上述图表的综合说明，在此录入上述</a:t>
            </a:r>
          </a:p>
        </p:txBody>
      </p:sp>
      <p:sp>
        <p:nvSpPr>
          <p:cNvPr id="52" name="椭圆 51"/>
          <p:cNvSpPr/>
          <p:nvPr/>
        </p:nvSpPr>
        <p:spPr>
          <a:xfrm>
            <a:off x="6091505" y="3983138"/>
            <a:ext cx="677284" cy="677284"/>
          </a:xfrm>
          <a:prstGeom prst="ellipse">
            <a:avLst/>
          </a:prstGeom>
          <a:gradFill>
            <a:gsLst>
              <a:gs pos="0">
                <a:srgbClr val="238DED"/>
              </a:gs>
              <a:gs pos="100000">
                <a:srgbClr val="18478F"/>
              </a:gs>
            </a:gsLst>
            <a:lin ang="54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799">
              <a:solidFill>
                <a:srgbClr val="0973DD"/>
              </a:solidFill>
              <a:latin charset="0" panose="020b0806030902050204" pitchFamily="34" typeface="Impact MT Std"/>
              <a:ea charset="-122" panose="020b0503020204020204" pitchFamily="34" typeface="微软雅黑"/>
            </a:endParaRPr>
          </a:p>
        </p:txBody>
      </p:sp>
      <p:sp>
        <p:nvSpPr>
          <p:cNvPr id="53" name="TextBox 52"/>
          <p:cNvSpPr txBox="1"/>
          <p:nvPr/>
        </p:nvSpPr>
        <p:spPr>
          <a:xfrm>
            <a:off x="6056634" y="4137679"/>
            <a:ext cx="747023" cy="396240"/>
          </a:xfrm>
          <a:prstGeom prst="rect">
            <a:avLst/>
          </a:prstGeom>
          <a:noFill/>
        </p:spPr>
        <p:txBody>
          <a:bodyPr rtlCol="0" wrap="square">
            <a:spAutoFit/>
          </a:bodyPr>
          <a:lstStyle/>
          <a:p>
            <a:pPr algn="ctr"/>
            <a:r>
              <a:rPr altLang="zh-CN" lang="en-US" sz="2000">
                <a:solidFill>
                  <a:schemeClr val="bg1"/>
                </a:solidFill>
                <a:latin charset="-122" panose="020b0503020204020204" pitchFamily="34" typeface="微软雅黑"/>
                <a:ea charset="-122" panose="020b0503020204020204" pitchFamily="34" typeface="微软雅黑"/>
              </a:rPr>
              <a:t>02</a:t>
            </a:r>
          </a:p>
        </p:txBody>
      </p:sp>
      <p:cxnSp>
        <p:nvCxnSpPr>
          <p:cNvPr id="54" name="直接连接符 53"/>
          <p:cNvCxnSpPr/>
          <p:nvPr/>
        </p:nvCxnSpPr>
        <p:spPr>
          <a:xfrm>
            <a:off x="6629165" y="5668760"/>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917123" y="5303965"/>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56" name="矩形 47"/>
          <p:cNvSpPr>
            <a:spLocks noChangeArrowheads="1"/>
          </p:cNvSpPr>
          <p:nvPr/>
        </p:nvSpPr>
        <p:spPr bwMode="auto">
          <a:xfrm>
            <a:off x="6917122" y="5661761"/>
            <a:ext cx="3714201"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在此录入上述图表的综合说明，在此录入上述图表的综合描述说明。在此录入上述图表的综合说明，在此录入上述</a:t>
            </a:r>
          </a:p>
        </p:txBody>
      </p:sp>
      <p:sp>
        <p:nvSpPr>
          <p:cNvPr id="59" name="椭圆 58"/>
          <p:cNvSpPr/>
          <p:nvPr/>
        </p:nvSpPr>
        <p:spPr>
          <a:xfrm>
            <a:off x="6091505" y="5323579"/>
            <a:ext cx="677286" cy="677284"/>
          </a:xfrm>
          <a:prstGeom prst="ellipse">
            <a:avLst/>
          </a:prstGeom>
          <a:gradFill>
            <a:gsLst>
              <a:gs pos="0">
                <a:srgbClr val="238DED"/>
              </a:gs>
              <a:gs pos="100000">
                <a:srgbClr val="18478F"/>
              </a:gs>
            </a:gsLst>
            <a:lin ang="54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799">
              <a:solidFill>
                <a:srgbClr val="029BAB"/>
              </a:solidFill>
              <a:latin charset="0" panose="020b0806030902050204" pitchFamily="34" typeface="Impact MT Std"/>
              <a:ea charset="-122" panose="020b0503020204020204" pitchFamily="34" typeface="微软雅黑"/>
            </a:endParaRPr>
          </a:p>
        </p:txBody>
      </p:sp>
      <p:sp>
        <p:nvSpPr>
          <p:cNvPr id="60" name="TextBox 59"/>
          <p:cNvSpPr txBox="1"/>
          <p:nvPr/>
        </p:nvSpPr>
        <p:spPr>
          <a:xfrm>
            <a:off x="6056634" y="5478121"/>
            <a:ext cx="747023" cy="396240"/>
          </a:xfrm>
          <a:prstGeom prst="rect">
            <a:avLst/>
          </a:prstGeom>
          <a:noFill/>
        </p:spPr>
        <p:txBody>
          <a:bodyPr rtlCol="0" wrap="square">
            <a:spAutoFit/>
          </a:bodyPr>
          <a:lstStyle/>
          <a:p>
            <a:pPr algn="ctr"/>
            <a:r>
              <a:rPr altLang="zh-CN" lang="en-US" sz="2000">
                <a:solidFill>
                  <a:schemeClr val="bg1"/>
                </a:solidFill>
                <a:latin charset="-122" panose="020b0503020204020204" pitchFamily="34" typeface="微软雅黑"/>
                <a:ea charset="-122" panose="020b0503020204020204" pitchFamily="34" typeface="微软雅黑"/>
              </a:rPr>
              <a:t>03</a:t>
            </a:r>
          </a:p>
        </p:txBody>
      </p:sp>
      <p:sp>
        <p:nvSpPr>
          <p:cNvPr id="61" name="圆角矩形 60"/>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未来工作计划</a:t>
            </a:r>
          </a:p>
        </p:txBody>
      </p:sp>
    </p:spTree>
    <p:extLst>
      <p:ext uri="{BB962C8B-B14F-4D97-AF65-F5344CB8AC3E}">
        <p14:creationId val="166033107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61"/>
                                        </p:tgtEl>
                                        <p:attrNameLst>
                                          <p:attrName>style.visibility</p:attrName>
                                        </p:attrNameLst>
                                      </p:cBhvr>
                                      <p:to>
                                        <p:strVal val="visible"/>
                                      </p:to>
                                    </p:set>
                                    <p:animEffect filter="fade" transition="in">
                                      <p:cBhvr>
                                        <p:cTn dur="1500" id="7"/>
                                        <p:tgtEl>
                                          <p:spTgt spid="61"/>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61"/>
                                        </p:tgtEl>
                                        <p:attrNameLst>
                                          <p:attrName>ppt_x</p:attrName>
                                          <p:attrName>ppt_y</p:attrName>
                                        </p:attrNameLst>
                                      </p:cBhvr>
                                      <p:rCtr x="0" y="-9074"/>
                                    </p:animMotion>
                                  </p:childTnLst>
                                </p:cTn>
                              </p:par>
                            </p:childTnLst>
                          </p:cTn>
                        </p:par>
                        <p:par>
                          <p:cTn fill="hold" id="10" nodeType="afterGroup">
                            <p:stCondLst>
                              <p:cond delay="1500"/>
                            </p:stCondLst>
                            <p:childTnLst>
                              <p:par>
                                <p:cTn fill="hold" grpId="0" id="11" nodeType="after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500"/>
                            </p:stCondLst>
                            <p:childTnLst>
                              <p:par>
                                <p:cTn fill="hold" grpId="0" id="17" nodeType="afterEffect" presetClass="entr" presetID="53" presetSubtype="0">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p:cTn dur="500" fill="hold" id="19"/>
                                        <p:tgtEl>
                                          <p:spTgt spid="19"/>
                                        </p:tgtEl>
                                        <p:attrNameLst>
                                          <p:attrName>ppt_w</p:attrName>
                                        </p:attrNameLst>
                                      </p:cBhvr>
                                      <p:tavLst>
                                        <p:tav tm="0">
                                          <p:val>
                                            <p:fltVal val="0"/>
                                          </p:val>
                                        </p:tav>
                                        <p:tav tm="100000">
                                          <p:val>
                                            <p:strVal val="#ppt_w"/>
                                          </p:val>
                                        </p:tav>
                                      </p:tavLst>
                                    </p:anim>
                                    <p:anim calcmode="lin" valueType="num">
                                      <p:cBhvr>
                                        <p:cTn dur="500" fill="hold" id="20"/>
                                        <p:tgtEl>
                                          <p:spTgt spid="19"/>
                                        </p:tgtEl>
                                        <p:attrNameLst>
                                          <p:attrName>ppt_h</p:attrName>
                                        </p:attrNameLst>
                                      </p:cBhvr>
                                      <p:tavLst>
                                        <p:tav tm="0">
                                          <p:val>
                                            <p:fltVal val="0"/>
                                          </p:val>
                                        </p:tav>
                                        <p:tav tm="100000">
                                          <p:val>
                                            <p:strVal val="#ppt_h"/>
                                          </p:val>
                                        </p:tav>
                                      </p:tavLst>
                                    </p:anim>
                                    <p:animEffect filter="fade" transition="in">
                                      <p:cBhvr>
                                        <p:cTn dur="500" id="21"/>
                                        <p:tgtEl>
                                          <p:spTgt spid="19"/>
                                        </p:tgtEl>
                                      </p:cBhvr>
                                    </p:animEffect>
                                  </p:childTnLst>
                                </p:cTn>
                              </p:par>
                            </p:childTnLst>
                          </p:cTn>
                        </p:par>
                        <p:par>
                          <p:cTn fill="hold" id="22" nodeType="afterGroup">
                            <p:stCondLst>
                              <p:cond delay="3000"/>
                            </p:stCondLst>
                            <p:childTnLst>
                              <p:par>
                                <p:cTn fill="hold" id="23" nodeType="afterEffect" presetClass="entr" presetID="2" presetSubtype="4">
                                  <p:stCondLst>
                                    <p:cond delay="0"/>
                                  </p:stCondLst>
                                  <p:childTnLst>
                                    <p:set>
                                      <p:cBhvr>
                                        <p:cTn dur="1" fill="hold" id="24">
                                          <p:stCondLst>
                                            <p:cond delay="0"/>
                                          </p:stCondLst>
                                        </p:cTn>
                                        <p:tgtEl>
                                          <p:spTgt spid="21"/>
                                        </p:tgtEl>
                                        <p:attrNameLst>
                                          <p:attrName>style.visibility</p:attrName>
                                        </p:attrNameLst>
                                      </p:cBhvr>
                                      <p:to>
                                        <p:strVal val="visible"/>
                                      </p:to>
                                    </p:set>
                                    <p:anim calcmode="lin" valueType="num">
                                      <p:cBhvr additive="base">
                                        <p:cTn dur="250" fill="hold" id="25"/>
                                        <p:tgtEl>
                                          <p:spTgt spid="21"/>
                                        </p:tgtEl>
                                        <p:attrNameLst>
                                          <p:attrName>ppt_x</p:attrName>
                                        </p:attrNameLst>
                                      </p:cBhvr>
                                      <p:tavLst>
                                        <p:tav tm="0">
                                          <p:val>
                                            <p:strVal val="#ppt_x"/>
                                          </p:val>
                                        </p:tav>
                                        <p:tav tm="100000">
                                          <p:val>
                                            <p:strVal val="#ppt_x"/>
                                          </p:val>
                                        </p:tav>
                                      </p:tavLst>
                                    </p:anim>
                                    <p:anim calcmode="lin" valueType="num">
                                      <p:cBhvr additive="base">
                                        <p:cTn dur="250" fill="hold" id="26"/>
                                        <p:tgtEl>
                                          <p:spTgt spid="21"/>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250"/>
                            </p:stCondLst>
                            <p:childTnLst>
                              <p:par>
                                <p:cTn fill="hold" grpId="0" id="28" nodeType="afterEffect" presetClass="entr" presetID="2" presetSubtype="4">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250" fill="hold" id="30"/>
                                        <p:tgtEl>
                                          <p:spTgt spid="20"/>
                                        </p:tgtEl>
                                        <p:attrNameLst>
                                          <p:attrName>ppt_x</p:attrName>
                                        </p:attrNameLst>
                                      </p:cBhvr>
                                      <p:tavLst>
                                        <p:tav tm="0">
                                          <p:val>
                                            <p:strVal val="#ppt_x"/>
                                          </p:val>
                                        </p:tav>
                                        <p:tav tm="100000">
                                          <p:val>
                                            <p:strVal val="#ppt_x"/>
                                          </p:val>
                                        </p:tav>
                                      </p:tavLst>
                                    </p:anim>
                                    <p:anim calcmode="lin" valueType="num">
                                      <p:cBhvr additive="base">
                                        <p:cTn dur="250" fill="hold" id="31"/>
                                        <p:tgtEl>
                                          <p:spTgt spid="20"/>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500"/>
                            </p:stCondLst>
                            <p:childTnLst>
                              <p:par>
                                <p:cTn fill="hold" grpId="0" id="33" nodeType="afterEffect" presetClass="entr" presetID="2" presetSubtype="4">
                                  <p:stCondLst>
                                    <p:cond delay="0"/>
                                  </p:stCondLst>
                                  <p:childTnLst>
                                    <p:set>
                                      <p:cBhvr>
                                        <p:cTn dur="1" fill="hold" id="34">
                                          <p:stCondLst>
                                            <p:cond delay="0"/>
                                          </p:stCondLst>
                                        </p:cTn>
                                        <p:tgtEl>
                                          <p:spTgt spid="28"/>
                                        </p:tgtEl>
                                        <p:attrNameLst>
                                          <p:attrName>style.visibility</p:attrName>
                                        </p:attrNameLst>
                                      </p:cBhvr>
                                      <p:to>
                                        <p:strVal val="visible"/>
                                      </p:to>
                                    </p:set>
                                    <p:anim calcmode="lin" valueType="num">
                                      <p:cBhvr additive="base">
                                        <p:cTn dur="250" fill="hold" id="35"/>
                                        <p:tgtEl>
                                          <p:spTgt spid="28"/>
                                        </p:tgtEl>
                                        <p:attrNameLst>
                                          <p:attrName>ppt_x</p:attrName>
                                        </p:attrNameLst>
                                      </p:cBhvr>
                                      <p:tavLst>
                                        <p:tav tm="0">
                                          <p:val>
                                            <p:strVal val="#ppt_x"/>
                                          </p:val>
                                        </p:tav>
                                        <p:tav tm="100000">
                                          <p:val>
                                            <p:strVal val="#ppt_x"/>
                                          </p:val>
                                        </p:tav>
                                      </p:tavLst>
                                    </p:anim>
                                    <p:anim calcmode="lin" valueType="num">
                                      <p:cBhvr additive="base">
                                        <p:cTn dur="250" fill="hold" id="36"/>
                                        <p:tgtEl>
                                          <p:spTgt spid="28"/>
                                        </p:tgtEl>
                                        <p:attrNameLst>
                                          <p:attrName>ppt_y</p:attrName>
                                        </p:attrNameLst>
                                      </p:cBhvr>
                                      <p:tavLst>
                                        <p:tav tm="0">
                                          <p:val>
                                            <p:strVal val="1+#ppt_h/2"/>
                                          </p:val>
                                        </p:tav>
                                        <p:tav tm="100000">
                                          <p:val>
                                            <p:strVal val="#ppt_y"/>
                                          </p:val>
                                        </p:tav>
                                      </p:tavLst>
                                    </p:anim>
                                  </p:childTnLst>
                                </p:cTn>
                              </p:par>
                              <p:par>
                                <p:cTn fill="hold" grpId="0" id="37" nodeType="withEffect" presetClass="entr" presetID="53" presetSubtype="0">
                                  <p:stCondLst>
                                    <p:cond delay="0"/>
                                  </p:stCondLst>
                                  <p:childTnLst>
                                    <p:set>
                                      <p:cBhvr>
                                        <p:cTn dur="1" fill="hold" id="38">
                                          <p:stCondLst>
                                            <p:cond delay="0"/>
                                          </p:stCondLst>
                                        </p:cTn>
                                        <p:tgtEl>
                                          <p:spTgt spid="27"/>
                                        </p:tgtEl>
                                        <p:attrNameLst>
                                          <p:attrName>style.visibility</p:attrName>
                                        </p:attrNameLst>
                                      </p:cBhvr>
                                      <p:to>
                                        <p:strVal val="visible"/>
                                      </p:to>
                                    </p:set>
                                    <p:anim calcmode="lin" valueType="num">
                                      <p:cBhvr>
                                        <p:cTn dur="500" fill="hold" id="39"/>
                                        <p:tgtEl>
                                          <p:spTgt spid="27"/>
                                        </p:tgtEl>
                                        <p:attrNameLst>
                                          <p:attrName>ppt_w</p:attrName>
                                        </p:attrNameLst>
                                      </p:cBhvr>
                                      <p:tavLst>
                                        <p:tav tm="0">
                                          <p:val>
                                            <p:fltVal val="0"/>
                                          </p:val>
                                        </p:tav>
                                        <p:tav tm="100000">
                                          <p:val>
                                            <p:strVal val="#ppt_w"/>
                                          </p:val>
                                        </p:tav>
                                      </p:tavLst>
                                    </p:anim>
                                    <p:anim calcmode="lin" valueType="num">
                                      <p:cBhvr>
                                        <p:cTn dur="500" fill="hold" id="40"/>
                                        <p:tgtEl>
                                          <p:spTgt spid="27"/>
                                        </p:tgtEl>
                                        <p:attrNameLst>
                                          <p:attrName>ppt_h</p:attrName>
                                        </p:attrNameLst>
                                      </p:cBhvr>
                                      <p:tavLst>
                                        <p:tav tm="0">
                                          <p:val>
                                            <p:fltVal val="0"/>
                                          </p:val>
                                        </p:tav>
                                        <p:tav tm="100000">
                                          <p:val>
                                            <p:strVal val="#ppt_h"/>
                                          </p:val>
                                        </p:tav>
                                      </p:tavLst>
                                    </p:anim>
                                    <p:animEffect filter="fade" transition="in">
                                      <p:cBhvr>
                                        <p:cTn dur="500" id="41"/>
                                        <p:tgtEl>
                                          <p:spTgt spid="27"/>
                                        </p:tgtEl>
                                      </p:cBhvr>
                                    </p:animEffect>
                                  </p:childTnLst>
                                </p:cTn>
                              </p:par>
                            </p:childTnLst>
                          </p:cTn>
                        </p:par>
                        <p:par>
                          <p:cTn fill="hold" id="42" nodeType="afterGroup">
                            <p:stCondLst>
                              <p:cond delay="4000"/>
                            </p:stCondLst>
                            <p:childTnLst>
                              <p:par>
                                <p:cTn fill="hold" grpId="0" id="43" nodeType="afterEffect" presetClass="entr" presetID="2" presetSubtype="4">
                                  <p:stCondLst>
                                    <p:cond delay="0"/>
                                  </p:stCondLst>
                                  <p:childTnLst>
                                    <p:set>
                                      <p:cBhvr>
                                        <p:cTn dur="1" fill="hold" id="44">
                                          <p:stCondLst>
                                            <p:cond delay="0"/>
                                          </p:stCondLst>
                                        </p:cTn>
                                        <p:tgtEl>
                                          <p:spTgt spid="32"/>
                                        </p:tgtEl>
                                        <p:attrNameLst>
                                          <p:attrName>style.visibility</p:attrName>
                                        </p:attrNameLst>
                                      </p:cBhvr>
                                      <p:to>
                                        <p:strVal val="visible"/>
                                      </p:to>
                                    </p:set>
                                    <p:anim calcmode="lin" valueType="num">
                                      <p:cBhvr additive="base">
                                        <p:cTn dur="250" fill="hold" id="45"/>
                                        <p:tgtEl>
                                          <p:spTgt spid="32"/>
                                        </p:tgtEl>
                                        <p:attrNameLst>
                                          <p:attrName>ppt_x</p:attrName>
                                        </p:attrNameLst>
                                      </p:cBhvr>
                                      <p:tavLst>
                                        <p:tav tm="0">
                                          <p:val>
                                            <p:strVal val="#ppt_x"/>
                                          </p:val>
                                        </p:tav>
                                        <p:tav tm="100000">
                                          <p:val>
                                            <p:strVal val="#ppt_x"/>
                                          </p:val>
                                        </p:tav>
                                      </p:tavLst>
                                    </p:anim>
                                    <p:anim calcmode="lin" valueType="num">
                                      <p:cBhvr additive="base">
                                        <p:cTn dur="250" fill="hold" id="46"/>
                                        <p:tgtEl>
                                          <p:spTgt spid="32"/>
                                        </p:tgtEl>
                                        <p:attrNameLst>
                                          <p:attrName>ppt_y</p:attrName>
                                        </p:attrNameLst>
                                      </p:cBhvr>
                                      <p:tavLst>
                                        <p:tav tm="0">
                                          <p:val>
                                            <p:strVal val="1+#ppt_h/2"/>
                                          </p:val>
                                        </p:tav>
                                        <p:tav tm="100000">
                                          <p:val>
                                            <p:strVal val="#ppt_y"/>
                                          </p:val>
                                        </p:tav>
                                      </p:tavLst>
                                    </p:anim>
                                  </p:childTnLst>
                                </p:cTn>
                              </p:par>
                              <p:par>
                                <p:cTn fill="hold" grpId="0" id="47" nodeType="withEffect" presetClass="entr" presetID="53" presetSubtype="0">
                                  <p:stCondLst>
                                    <p:cond delay="0"/>
                                  </p:stCondLst>
                                  <p:childTnLst>
                                    <p:set>
                                      <p:cBhvr>
                                        <p:cTn dur="1" fill="hold" id="48">
                                          <p:stCondLst>
                                            <p:cond delay="0"/>
                                          </p:stCondLst>
                                        </p:cTn>
                                        <p:tgtEl>
                                          <p:spTgt spid="31"/>
                                        </p:tgtEl>
                                        <p:attrNameLst>
                                          <p:attrName>style.visibility</p:attrName>
                                        </p:attrNameLst>
                                      </p:cBhvr>
                                      <p:to>
                                        <p:strVal val="visible"/>
                                      </p:to>
                                    </p:set>
                                    <p:anim calcmode="lin" valueType="num">
                                      <p:cBhvr>
                                        <p:cTn dur="500" fill="hold" id="49"/>
                                        <p:tgtEl>
                                          <p:spTgt spid="31"/>
                                        </p:tgtEl>
                                        <p:attrNameLst>
                                          <p:attrName>ppt_w</p:attrName>
                                        </p:attrNameLst>
                                      </p:cBhvr>
                                      <p:tavLst>
                                        <p:tav tm="0">
                                          <p:val>
                                            <p:fltVal val="0"/>
                                          </p:val>
                                        </p:tav>
                                        <p:tav tm="100000">
                                          <p:val>
                                            <p:strVal val="#ppt_w"/>
                                          </p:val>
                                        </p:tav>
                                      </p:tavLst>
                                    </p:anim>
                                    <p:anim calcmode="lin" valueType="num">
                                      <p:cBhvr>
                                        <p:cTn dur="500" fill="hold" id="50"/>
                                        <p:tgtEl>
                                          <p:spTgt spid="31"/>
                                        </p:tgtEl>
                                        <p:attrNameLst>
                                          <p:attrName>ppt_h</p:attrName>
                                        </p:attrNameLst>
                                      </p:cBhvr>
                                      <p:tavLst>
                                        <p:tav tm="0">
                                          <p:val>
                                            <p:fltVal val="0"/>
                                          </p:val>
                                        </p:tav>
                                        <p:tav tm="100000">
                                          <p:val>
                                            <p:strVal val="#ppt_h"/>
                                          </p:val>
                                        </p:tav>
                                      </p:tavLst>
                                    </p:anim>
                                    <p:animEffect filter="fade" transition="in">
                                      <p:cBhvr>
                                        <p:cTn dur="500" id="51"/>
                                        <p:tgtEl>
                                          <p:spTgt spid="31"/>
                                        </p:tgtEl>
                                      </p:cBhvr>
                                    </p:animEffect>
                                  </p:childTnLst>
                                </p:cTn>
                              </p:par>
                            </p:childTnLst>
                          </p:cTn>
                        </p:par>
                        <p:par>
                          <p:cTn fill="hold" id="52" nodeType="afterGroup">
                            <p:stCondLst>
                              <p:cond delay="4500"/>
                            </p:stCondLst>
                            <p:childTnLst>
                              <p:par>
                                <p:cTn fill="hold" id="53" nodeType="afterEffect" presetClass="entr" presetID="2" presetSubtype="4">
                                  <p:stCondLst>
                                    <p:cond delay="0"/>
                                  </p:stCondLst>
                                  <p:childTnLst>
                                    <p:set>
                                      <p:cBhvr>
                                        <p:cTn dur="1" fill="hold" id="54">
                                          <p:stCondLst>
                                            <p:cond delay="0"/>
                                          </p:stCondLst>
                                        </p:cTn>
                                        <p:tgtEl>
                                          <p:spTgt spid="36"/>
                                        </p:tgtEl>
                                        <p:attrNameLst>
                                          <p:attrName>style.visibility</p:attrName>
                                        </p:attrNameLst>
                                      </p:cBhvr>
                                      <p:to>
                                        <p:strVal val="visible"/>
                                      </p:to>
                                    </p:set>
                                    <p:anim calcmode="lin" valueType="num">
                                      <p:cBhvr additive="base">
                                        <p:cTn dur="250" fill="hold" id="55"/>
                                        <p:tgtEl>
                                          <p:spTgt spid="36"/>
                                        </p:tgtEl>
                                        <p:attrNameLst>
                                          <p:attrName>ppt_x</p:attrName>
                                        </p:attrNameLst>
                                      </p:cBhvr>
                                      <p:tavLst>
                                        <p:tav tm="0">
                                          <p:val>
                                            <p:strVal val="#ppt_x"/>
                                          </p:val>
                                        </p:tav>
                                        <p:tav tm="100000">
                                          <p:val>
                                            <p:strVal val="#ppt_x"/>
                                          </p:val>
                                        </p:tav>
                                      </p:tavLst>
                                    </p:anim>
                                    <p:anim calcmode="lin" valueType="num">
                                      <p:cBhvr additive="base">
                                        <p:cTn dur="250" fill="hold" id="56"/>
                                        <p:tgtEl>
                                          <p:spTgt spid="36"/>
                                        </p:tgtEl>
                                        <p:attrNameLst>
                                          <p:attrName>ppt_y</p:attrName>
                                        </p:attrNameLst>
                                      </p:cBhvr>
                                      <p:tavLst>
                                        <p:tav tm="0">
                                          <p:val>
                                            <p:strVal val="1+#ppt_h/2"/>
                                          </p:val>
                                        </p:tav>
                                        <p:tav tm="100000">
                                          <p:val>
                                            <p:strVal val="#ppt_y"/>
                                          </p:val>
                                        </p:tav>
                                      </p:tavLst>
                                    </p:anim>
                                  </p:childTnLst>
                                </p:cTn>
                              </p:par>
                              <p:par>
                                <p:cTn fill="hold" grpId="0" id="57" nodeType="withEffect" presetClass="entr" presetID="53" presetSubtype="0">
                                  <p:stCondLst>
                                    <p:cond delay="0"/>
                                  </p:stCondLst>
                                  <p:childTnLst>
                                    <p:set>
                                      <p:cBhvr>
                                        <p:cTn dur="1" fill="hold" id="58">
                                          <p:stCondLst>
                                            <p:cond delay="0"/>
                                          </p:stCondLst>
                                        </p:cTn>
                                        <p:tgtEl>
                                          <p:spTgt spid="35"/>
                                        </p:tgtEl>
                                        <p:attrNameLst>
                                          <p:attrName>style.visibility</p:attrName>
                                        </p:attrNameLst>
                                      </p:cBhvr>
                                      <p:to>
                                        <p:strVal val="visible"/>
                                      </p:to>
                                    </p:set>
                                    <p:anim calcmode="lin" valueType="num">
                                      <p:cBhvr>
                                        <p:cTn dur="500" fill="hold" id="59"/>
                                        <p:tgtEl>
                                          <p:spTgt spid="35"/>
                                        </p:tgtEl>
                                        <p:attrNameLst>
                                          <p:attrName>ppt_w</p:attrName>
                                        </p:attrNameLst>
                                      </p:cBhvr>
                                      <p:tavLst>
                                        <p:tav tm="0">
                                          <p:val>
                                            <p:fltVal val="0"/>
                                          </p:val>
                                        </p:tav>
                                        <p:tav tm="100000">
                                          <p:val>
                                            <p:strVal val="#ppt_w"/>
                                          </p:val>
                                        </p:tav>
                                      </p:tavLst>
                                    </p:anim>
                                    <p:anim calcmode="lin" valueType="num">
                                      <p:cBhvr>
                                        <p:cTn dur="500" fill="hold" id="60"/>
                                        <p:tgtEl>
                                          <p:spTgt spid="35"/>
                                        </p:tgtEl>
                                        <p:attrNameLst>
                                          <p:attrName>ppt_h</p:attrName>
                                        </p:attrNameLst>
                                      </p:cBhvr>
                                      <p:tavLst>
                                        <p:tav tm="0">
                                          <p:val>
                                            <p:fltVal val="0"/>
                                          </p:val>
                                        </p:tav>
                                        <p:tav tm="100000">
                                          <p:val>
                                            <p:strVal val="#ppt_h"/>
                                          </p:val>
                                        </p:tav>
                                      </p:tavLst>
                                    </p:anim>
                                    <p:animEffect filter="fade" transition="in">
                                      <p:cBhvr>
                                        <p:cTn dur="500" id="61"/>
                                        <p:tgtEl>
                                          <p:spTgt spid="35"/>
                                        </p:tgtEl>
                                      </p:cBhvr>
                                    </p:animEffect>
                                  </p:childTnLst>
                                </p:cTn>
                              </p:par>
                              <p:par>
                                <p:cTn fill="hold" grpId="0" id="62" nodeType="withEffect" presetClass="entr" presetID="41" presetSubtype="0">
                                  <p:stCondLst>
                                    <p:cond delay="1000"/>
                                  </p:stCondLst>
                                  <p:iterate type="lt">
                                    <p:tmPct val="10000"/>
                                  </p:iterate>
                                  <p:childTnLst>
                                    <p:set>
                                      <p:cBhvr>
                                        <p:cTn dur="1" fill="hold" id="63">
                                          <p:stCondLst>
                                            <p:cond delay="0"/>
                                          </p:stCondLst>
                                        </p:cTn>
                                        <p:tgtEl>
                                          <p:spTgt spid="46"/>
                                        </p:tgtEl>
                                        <p:attrNameLst>
                                          <p:attrName>style.visibility</p:attrName>
                                        </p:attrNameLst>
                                      </p:cBhvr>
                                      <p:to>
                                        <p:strVal val="visible"/>
                                      </p:to>
                                    </p:set>
                                    <p:anim calcmode="lin" valueType="num">
                                      <p:cBhvr>
                                        <p:cTn dur="1000" fill="hold" id="64"/>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65"/>
                                        <p:tgtEl>
                                          <p:spTgt spid="46"/>
                                        </p:tgtEl>
                                        <p:attrNameLst>
                                          <p:attrName>ppt_y</p:attrName>
                                        </p:attrNameLst>
                                      </p:cBhvr>
                                      <p:tavLst>
                                        <p:tav tm="0">
                                          <p:val>
                                            <p:strVal val="#ppt_y"/>
                                          </p:val>
                                        </p:tav>
                                        <p:tav tm="100000">
                                          <p:val>
                                            <p:strVal val="#ppt_y"/>
                                          </p:val>
                                        </p:tav>
                                      </p:tavLst>
                                    </p:anim>
                                    <p:anim calcmode="lin" valueType="num">
                                      <p:cBhvr>
                                        <p:cTn dur="1000" fill="hold" id="66"/>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67"/>
                                        <p:tgtEl>
                                          <p:spTgt spid="46"/>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68" tmFilter="0,0; .5, 1; 1, 1"/>
                                        <p:tgtEl>
                                          <p:spTgt spid="46"/>
                                        </p:tgtEl>
                                      </p:cBhvr>
                                    </p:animEffect>
                                  </p:childTnLst>
                                </p:cTn>
                              </p:par>
                              <p:par>
                                <p:cTn fill="hold" grpId="0" id="69" nodeType="withEffect" presetClass="entr" presetID="53" presetSubtype="0">
                                  <p:stCondLst>
                                    <p:cond delay="1000"/>
                                  </p:stCondLst>
                                  <p:childTnLst>
                                    <p:set>
                                      <p:cBhvr>
                                        <p:cTn dur="1" fill="hold" id="70">
                                          <p:stCondLst>
                                            <p:cond delay="0"/>
                                          </p:stCondLst>
                                        </p:cTn>
                                        <p:tgtEl>
                                          <p:spTgt spid="45"/>
                                        </p:tgtEl>
                                        <p:attrNameLst>
                                          <p:attrName>style.visibility</p:attrName>
                                        </p:attrNameLst>
                                      </p:cBhvr>
                                      <p:to>
                                        <p:strVal val="visible"/>
                                      </p:to>
                                    </p:set>
                                    <p:anim calcmode="lin" valueType="num">
                                      <p:cBhvr>
                                        <p:cTn dur="500" fill="hold" id="71"/>
                                        <p:tgtEl>
                                          <p:spTgt spid="45"/>
                                        </p:tgtEl>
                                        <p:attrNameLst>
                                          <p:attrName>ppt_w</p:attrName>
                                        </p:attrNameLst>
                                      </p:cBhvr>
                                      <p:tavLst>
                                        <p:tav tm="0">
                                          <p:val>
                                            <p:fltVal val="0"/>
                                          </p:val>
                                        </p:tav>
                                        <p:tav tm="100000">
                                          <p:val>
                                            <p:strVal val="#ppt_w"/>
                                          </p:val>
                                        </p:tav>
                                      </p:tavLst>
                                    </p:anim>
                                    <p:anim calcmode="lin" valueType="num">
                                      <p:cBhvr>
                                        <p:cTn dur="500" fill="hold" id="72"/>
                                        <p:tgtEl>
                                          <p:spTgt spid="45"/>
                                        </p:tgtEl>
                                        <p:attrNameLst>
                                          <p:attrName>ppt_h</p:attrName>
                                        </p:attrNameLst>
                                      </p:cBhvr>
                                      <p:tavLst>
                                        <p:tav tm="0">
                                          <p:val>
                                            <p:fltVal val="0"/>
                                          </p:val>
                                        </p:tav>
                                        <p:tav tm="100000">
                                          <p:val>
                                            <p:strVal val="#ppt_h"/>
                                          </p:val>
                                        </p:tav>
                                      </p:tavLst>
                                    </p:anim>
                                    <p:animEffect filter="fade" transition="in">
                                      <p:cBhvr>
                                        <p:cTn dur="500" id="73"/>
                                        <p:tgtEl>
                                          <p:spTgt spid="45"/>
                                        </p:tgtEl>
                                      </p:cBhvr>
                                    </p:animEffect>
                                  </p:childTnLst>
                                </p:cTn>
                              </p:par>
                            </p:childTnLst>
                          </p:cTn>
                        </p:par>
                        <p:par>
                          <p:cTn fill="hold" id="74" nodeType="afterGroup">
                            <p:stCondLst>
                              <p:cond delay="6500"/>
                            </p:stCondLst>
                            <p:childTnLst>
                              <p:par>
                                <p:cTn fill="hold" id="75" nodeType="afterEffect" presetClass="entr" presetID="22" presetSubtype="8">
                                  <p:stCondLst>
                                    <p:cond delay="0"/>
                                  </p:stCondLst>
                                  <p:childTnLst>
                                    <p:set>
                                      <p:cBhvr>
                                        <p:cTn dur="1" fill="hold" id="76">
                                          <p:stCondLst>
                                            <p:cond delay="0"/>
                                          </p:stCondLst>
                                        </p:cTn>
                                        <p:tgtEl>
                                          <p:spTgt spid="40"/>
                                        </p:tgtEl>
                                        <p:attrNameLst>
                                          <p:attrName>style.visibility</p:attrName>
                                        </p:attrNameLst>
                                      </p:cBhvr>
                                      <p:to>
                                        <p:strVal val="visible"/>
                                      </p:to>
                                    </p:set>
                                    <p:animEffect filter="wipe(left)" transition="in">
                                      <p:cBhvr>
                                        <p:cTn dur="500" id="77"/>
                                        <p:tgtEl>
                                          <p:spTgt spid="40"/>
                                        </p:tgtEl>
                                      </p:cBhvr>
                                    </p:animEffect>
                                  </p:childTnLst>
                                </p:cTn>
                              </p:par>
                              <p:par>
                                <p:cTn fill="hold" grpId="0" id="78" nodeType="withEffect" presetClass="entr" presetID="2" presetSubtype="2">
                                  <p:stCondLst>
                                    <p:cond delay="500"/>
                                  </p:stCondLst>
                                  <p:childTnLst>
                                    <p:set>
                                      <p:cBhvr>
                                        <p:cTn dur="1" fill="hold" id="79">
                                          <p:stCondLst>
                                            <p:cond delay="0"/>
                                          </p:stCondLst>
                                        </p:cTn>
                                        <p:tgtEl>
                                          <p:spTgt spid="41"/>
                                        </p:tgtEl>
                                        <p:attrNameLst>
                                          <p:attrName>style.visibility</p:attrName>
                                        </p:attrNameLst>
                                      </p:cBhvr>
                                      <p:to>
                                        <p:strVal val="visible"/>
                                      </p:to>
                                    </p:set>
                                    <p:anim calcmode="lin" valueType="num">
                                      <p:cBhvr additive="base">
                                        <p:cTn dur="500" fill="hold" id="80"/>
                                        <p:tgtEl>
                                          <p:spTgt spid="41"/>
                                        </p:tgtEl>
                                        <p:attrNameLst>
                                          <p:attrName>ppt_x</p:attrName>
                                        </p:attrNameLst>
                                      </p:cBhvr>
                                      <p:tavLst>
                                        <p:tav tm="0">
                                          <p:val>
                                            <p:strVal val="1+#ppt_w/2"/>
                                          </p:val>
                                        </p:tav>
                                        <p:tav tm="100000">
                                          <p:val>
                                            <p:strVal val="#ppt_x"/>
                                          </p:val>
                                        </p:tav>
                                      </p:tavLst>
                                    </p:anim>
                                    <p:anim calcmode="lin" valueType="num">
                                      <p:cBhvr additive="base">
                                        <p:cTn dur="500" fill="hold" id="81"/>
                                        <p:tgtEl>
                                          <p:spTgt spid="41"/>
                                        </p:tgtEl>
                                        <p:attrNameLst>
                                          <p:attrName>ppt_y</p:attrName>
                                        </p:attrNameLst>
                                      </p:cBhvr>
                                      <p:tavLst>
                                        <p:tav tm="0">
                                          <p:val>
                                            <p:strVal val="#ppt_y"/>
                                          </p:val>
                                        </p:tav>
                                        <p:tav tm="100000">
                                          <p:val>
                                            <p:strVal val="#ppt_y"/>
                                          </p:val>
                                        </p:tav>
                                      </p:tavLst>
                                    </p:anim>
                                  </p:childTnLst>
                                </p:cTn>
                              </p:par>
                              <p:par>
                                <p:cTn fill="hold" grpId="0" id="82" nodeType="withEffect" presetClass="entr" presetID="2" presetSubtype="2">
                                  <p:stCondLst>
                                    <p:cond delay="500"/>
                                  </p:stCondLst>
                                  <p:childTnLst>
                                    <p:set>
                                      <p:cBhvr>
                                        <p:cTn dur="1" fill="hold" id="83">
                                          <p:stCondLst>
                                            <p:cond delay="0"/>
                                          </p:stCondLst>
                                        </p:cTn>
                                        <p:tgtEl>
                                          <p:spTgt spid="42"/>
                                        </p:tgtEl>
                                        <p:attrNameLst>
                                          <p:attrName>style.visibility</p:attrName>
                                        </p:attrNameLst>
                                      </p:cBhvr>
                                      <p:to>
                                        <p:strVal val="visible"/>
                                      </p:to>
                                    </p:set>
                                    <p:anim calcmode="lin" valueType="num">
                                      <p:cBhvr additive="base">
                                        <p:cTn dur="500" fill="hold" id="84"/>
                                        <p:tgtEl>
                                          <p:spTgt spid="42"/>
                                        </p:tgtEl>
                                        <p:attrNameLst>
                                          <p:attrName>ppt_x</p:attrName>
                                        </p:attrNameLst>
                                      </p:cBhvr>
                                      <p:tavLst>
                                        <p:tav tm="0">
                                          <p:val>
                                            <p:strVal val="1+#ppt_w/2"/>
                                          </p:val>
                                        </p:tav>
                                        <p:tav tm="100000">
                                          <p:val>
                                            <p:strVal val="#ppt_x"/>
                                          </p:val>
                                        </p:tav>
                                      </p:tavLst>
                                    </p:anim>
                                    <p:anim calcmode="lin" valueType="num">
                                      <p:cBhvr additive="base">
                                        <p:cTn dur="500" fill="hold" id="85"/>
                                        <p:tgtEl>
                                          <p:spTgt spid="42"/>
                                        </p:tgtEl>
                                        <p:attrNameLst>
                                          <p:attrName>ppt_y</p:attrName>
                                        </p:attrNameLst>
                                      </p:cBhvr>
                                      <p:tavLst>
                                        <p:tav tm="0">
                                          <p:val>
                                            <p:strVal val="#ppt_y"/>
                                          </p:val>
                                        </p:tav>
                                        <p:tav tm="100000">
                                          <p:val>
                                            <p:strVal val="#ppt_y"/>
                                          </p:val>
                                        </p:tav>
                                      </p:tavLst>
                                    </p:anim>
                                  </p:childTnLst>
                                </p:cTn>
                              </p:par>
                              <p:par>
                                <p:cTn fill="hold" grpId="0" id="86" nodeType="withEffect" presetClass="entr" presetID="41" presetSubtype="0">
                                  <p:stCondLst>
                                    <p:cond delay="1000"/>
                                  </p:stCondLst>
                                  <p:iterate type="lt">
                                    <p:tmPct val="10000"/>
                                  </p:iterate>
                                  <p:childTnLst>
                                    <p:set>
                                      <p:cBhvr>
                                        <p:cTn dur="1" fill="hold" id="87">
                                          <p:stCondLst>
                                            <p:cond delay="0"/>
                                          </p:stCondLst>
                                        </p:cTn>
                                        <p:tgtEl>
                                          <p:spTgt spid="53"/>
                                        </p:tgtEl>
                                        <p:attrNameLst>
                                          <p:attrName>style.visibility</p:attrName>
                                        </p:attrNameLst>
                                      </p:cBhvr>
                                      <p:to>
                                        <p:strVal val="visible"/>
                                      </p:to>
                                    </p:set>
                                    <p:anim calcmode="lin" valueType="num">
                                      <p:cBhvr>
                                        <p:cTn dur="1000" fill="hold" id="88"/>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89"/>
                                        <p:tgtEl>
                                          <p:spTgt spid="53"/>
                                        </p:tgtEl>
                                        <p:attrNameLst>
                                          <p:attrName>ppt_y</p:attrName>
                                        </p:attrNameLst>
                                      </p:cBhvr>
                                      <p:tavLst>
                                        <p:tav tm="0">
                                          <p:val>
                                            <p:strVal val="#ppt_y"/>
                                          </p:val>
                                        </p:tav>
                                        <p:tav tm="100000">
                                          <p:val>
                                            <p:strVal val="#ppt_y"/>
                                          </p:val>
                                        </p:tav>
                                      </p:tavLst>
                                    </p:anim>
                                    <p:anim calcmode="lin" valueType="num">
                                      <p:cBhvr>
                                        <p:cTn dur="1000" fill="hold" id="90"/>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91"/>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92" tmFilter="0,0; .5, 1; 1, 1"/>
                                        <p:tgtEl>
                                          <p:spTgt spid="53"/>
                                        </p:tgtEl>
                                      </p:cBhvr>
                                    </p:animEffect>
                                  </p:childTnLst>
                                </p:cTn>
                              </p:par>
                              <p:par>
                                <p:cTn fill="hold" grpId="0" id="93" nodeType="withEffect" presetClass="entr" presetID="53" presetSubtype="0">
                                  <p:stCondLst>
                                    <p:cond delay="1000"/>
                                  </p:stCondLst>
                                  <p:childTnLst>
                                    <p:set>
                                      <p:cBhvr>
                                        <p:cTn dur="1" fill="hold" id="94">
                                          <p:stCondLst>
                                            <p:cond delay="0"/>
                                          </p:stCondLst>
                                        </p:cTn>
                                        <p:tgtEl>
                                          <p:spTgt spid="52"/>
                                        </p:tgtEl>
                                        <p:attrNameLst>
                                          <p:attrName>style.visibility</p:attrName>
                                        </p:attrNameLst>
                                      </p:cBhvr>
                                      <p:to>
                                        <p:strVal val="visible"/>
                                      </p:to>
                                    </p:set>
                                    <p:anim calcmode="lin" valueType="num">
                                      <p:cBhvr>
                                        <p:cTn dur="500" fill="hold" id="95"/>
                                        <p:tgtEl>
                                          <p:spTgt spid="52"/>
                                        </p:tgtEl>
                                        <p:attrNameLst>
                                          <p:attrName>ppt_w</p:attrName>
                                        </p:attrNameLst>
                                      </p:cBhvr>
                                      <p:tavLst>
                                        <p:tav tm="0">
                                          <p:val>
                                            <p:fltVal val="0"/>
                                          </p:val>
                                        </p:tav>
                                        <p:tav tm="100000">
                                          <p:val>
                                            <p:strVal val="#ppt_w"/>
                                          </p:val>
                                        </p:tav>
                                      </p:tavLst>
                                    </p:anim>
                                    <p:anim calcmode="lin" valueType="num">
                                      <p:cBhvr>
                                        <p:cTn dur="500" fill="hold" id="96"/>
                                        <p:tgtEl>
                                          <p:spTgt spid="52"/>
                                        </p:tgtEl>
                                        <p:attrNameLst>
                                          <p:attrName>ppt_h</p:attrName>
                                        </p:attrNameLst>
                                      </p:cBhvr>
                                      <p:tavLst>
                                        <p:tav tm="0">
                                          <p:val>
                                            <p:fltVal val="0"/>
                                          </p:val>
                                        </p:tav>
                                        <p:tav tm="100000">
                                          <p:val>
                                            <p:strVal val="#ppt_h"/>
                                          </p:val>
                                        </p:tav>
                                      </p:tavLst>
                                    </p:anim>
                                    <p:animEffect filter="fade" transition="in">
                                      <p:cBhvr>
                                        <p:cTn dur="500" id="97"/>
                                        <p:tgtEl>
                                          <p:spTgt spid="52"/>
                                        </p:tgtEl>
                                      </p:cBhvr>
                                    </p:animEffect>
                                  </p:childTnLst>
                                </p:cTn>
                              </p:par>
                            </p:childTnLst>
                          </p:cTn>
                        </p:par>
                        <p:par>
                          <p:cTn fill="hold" id="98" nodeType="afterGroup">
                            <p:stCondLst>
                              <p:cond delay="8500"/>
                            </p:stCondLst>
                            <p:childTnLst>
                              <p:par>
                                <p:cTn fill="hold" id="99" nodeType="afterEffect" presetClass="entr" presetID="22" presetSubtype="8">
                                  <p:stCondLst>
                                    <p:cond delay="0"/>
                                  </p:stCondLst>
                                  <p:childTnLst>
                                    <p:set>
                                      <p:cBhvr>
                                        <p:cTn dur="1" fill="hold" id="100">
                                          <p:stCondLst>
                                            <p:cond delay="0"/>
                                          </p:stCondLst>
                                        </p:cTn>
                                        <p:tgtEl>
                                          <p:spTgt spid="47"/>
                                        </p:tgtEl>
                                        <p:attrNameLst>
                                          <p:attrName>style.visibility</p:attrName>
                                        </p:attrNameLst>
                                      </p:cBhvr>
                                      <p:to>
                                        <p:strVal val="visible"/>
                                      </p:to>
                                    </p:set>
                                    <p:animEffect filter="wipe(left)" transition="in">
                                      <p:cBhvr>
                                        <p:cTn dur="500" id="101"/>
                                        <p:tgtEl>
                                          <p:spTgt spid="47"/>
                                        </p:tgtEl>
                                      </p:cBhvr>
                                    </p:animEffect>
                                  </p:childTnLst>
                                </p:cTn>
                              </p:par>
                              <p:par>
                                <p:cTn fill="hold" grpId="0" id="102" nodeType="withEffect" presetClass="entr" presetID="2" presetSubtype="2">
                                  <p:stCondLst>
                                    <p:cond delay="500"/>
                                  </p:stCondLst>
                                  <p:childTnLst>
                                    <p:set>
                                      <p:cBhvr>
                                        <p:cTn dur="1" fill="hold" id="103">
                                          <p:stCondLst>
                                            <p:cond delay="0"/>
                                          </p:stCondLst>
                                        </p:cTn>
                                        <p:tgtEl>
                                          <p:spTgt spid="48"/>
                                        </p:tgtEl>
                                        <p:attrNameLst>
                                          <p:attrName>style.visibility</p:attrName>
                                        </p:attrNameLst>
                                      </p:cBhvr>
                                      <p:to>
                                        <p:strVal val="visible"/>
                                      </p:to>
                                    </p:set>
                                    <p:anim calcmode="lin" valueType="num">
                                      <p:cBhvr additive="base">
                                        <p:cTn dur="500" fill="hold" id="104"/>
                                        <p:tgtEl>
                                          <p:spTgt spid="48"/>
                                        </p:tgtEl>
                                        <p:attrNameLst>
                                          <p:attrName>ppt_x</p:attrName>
                                        </p:attrNameLst>
                                      </p:cBhvr>
                                      <p:tavLst>
                                        <p:tav tm="0">
                                          <p:val>
                                            <p:strVal val="1+#ppt_w/2"/>
                                          </p:val>
                                        </p:tav>
                                        <p:tav tm="100000">
                                          <p:val>
                                            <p:strVal val="#ppt_x"/>
                                          </p:val>
                                        </p:tav>
                                      </p:tavLst>
                                    </p:anim>
                                    <p:anim calcmode="lin" valueType="num">
                                      <p:cBhvr additive="base">
                                        <p:cTn dur="500" fill="hold" id="105"/>
                                        <p:tgtEl>
                                          <p:spTgt spid="48"/>
                                        </p:tgtEl>
                                        <p:attrNameLst>
                                          <p:attrName>ppt_y</p:attrName>
                                        </p:attrNameLst>
                                      </p:cBhvr>
                                      <p:tavLst>
                                        <p:tav tm="0">
                                          <p:val>
                                            <p:strVal val="#ppt_y"/>
                                          </p:val>
                                        </p:tav>
                                        <p:tav tm="100000">
                                          <p:val>
                                            <p:strVal val="#ppt_y"/>
                                          </p:val>
                                        </p:tav>
                                      </p:tavLst>
                                    </p:anim>
                                  </p:childTnLst>
                                </p:cTn>
                              </p:par>
                              <p:par>
                                <p:cTn fill="hold" grpId="0" id="106" nodeType="withEffect" presetClass="entr" presetID="2" presetSubtype="2">
                                  <p:stCondLst>
                                    <p:cond delay="500"/>
                                  </p:stCondLst>
                                  <p:childTnLst>
                                    <p:set>
                                      <p:cBhvr>
                                        <p:cTn dur="1" fill="hold" id="107">
                                          <p:stCondLst>
                                            <p:cond delay="0"/>
                                          </p:stCondLst>
                                        </p:cTn>
                                        <p:tgtEl>
                                          <p:spTgt spid="49"/>
                                        </p:tgtEl>
                                        <p:attrNameLst>
                                          <p:attrName>style.visibility</p:attrName>
                                        </p:attrNameLst>
                                      </p:cBhvr>
                                      <p:to>
                                        <p:strVal val="visible"/>
                                      </p:to>
                                    </p:set>
                                    <p:anim calcmode="lin" valueType="num">
                                      <p:cBhvr additive="base">
                                        <p:cTn dur="500" fill="hold" id="108"/>
                                        <p:tgtEl>
                                          <p:spTgt spid="49"/>
                                        </p:tgtEl>
                                        <p:attrNameLst>
                                          <p:attrName>ppt_x</p:attrName>
                                        </p:attrNameLst>
                                      </p:cBhvr>
                                      <p:tavLst>
                                        <p:tav tm="0">
                                          <p:val>
                                            <p:strVal val="1+#ppt_w/2"/>
                                          </p:val>
                                        </p:tav>
                                        <p:tav tm="100000">
                                          <p:val>
                                            <p:strVal val="#ppt_x"/>
                                          </p:val>
                                        </p:tav>
                                      </p:tavLst>
                                    </p:anim>
                                    <p:anim calcmode="lin" valueType="num">
                                      <p:cBhvr additive="base">
                                        <p:cTn dur="500" fill="hold" id="109"/>
                                        <p:tgtEl>
                                          <p:spTgt spid="49"/>
                                        </p:tgtEl>
                                        <p:attrNameLst>
                                          <p:attrName>ppt_y</p:attrName>
                                        </p:attrNameLst>
                                      </p:cBhvr>
                                      <p:tavLst>
                                        <p:tav tm="0">
                                          <p:val>
                                            <p:strVal val="#ppt_y"/>
                                          </p:val>
                                        </p:tav>
                                        <p:tav tm="100000">
                                          <p:val>
                                            <p:strVal val="#ppt_y"/>
                                          </p:val>
                                        </p:tav>
                                      </p:tavLst>
                                    </p:anim>
                                  </p:childTnLst>
                                </p:cTn>
                              </p:par>
                              <p:par>
                                <p:cTn fill="hold" grpId="0" id="110" nodeType="withEffect" presetClass="entr" presetID="41" presetSubtype="0">
                                  <p:stCondLst>
                                    <p:cond delay="1000"/>
                                  </p:stCondLst>
                                  <p:iterate type="lt">
                                    <p:tmPct val="10000"/>
                                  </p:iterate>
                                  <p:childTnLst>
                                    <p:set>
                                      <p:cBhvr>
                                        <p:cTn dur="1" fill="hold" id="111">
                                          <p:stCondLst>
                                            <p:cond delay="0"/>
                                          </p:stCondLst>
                                        </p:cTn>
                                        <p:tgtEl>
                                          <p:spTgt spid="60"/>
                                        </p:tgtEl>
                                        <p:attrNameLst>
                                          <p:attrName>style.visibility</p:attrName>
                                        </p:attrNameLst>
                                      </p:cBhvr>
                                      <p:to>
                                        <p:strVal val="visible"/>
                                      </p:to>
                                    </p:set>
                                    <p:anim calcmode="lin" valueType="num">
                                      <p:cBhvr>
                                        <p:cTn dur="1000" fill="hold" id="112"/>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13"/>
                                        <p:tgtEl>
                                          <p:spTgt spid="60"/>
                                        </p:tgtEl>
                                        <p:attrNameLst>
                                          <p:attrName>ppt_y</p:attrName>
                                        </p:attrNameLst>
                                      </p:cBhvr>
                                      <p:tavLst>
                                        <p:tav tm="0">
                                          <p:val>
                                            <p:strVal val="#ppt_y"/>
                                          </p:val>
                                        </p:tav>
                                        <p:tav tm="100000">
                                          <p:val>
                                            <p:strVal val="#ppt_y"/>
                                          </p:val>
                                        </p:tav>
                                      </p:tavLst>
                                    </p:anim>
                                    <p:anim calcmode="lin" valueType="num">
                                      <p:cBhvr>
                                        <p:cTn dur="1000" fill="hold" id="114"/>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15"/>
                                        <p:tgtEl>
                                          <p:spTgt spid="60"/>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16" tmFilter="0,0; .5, 1; 1, 1"/>
                                        <p:tgtEl>
                                          <p:spTgt spid="60"/>
                                        </p:tgtEl>
                                      </p:cBhvr>
                                    </p:animEffect>
                                  </p:childTnLst>
                                </p:cTn>
                              </p:par>
                              <p:par>
                                <p:cTn fill="hold" grpId="0" id="117" nodeType="withEffect" presetClass="entr" presetID="53" presetSubtype="0">
                                  <p:stCondLst>
                                    <p:cond delay="1000"/>
                                  </p:stCondLst>
                                  <p:childTnLst>
                                    <p:set>
                                      <p:cBhvr>
                                        <p:cTn dur="1" fill="hold" id="118">
                                          <p:stCondLst>
                                            <p:cond delay="0"/>
                                          </p:stCondLst>
                                        </p:cTn>
                                        <p:tgtEl>
                                          <p:spTgt spid="59"/>
                                        </p:tgtEl>
                                        <p:attrNameLst>
                                          <p:attrName>style.visibility</p:attrName>
                                        </p:attrNameLst>
                                      </p:cBhvr>
                                      <p:to>
                                        <p:strVal val="visible"/>
                                      </p:to>
                                    </p:set>
                                    <p:anim calcmode="lin" valueType="num">
                                      <p:cBhvr>
                                        <p:cTn dur="500" fill="hold" id="119"/>
                                        <p:tgtEl>
                                          <p:spTgt spid="59"/>
                                        </p:tgtEl>
                                        <p:attrNameLst>
                                          <p:attrName>ppt_w</p:attrName>
                                        </p:attrNameLst>
                                      </p:cBhvr>
                                      <p:tavLst>
                                        <p:tav tm="0">
                                          <p:val>
                                            <p:fltVal val="0"/>
                                          </p:val>
                                        </p:tav>
                                        <p:tav tm="100000">
                                          <p:val>
                                            <p:strVal val="#ppt_w"/>
                                          </p:val>
                                        </p:tav>
                                      </p:tavLst>
                                    </p:anim>
                                    <p:anim calcmode="lin" valueType="num">
                                      <p:cBhvr>
                                        <p:cTn dur="500" fill="hold" id="120"/>
                                        <p:tgtEl>
                                          <p:spTgt spid="59"/>
                                        </p:tgtEl>
                                        <p:attrNameLst>
                                          <p:attrName>ppt_h</p:attrName>
                                        </p:attrNameLst>
                                      </p:cBhvr>
                                      <p:tavLst>
                                        <p:tav tm="0">
                                          <p:val>
                                            <p:fltVal val="0"/>
                                          </p:val>
                                        </p:tav>
                                        <p:tav tm="100000">
                                          <p:val>
                                            <p:strVal val="#ppt_h"/>
                                          </p:val>
                                        </p:tav>
                                      </p:tavLst>
                                    </p:anim>
                                    <p:animEffect filter="fade" transition="in">
                                      <p:cBhvr>
                                        <p:cTn dur="500" id="121"/>
                                        <p:tgtEl>
                                          <p:spTgt spid="59"/>
                                        </p:tgtEl>
                                      </p:cBhvr>
                                    </p:animEffect>
                                  </p:childTnLst>
                                </p:cTn>
                              </p:par>
                            </p:childTnLst>
                          </p:cTn>
                        </p:par>
                        <p:par>
                          <p:cTn fill="hold" id="122" nodeType="afterGroup">
                            <p:stCondLst>
                              <p:cond delay="10500"/>
                            </p:stCondLst>
                            <p:childTnLst>
                              <p:par>
                                <p:cTn fill="hold" id="123" nodeType="afterEffect" presetClass="entr" presetID="22" presetSubtype="8">
                                  <p:stCondLst>
                                    <p:cond delay="0"/>
                                  </p:stCondLst>
                                  <p:childTnLst>
                                    <p:set>
                                      <p:cBhvr>
                                        <p:cTn dur="1" fill="hold" id="124">
                                          <p:stCondLst>
                                            <p:cond delay="0"/>
                                          </p:stCondLst>
                                        </p:cTn>
                                        <p:tgtEl>
                                          <p:spTgt spid="54"/>
                                        </p:tgtEl>
                                        <p:attrNameLst>
                                          <p:attrName>style.visibility</p:attrName>
                                        </p:attrNameLst>
                                      </p:cBhvr>
                                      <p:to>
                                        <p:strVal val="visible"/>
                                      </p:to>
                                    </p:set>
                                    <p:animEffect filter="wipe(left)" transition="in">
                                      <p:cBhvr>
                                        <p:cTn dur="500" id="125"/>
                                        <p:tgtEl>
                                          <p:spTgt spid="54"/>
                                        </p:tgtEl>
                                      </p:cBhvr>
                                    </p:animEffect>
                                  </p:childTnLst>
                                </p:cTn>
                              </p:par>
                              <p:par>
                                <p:cTn fill="hold" grpId="0" id="126" nodeType="withEffect" presetClass="entr" presetID="2" presetSubtype="2">
                                  <p:stCondLst>
                                    <p:cond delay="500"/>
                                  </p:stCondLst>
                                  <p:childTnLst>
                                    <p:set>
                                      <p:cBhvr>
                                        <p:cTn dur="1" fill="hold" id="127">
                                          <p:stCondLst>
                                            <p:cond delay="0"/>
                                          </p:stCondLst>
                                        </p:cTn>
                                        <p:tgtEl>
                                          <p:spTgt spid="55"/>
                                        </p:tgtEl>
                                        <p:attrNameLst>
                                          <p:attrName>style.visibility</p:attrName>
                                        </p:attrNameLst>
                                      </p:cBhvr>
                                      <p:to>
                                        <p:strVal val="visible"/>
                                      </p:to>
                                    </p:set>
                                    <p:anim calcmode="lin" valueType="num">
                                      <p:cBhvr additive="base">
                                        <p:cTn dur="500" fill="hold" id="128"/>
                                        <p:tgtEl>
                                          <p:spTgt spid="55"/>
                                        </p:tgtEl>
                                        <p:attrNameLst>
                                          <p:attrName>ppt_x</p:attrName>
                                        </p:attrNameLst>
                                      </p:cBhvr>
                                      <p:tavLst>
                                        <p:tav tm="0">
                                          <p:val>
                                            <p:strVal val="1+#ppt_w/2"/>
                                          </p:val>
                                        </p:tav>
                                        <p:tav tm="100000">
                                          <p:val>
                                            <p:strVal val="#ppt_x"/>
                                          </p:val>
                                        </p:tav>
                                      </p:tavLst>
                                    </p:anim>
                                    <p:anim calcmode="lin" valueType="num">
                                      <p:cBhvr additive="base">
                                        <p:cTn dur="500" fill="hold" id="129"/>
                                        <p:tgtEl>
                                          <p:spTgt spid="55"/>
                                        </p:tgtEl>
                                        <p:attrNameLst>
                                          <p:attrName>ppt_y</p:attrName>
                                        </p:attrNameLst>
                                      </p:cBhvr>
                                      <p:tavLst>
                                        <p:tav tm="0">
                                          <p:val>
                                            <p:strVal val="#ppt_y"/>
                                          </p:val>
                                        </p:tav>
                                        <p:tav tm="100000">
                                          <p:val>
                                            <p:strVal val="#ppt_y"/>
                                          </p:val>
                                        </p:tav>
                                      </p:tavLst>
                                    </p:anim>
                                  </p:childTnLst>
                                </p:cTn>
                              </p:par>
                              <p:par>
                                <p:cTn fill="hold" grpId="0" id="130" nodeType="withEffect" presetClass="entr" presetID="2" presetSubtype="2">
                                  <p:stCondLst>
                                    <p:cond delay="500"/>
                                  </p:stCondLst>
                                  <p:childTnLst>
                                    <p:set>
                                      <p:cBhvr>
                                        <p:cTn dur="1" fill="hold" id="131">
                                          <p:stCondLst>
                                            <p:cond delay="0"/>
                                          </p:stCondLst>
                                        </p:cTn>
                                        <p:tgtEl>
                                          <p:spTgt spid="56"/>
                                        </p:tgtEl>
                                        <p:attrNameLst>
                                          <p:attrName>style.visibility</p:attrName>
                                        </p:attrNameLst>
                                      </p:cBhvr>
                                      <p:to>
                                        <p:strVal val="visible"/>
                                      </p:to>
                                    </p:set>
                                    <p:anim calcmode="lin" valueType="num">
                                      <p:cBhvr additive="base">
                                        <p:cTn dur="500" fill="hold" id="132"/>
                                        <p:tgtEl>
                                          <p:spTgt spid="56"/>
                                        </p:tgtEl>
                                        <p:attrNameLst>
                                          <p:attrName>ppt_x</p:attrName>
                                        </p:attrNameLst>
                                      </p:cBhvr>
                                      <p:tavLst>
                                        <p:tav tm="0">
                                          <p:val>
                                            <p:strVal val="1+#ppt_w/2"/>
                                          </p:val>
                                        </p:tav>
                                        <p:tav tm="100000">
                                          <p:val>
                                            <p:strVal val="#ppt_x"/>
                                          </p:val>
                                        </p:tav>
                                      </p:tavLst>
                                    </p:anim>
                                    <p:anim calcmode="lin" valueType="num">
                                      <p:cBhvr additive="base">
                                        <p:cTn dur="500" fill="hold" id="133"/>
                                        <p:tgtEl>
                                          <p:spTgt spid="56"/>
                                        </p:tgtEl>
                                        <p:attrNameLst>
                                          <p:attrName>ppt_y</p:attrName>
                                        </p:attrNameLst>
                                      </p:cBhvr>
                                      <p:tavLst>
                                        <p:tav tm="0">
                                          <p:val>
                                            <p:strVal val="#ppt_y"/>
                                          </p:val>
                                        </p:tav>
                                        <p:tav tm="100000">
                                          <p:val>
                                            <p:strVal val="#ppt_y"/>
                                          </p:val>
                                        </p:tav>
                                      </p:tavLst>
                                    </p:anim>
                                  </p:childTnLst>
                                </p:cTn>
                              </p:par>
                            </p:childTnLst>
                          </p:cTn>
                        </p:par>
                        <p:par>
                          <p:cTn fill="hold" id="134" nodeType="afterGroup">
                            <p:stCondLst>
                              <p:cond delay="11500"/>
                            </p:stCondLst>
                            <p:childTnLst>
                              <p:par>
                                <p:cTn fill="hold" grpId="0" id="135" nodeType="afterEffect" presetClass="entr" presetID="22" presetSubtype="4">
                                  <p:stCondLst>
                                    <p:cond delay="0"/>
                                  </p:stCondLst>
                                  <p:childTnLst>
                                    <p:set>
                                      <p:cBhvr>
                                        <p:cTn dur="1" fill="hold" id="136">
                                          <p:stCondLst>
                                            <p:cond delay="0"/>
                                          </p:stCondLst>
                                        </p:cTn>
                                        <p:tgtEl>
                                          <p:spTgt spid="39"/>
                                        </p:tgtEl>
                                        <p:attrNameLst>
                                          <p:attrName>style.visibility</p:attrName>
                                        </p:attrNameLst>
                                      </p:cBhvr>
                                      <p:to>
                                        <p:strVal val="visible"/>
                                      </p:to>
                                    </p:set>
                                    <p:animEffect filter="wipe(down)" transition="in">
                                      <p:cBhvr>
                                        <p:cTn dur="500" id="13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9"/>
      <p:bldP grpId="0" spid="20"/>
      <p:bldP grpId="0" spid="27"/>
      <p:bldP grpId="0" spid="28"/>
      <p:bldP grpId="0" spid="31"/>
      <p:bldP grpId="0" spid="32"/>
      <p:bldP grpId="0" spid="35"/>
      <p:bldP grpId="0" spid="39"/>
      <p:bldP grpId="0" spid="41"/>
      <p:bldP grpId="0" spid="42"/>
      <p:bldP grpId="0" spid="45"/>
      <p:bldP grpId="0" spid="46"/>
      <p:bldP grpId="0" spid="48"/>
      <p:bldP grpId="0" spid="49"/>
      <p:bldP grpId="0" spid="52"/>
      <p:bldP grpId="0" spid="53"/>
      <p:bldP grpId="0" spid="55"/>
      <p:bldP grpId="0" spid="56"/>
      <p:bldP grpId="0" spid="59"/>
      <p:bldP grpId="0" spid="60"/>
      <p:bldP grpId="0" spid="61"/>
      <p:bldP grpId="1" spid="6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335494" y="1987792"/>
            <a:ext cx="5027235" cy="1828086"/>
          </a:xfrm>
          <a:prstGeom prst="rect">
            <a:avLst/>
          </a:prstGeom>
          <a:effectLst>
            <a:outerShdw algn="tl" blurRad="190500" dir="2700000" dist="63500" rotWithShape="0">
              <a:prstClr val="black">
                <a:alpha val="30000"/>
              </a:prstClr>
            </a:outerShdw>
          </a:effectLst>
        </p:spPr>
      </p:pic>
      <p:sp>
        <p:nvSpPr>
          <p:cNvPr id="7" name="Rectangle 11"/>
          <p:cNvSpPr/>
          <p:nvPr/>
        </p:nvSpPr>
        <p:spPr>
          <a:xfrm>
            <a:off x="1335494" y="1987793"/>
            <a:ext cx="2386652" cy="1828086"/>
          </a:xfrm>
          <a:prstGeom prst="rect">
            <a:avLst/>
          </a:prstGeom>
          <a:gradFill>
            <a:gsLst>
              <a:gs pos="0">
                <a:srgbClr val="238DED">
                  <a:alpha val="4000"/>
                </a:srgbClr>
              </a:gs>
              <a:gs pos="100000">
                <a:srgbClr val="18478F">
                  <a:alpha val="8800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sz="1799">
              <a:latin charset="-122" panose="02010601030101010101" pitchFamily="2" typeface="方正黑体简体"/>
              <a:ea charset="-122" panose="02010601030101010101" pitchFamily="2" typeface="方正黑体简体"/>
              <a:cs typeface="+mn-ea"/>
              <a:sym typeface="+mn-lt"/>
            </a:endParaRPr>
          </a:p>
        </p:txBody>
      </p:sp>
      <p:sp>
        <p:nvSpPr>
          <p:cNvPr id="8" name="Rectangle 14"/>
          <p:cNvSpPr/>
          <p:nvPr/>
        </p:nvSpPr>
        <p:spPr>
          <a:xfrm>
            <a:off x="1866678" y="2664192"/>
            <a:ext cx="1219200" cy="475290"/>
          </a:xfrm>
          <a:prstGeom prst="rect">
            <a:avLst/>
          </a:prstGeom>
        </p:spPr>
        <p:txBody>
          <a:bodyPr anchor="ctr" bIns="0" lIns="0" rIns="0" tIns="0" wrap="none">
            <a:spAutoFit/>
          </a:bodyPr>
          <a:lstStyle/>
          <a:p>
            <a:pPr algn="ctr">
              <a:lnSpc>
                <a:spcPct val="130000"/>
              </a:lnSpc>
            </a:pPr>
            <a:r>
              <a:rPr altLang="en-US" lang="zh-CN" smtClean="0" sz="2399">
                <a:solidFill>
                  <a:srgbClr val="F9F9F9"/>
                </a:solidFill>
                <a:latin charset="-122" panose="02010601030101010101" pitchFamily="2" typeface="方正黑体简体"/>
                <a:ea charset="-122" panose="02010601030101010101" pitchFamily="2" typeface="方正黑体简体"/>
                <a:cs typeface="+mn-ea"/>
                <a:sym typeface="+mn-lt"/>
              </a:rPr>
              <a:t>计划收益</a:t>
            </a:r>
          </a:p>
        </p:txBody>
      </p:sp>
      <p:sp>
        <p:nvSpPr>
          <p:cNvPr id="9" name="Rectangle 16"/>
          <p:cNvSpPr/>
          <p:nvPr/>
        </p:nvSpPr>
        <p:spPr>
          <a:xfrm>
            <a:off x="1335494" y="4045830"/>
            <a:ext cx="5027236" cy="914400"/>
          </a:xfrm>
          <a:prstGeom prst="rect">
            <a:avLst/>
          </a:prstGeom>
          <a:noFill/>
        </p:spPr>
        <p:txBody>
          <a:bodyPr bIns="0" lIns="0" rIns="0" rtlCol="0" tIns="0"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在此框中选择粘贴并选择只保留文字您的您的内容打在这里，或者通过复制您的文本后，在此框中选择粘贴并选择只保此您的内框中选择粘贴并选择只保留者通过复制您的文本后，在此框中选择粘贴并选择只保此您的内框中选择粘贴</a:t>
            </a:r>
          </a:p>
        </p:txBody>
      </p:sp>
      <p:sp>
        <p:nvSpPr>
          <p:cNvPr id="10" name="TextBox 17"/>
          <p:cNvSpPr txBox="1"/>
          <p:nvPr/>
        </p:nvSpPr>
        <p:spPr>
          <a:xfrm>
            <a:off x="1335495" y="5422027"/>
            <a:ext cx="609600" cy="633786"/>
          </a:xfrm>
          <a:prstGeom prst="rect">
            <a:avLst/>
          </a:prstGeom>
          <a:noFill/>
        </p:spPr>
        <p:txBody>
          <a:bodyPr anchor="ctr" bIns="0" lIns="0" rIns="0" rtlCol="0" tIns="0" wrap="none">
            <a:spAutoFit/>
          </a:bodyPr>
          <a:lstStyle/>
          <a:p>
            <a:pPr>
              <a:lnSpc>
                <a:spcPct val="130000"/>
              </a:lnSpc>
            </a:pPr>
            <a:r>
              <a:rPr b="1" lang="en-US" sz="3199">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69%</a:t>
            </a:r>
          </a:p>
        </p:txBody>
      </p:sp>
      <p:sp>
        <p:nvSpPr>
          <p:cNvPr id="11" name="Rectangle 18"/>
          <p:cNvSpPr/>
          <p:nvPr/>
        </p:nvSpPr>
        <p:spPr>
          <a:xfrm>
            <a:off x="2466910" y="5535284"/>
            <a:ext cx="3895820" cy="457200"/>
          </a:xfrm>
          <a:prstGeom prst="rect">
            <a:avLst/>
          </a:prstGeom>
          <a:noFill/>
        </p:spPr>
        <p:txBody>
          <a:bodyPr bIns="0" lIns="0" rIns="0" rtlCol="0" tIns="0"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您的内容打在这里，或者通过复制您的文本在此框中选择粘贴并选择只保留文字您的您的内容打在这里，</a:t>
            </a:r>
          </a:p>
        </p:txBody>
      </p:sp>
      <p:graphicFrame>
        <p:nvGraphicFramePr>
          <p:cNvPr id="12" name="Chart 26"/>
          <p:cNvGraphicFramePr/>
          <p:nvPr>
            <p:extLst>
              <p:ext uri="{D42A27DB-BD31-4B8C-83A1-F6EECF244321}">
                <p14:modId val="699823328"/>
              </p:ext>
            </p:extLst>
          </p:nvPr>
        </p:nvGraphicFramePr>
        <p:xfrm>
          <a:off x="7448136" y="1699768"/>
          <a:ext cx="3528014" cy="4269994"/>
        </p:xfrm>
        <a:graphic>
          <a:graphicData uri="http://schemas.openxmlformats.org/drawingml/2006/chart">
            <c:chart xmlns:c="http://schemas.openxmlformats.org/drawingml/2006/chart" r:id="rId4"/>
          </a:graphicData>
        </a:graphic>
      </p:graphicFrame>
      <p:sp>
        <p:nvSpPr>
          <p:cNvPr id="13" name="Rectangle 27"/>
          <p:cNvSpPr/>
          <p:nvPr/>
        </p:nvSpPr>
        <p:spPr>
          <a:xfrm>
            <a:off x="8241953" y="3181813"/>
            <a:ext cx="1940381" cy="1600200"/>
          </a:xfrm>
          <a:prstGeom prst="rect">
            <a:avLst/>
          </a:prstGeom>
        </p:spPr>
        <p:txBody>
          <a:bodyPr bIns="0" lIns="0" rIns="0" tIns="0" wrap="square">
            <a:spAutoFit/>
          </a:bodyPr>
          <a:lstStyle/>
          <a:p>
            <a:pPr algn="ctr">
              <a:lnSpc>
                <a:spcPct val="150000"/>
              </a:lnSpc>
            </a:pPr>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计划经济</a:t>
            </a:r>
          </a:p>
          <a:p>
            <a:pPr algn="ctr">
              <a:lnSpc>
                <a:spcPct val="150000"/>
              </a:lnSpc>
            </a:pPr>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您的内容打在这里，或者通过复制您的文本在此框中选择粘贴并</a:t>
            </a:r>
          </a:p>
          <a:p>
            <a:pPr algn="ctr">
              <a:lnSpc>
                <a:spcPct val="150000"/>
              </a:lnSpc>
            </a:pPr>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rPr>
              <a:t>选择只保留</a:t>
            </a:r>
          </a:p>
        </p:txBody>
      </p:sp>
      <p:sp>
        <p:nvSpPr>
          <p:cNvPr id="17" name="圆角矩形 16"/>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未来工作计划</a:t>
            </a:r>
          </a:p>
        </p:txBody>
      </p:sp>
    </p:spTree>
    <p:extLst>
      <p:ext uri="{BB962C8B-B14F-4D97-AF65-F5344CB8AC3E}">
        <p14:creationId val="165263728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500" id="7"/>
                                        <p:tgtEl>
                                          <p:spTgt spid="17"/>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17"/>
                                        </p:tgtEl>
                                        <p:attrNameLst>
                                          <p:attrName>ppt_x</p:attrName>
                                          <p:attrName>ppt_y</p:attrName>
                                        </p:attrNameLst>
                                      </p:cBhvr>
                                      <p:rCtr x="0" y="-9074"/>
                                    </p:animMotion>
                                  </p:childTnLst>
                                </p:cTn>
                              </p:par>
                            </p:childTnLst>
                          </p:cTn>
                        </p:par>
                        <p:par>
                          <p:cTn fill="hold" id="10" nodeType="afterGroup">
                            <p:stCondLst>
                              <p:cond delay="1500"/>
                            </p:stCondLst>
                            <p:childTnLst>
                              <p:par>
                                <p:cTn fill="hold" id="11" nodeType="after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p:cTn dur="500" fill="hold" id="16"/>
                                        <p:tgtEl>
                                          <p:spTgt spid="8"/>
                                        </p:tgtEl>
                                        <p:attrNameLst>
                                          <p:attrName>ppt_w</p:attrName>
                                        </p:attrNameLst>
                                      </p:cBhvr>
                                      <p:tavLst>
                                        <p:tav tm="0">
                                          <p:val>
                                            <p:fltVal val="0"/>
                                          </p:val>
                                        </p:tav>
                                        <p:tav tm="100000">
                                          <p:val>
                                            <p:strVal val="#ppt_w"/>
                                          </p:val>
                                        </p:tav>
                                      </p:tavLst>
                                    </p:anim>
                                    <p:anim calcmode="lin" valueType="num">
                                      <p:cBhvr>
                                        <p:cTn dur="500" fill="hold" id="17"/>
                                        <p:tgtEl>
                                          <p:spTgt spid="8"/>
                                        </p:tgtEl>
                                        <p:attrNameLst>
                                          <p:attrName>ppt_h</p:attrName>
                                        </p:attrNameLst>
                                      </p:cBhvr>
                                      <p:tavLst>
                                        <p:tav tm="0">
                                          <p:val>
                                            <p:fltVal val="0"/>
                                          </p:val>
                                        </p:tav>
                                        <p:tav tm="100000">
                                          <p:val>
                                            <p:strVal val="#ppt_h"/>
                                          </p:val>
                                        </p:tav>
                                      </p:tavLst>
                                    </p:anim>
                                    <p:animEffect filter="fade" transition="in">
                                      <p:cBhvr>
                                        <p:cTn dur="500" id="18"/>
                                        <p:tgtEl>
                                          <p:spTgt spid="8"/>
                                        </p:tgtEl>
                                      </p:cBhvr>
                                    </p:animEffect>
                                  </p:childTnLst>
                                </p:cTn>
                              </p:par>
                            </p:childTnLst>
                          </p:cTn>
                        </p:par>
                        <p:par>
                          <p:cTn fill="hold" id="19" nodeType="afterGroup">
                            <p:stCondLst>
                              <p:cond delay="2000"/>
                            </p:stCondLst>
                            <p:childTnLst>
                              <p:par>
                                <p:cTn fill="hold" grpId="0" id="20" nodeType="afterEffect" presetClass="entr" presetID="22" presetSubtype="1">
                                  <p:stCondLst>
                                    <p:cond delay="0"/>
                                  </p:stCondLst>
                                  <p:childTnLst>
                                    <p:set>
                                      <p:cBhvr>
                                        <p:cTn dur="1" fill="hold" id="21">
                                          <p:stCondLst>
                                            <p:cond delay="0"/>
                                          </p:stCondLst>
                                        </p:cTn>
                                        <p:tgtEl>
                                          <p:spTgt spid="7"/>
                                        </p:tgtEl>
                                        <p:attrNameLst>
                                          <p:attrName>style.visibility</p:attrName>
                                        </p:attrNameLst>
                                      </p:cBhvr>
                                      <p:to>
                                        <p:strVal val="visible"/>
                                      </p:to>
                                    </p:set>
                                    <p:animEffect filter="wipe(up)" transition="in">
                                      <p:cBhvr>
                                        <p:cTn dur="500" id="22"/>
                                        <p:tgtEl>
                                          <p:spTgt spid="7"/>
                                        </p:tgtEl>
                                      </p:cBhvr>
                                    </p:animEffect>
                                  </p:childTnLst>
                                </p:cTn>
                              </p:par>
                            </p:childTnLst>
                          </p:cTn>
                        </p:par>
                        <p:par>
                          <p:cTn fill="hold" id="23" nodeType="afterGroup">
                            <p:stCondLst>
                              <p:cond delay="2500"/>
                            </p:stCondLst>
                            <p:childTnLst>
                              <p:par>
                                <p:cTn fill="hold" grpId="0" id="24" nodeType="afterEffect" presetClass="entr" presetID="41" presetSubtype="0">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p:cTn dur="300" fill="hold" id="26"/>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27"/>
                                        <p:tgtEl>
                                          <p:spTgt spid="9"/>
                                        </p:tgtEl>
                                        <p:attrNameLst>
                                          <p:attrName>ppt_y</p:attrName>
                                        </p:attrNameLst>
                                      </p:cBhvr>
                                      <p:tavLst>
                                        <p:tav tm="0">
                                          <p:val>
                                            <p:strVal val="#ppt_y"/>
                                          </p:val>
                                        </p:tav>
                                        <p:tav tm="100000">
                                          <p:val>
                                            <p:strVal val="#ppt_y"/>
                                          </p:val>
                                        </p:tav>
                                      </p:tavLst>
                                    </p:anim>
                                    <p:anim calcmode="lin" valueType="num">
                                      <p:cBhvr>
                                        <p:cTn dur="300" fill="hold" id="28"/>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29"/>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30" tmFilter="0,0; .5, 1; 1, 1"/>
                                        <p:tgtEl>
                                          <p:spTgt spid="9"/>
                                        </p:tgtEl>
                                      </p:cBhvr>
                                    </p:animEffect>
                                  </p:childTnLst>
                                </p:cTn>
                              </p:par>
                            </p:childTnLst>
                          </p:cTn>
                        </p:par>
                        <p:par>
                          <p:cTn fill="hold" id="31" nodeType="afterGroup">
                            <p:stCondLst>
                              <p:cond delay="2800"/>
                            </p:stCondLst>
                            <p:childTnLst>
                              <p:par>
                                <p:cTn fill="hold" grpId="0" id="32" nodeType="afterEffect" presetClass="entr" presetID="41" presetSubtype="0">
                                  <p:stCondLst>
                                    <p:cond delay="0"/>
                                  </p:stCondLst>
                                  <p:iterate type="lt">
                                    <p:tmPct val="10000"/>
                                  </p:iterate>
                                  <p:childTnLst>
                                    <p:set>
                                      <p:cBhvr>
                                        <p:cTn dur="1" fill="hold" id="33">
                                          <p:stCondLst>
                                            <p:cond delay="0"/>
                                          </p:stCondLst>
                                        </p:cTn>
                                        <p:tgtEl>
                                          <p:spTgt spid="10"/>
                                        </p:tgtEl>
                                        <p:attrNameLst>
                                          <p:attrName>style.visibility</p:attrName>
                                        </p:attrNameLst>
                                      </p:cBhvr>
                                      <p:to>
                                        <p:strVal val="visible"/>
                                      </p:to>
                                    </p:set>
                                    <p:anim calcmode="lin" valueType="num">
                                      <p:cBhvr>
                                        <p:cTn dur="500" fill="hold" id="34"/>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10"/>
                                        </p:tgtEl>
                                        <p:attrNameLst>
                                          <p:attrName>ppt_y</p:attrName>
                                        </p:attrNameLst>
                                      </p:cBhvr>
                                      <p:tavLst>
                                        <p:tav tm="0">
                                          <p:val>
                                            <p:strVal val="#ppt_y"/>
                                          </p:val>
                                        </p:tav>
                                        <p:tav tm="100000">
                                          <p:val>
                                            <p:strVal val="#ppt_y"/>
                                          </p:val>
                                        </p:tav>
                                      </p:tavLst>
                                    </p:anim>
                                    <p:anim calcmode="lin" valueType="num">
                                      <p:cBhvr>
                                        <p:cTn dur="500" fill="hold" id="36"/>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10"/>
                                        </p:tgtEl>
                                      </p:cBhvr>
                                    </p:animEffect>
                                  </p:childTnLst>
                                </p:cTn>
                              </p:par>
                              <p:par>
                                <p:cTn fill="hold" grpId="1" id="39" nodeType="withEffect" presetClass="emph" presetID="34" presetSubtype="0">
                                  <p:stCondLst>
                                    <p:cond delay="0"/>
                                  </p:stCondLst>
                                  <p:iterate type="lt">
                                    <p:tmPct val="10000"/>
                                  </p:iterate>
                                  <p:childTnLst>
                                    <p:animMotion origin="layout" path="M 8.33333E-07 4.44444E-06 L 0.00013 -0.07408" pathEditMode="relative" ptsTypes="AA" rAng="0">
                                      <p:cBhvr>
                                        <p:cTn accel="50000" autoRev="1" decel="50000" dur="250" fill="hold" id="40">
                                          <p:stCondLst>
                                            <p:cond delay="0"/>
                                          </p:stCondLst>
                                        </p:cTn>
                                        <p:tgtEl>
                                          <p:spTgt spid="10"/>
                                        </p:tgtEl>
                                        <p:attrNameLst>
                                          <p:attrName>ppt_x</p:attrName>
                                          <p:attrName>ppt_y</p:attrName>
                                        </p:attrNameLst>
                                      </p:cBhvr>
                                      <p:rCtr x="0" y="-3704"/>
                                    </p:animMotion>
                                    <p:animRot by="1500000">
                                      <p:cBhvr>
                                        <p:cTn dur="125" fill="hold" id="41">
                                          <p:stCondLst>
                                            <p:cond delay="0"/>
                                          </p:stCondLst>
                                        </p:cTn>
                                        <p:tgtEl>
                                          <p:spTgt spid="10"/>
                                        </p:tgtEl>
                                        <p:attrNameLst>
                                          <p:attrName>r</p:attrName>
                                        </p:attrNameLst>
                                      </p:cBhvr>
                                    </p:animRot>
                                    <p:animRot by="-1500000">
                                      <p:cBhvr>
                                        <p:cTn dur="125" fill="hold" id="42">
                                          <p:stCondLst>
                                            <p:cond delay="125"/>
                                          </p:stCondLst>
                                        </p:cTn>
                                        <p:tgtEl>
                                          <p:spTgt spid="10"/>
                                        </p:tgtEl>
                                        <p:attrNameLst>
                                          <p:attrName>r</p:attrName>
                                        </p:attrNameLst>
                                      </p:cBhvr>
                                    </p:animRot>
                                    <p:animRot by="-1500000">
                                      <p:cBhvr>
                                        <p:cTn dur="125" fill="hold" id="43">
                                          <p:stCondLst>
                                            <p:cond delay="250"/>
                                          </p:stCondLst>
                                        </p:cTn>
                                        <p:tgtEl>
                                          <p:spTgt spid="10"/>
                                        </p:tgtEl>
                                        <p:attrNameLst>
                                          <p:attrName>r</p:attrName>
                                        </p:attrNameLst>
                                      </p:cBhvr>
                                    </p:animRot>
                                    <p:animRot by="1500000">
                                      <p:cBhvr>
                                        <p:cTn dur="125" fill="hold" id="44">
                                          <p:stCondLst>
                                            <p:cond delay="375"/>
                                          </p:stCondLst>
                                        </p:cTn>
                                        <p:tgtEl>
                                          <p:spTgt spid="10"/>
                                        </p:tgtEl>
                                        <p:attrNameLst>
                                          <p:attrName>r</p:attrName>
                                        </p:attrNameLst>
                                      </p:cBhvr>
                                    </p:animRot>
                                  </p:childTnLst>
                                </p:cTn>
                              </p:par>
                            </p:childTnLst>
                          </p:cTn>
                        </p:par>
                        <p:par>
                          <p:cTn fill="hold" id="45" nodeType="afterGroup">
                            <p:stCondLst>
                              <p:cond delay="3300"/>
                            </p:stCondLst>
                            <p:childTnLst>
                              <p:par>
                                <p:cTn fill="hold" grpId="0" id="46" nodeType="afterEffect" presetClass="entr" presetID="41" presetSubtype="0">
                                  <p:stCondLst>
                                    <p:cond delay="0"/>
                                  </p:stCondLst>
                                  <p:childTnLst>
                                    <p:set>
                                      <p:cBhvr>
                                        <p:cTn dur="1" fill="hold" id="47">
                                          <p:stCondLst>
                                            <p:cond delay="0"/>
                                          </p:stCondLst>
                                        </p:cTn>
                                        <p:tgtEl>
                                          <p:spTgt spid="11"/>
                                        </p:tgtEl>
                                        <p:attrNameLst>
                                          <p:attrName>style.visibility</p:attrName>
                                        </p:attrNameLst>
                                      </p:cBhvr>
                                      <p:to>
                                        <p:strVal val="visible"/>
                                      </p:to>
                                    </p:set>
                                    <p:anim calcmode="lin" valueType="num">
                                      <p:cBhvr>
                                        <p:cTn dur="300" fill="hold" id="48"/>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49"/>
                                        <p:tgtEl>
                                          <p:spTgt spid="11"/>
                                        </p:tgtEl>
                                        <p:attrNameLst>
                                          <p:attrName>ppt_y</p:attrName>
                                        </p:attrNameLst>
                                      </p:cBhvr>
                                      <p:tavLst>
                                        <p:tav tm="0">
                                          <p:val>
                                            <p:strVal val="#ppt_y"/>
                                          </p:val>
                                        </p:tav>
                                        <p:tav tm="100000">
                                          <p:val>
                                            <p:strVal val="#ppt_y"/>
                                          </p:val>
                                        </p:tav>
                                      </p:tavLst>
                                    </p:anim>
                                    <p:anim calcmode="lin" valueType="num">
                                      <p:cBhvr>
                                        <p:cTn dur="300" fill="hold" id="50"/>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51"/>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52" tmFilter="0,0; .5, 1; 1, 1"/>
                                        <p:tgtEl>
                                          <p:spTgt spid="11"/>
                                        </p:tgtEl>
                                      </p:cBhvr>
                                    </p:animEffect>
                                  </p:childTnLst>
                                </p:cTn>
                              </p:par>
                            </p:childTnLst>
                          </p:cTn>
                        </p:par>
                        <p:par>
                          <p:cTn fill="hold" id="53" nodeType="afterGroup">
                            <p:stCondLst>
                              <p:cond delay="3600"/>
                            </p:stCondLst>
                            <p:childTnLst>
                              <p:par>
                                <p:cTn fill="hold" grpId="0" id="54" nodeType="afterEffect" presetClass="entr" presetID="21" presetSubtype="1">
                                  <p:stCondLst>
                                    <p:cond delay="0"/>
                                  </p:stCondLst>
                                  <p:childTnLst>
                                    <p:set>
                                      <p:cBhvr>
                                        <p:cTn dur="1" fill="hold" id="55">
                                          <p:stCondLst>
                                            <p:cond delay="0"/>
                                          </p:stCondLst>
                                        </p:cTn>
                                        <p:tgtEl>
                                          <p:spTgt spid="12"/>
                                        </p:tgtEl>
                                        <p:attrNameLst>
                                          <p:attrName>style.visibility</p:attrName>
                                        </p:attrNameLst>
                                      </p:cBhvr>
                                      <p:to>
                                        <p:strVal val="visible"/>
                                      </p:to>
                                    </p:set>
                                    <p:animEffect filter="wheel(1)" transition="in">
                                      <p:cBhvr>
                                        <p:cTn dur="1000" id="56"/>
                                        <p:tgtEl>
                                          <p:spTgt spid="12"/>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3"/>
                                        </p:tgtEl>
                                        <p:attrNameLst>
                                          <p:attrName>style.visibility</p:attrName>
                                        </p:attrNameLst>
                                      </p:cBhvr>
                                      <p:to>
                                        <p:strVal val="visible"/>
                                      </p:to>
                                    </p:set>
                                    <p:animEffect filter="fade" transition="in">
                                      <p:cBhvr>
                                        <p:cTn dur="500" id="5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1" spid="10"/>
      <p:bldP grpId="0" spid="11"/>
      <p:bldP grpId="0" spid="13"/>
      <p:bldP grpId="0" spid="17"/>
      <p:bldP grpId="1" spid="17"/>
      <p:bldGraphic grpId="0" spid="12">
        <p:bldAsOne/>
      </p:bldGraphic>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p:cNvGrpSpPr/>
          <p:nvPr/>
        </p:nvGrpSpPr>
        <p:grpSpPr>
          <a:xfrm>
            <a:off x="1246099" y="2298196"/>
            <a:ext cx="9699805" cy="2355372"/>
            <a:chOff x="1588" y="4501902"/>
            <a:chExt cx="12188825" cy="2356099"/>
          </a:xfrm>
        </p:grpSpPr>
        <p:sp>
          <p:nvSpPr>
            <p:cNvPr id="4" name="任意多边形: 形状 19"/>
            <p:cNvSpPr/>
            <p:nvPr/>
          </p:nvSpPr>
          <p:spPr>
            <a:xfrm>
              <a:off x="1588" y="5647248"/>
              <a:ext cx="4020794" cy="1210753"/>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gradFill>
              <a:gsLst>
                <a:gs pos="0">
                  <a:schemeClr val="bg1"/>
                </a:gs>
                <a:gs pos="100000">
                  <a:schemeClr val="bg1">
                    <a:lumMod val="95000"/>
                  </a:schemeClr>
                </a:gs>
                <a:gs pos="100000">
                  <a:schemeClr val="bg1">
                    <a:lumMod val="75000"/>
                  </a:schemeClr>
                </a:gs>
              </a:gsLst>
              <a:lin ang="2700000" scaled="1"/>
            </a:gradFill>
            <a:ln>
              <a:solidFill>
                <a:schemeClr val="bg1">
                  <a:lumMod val="95000"/>
                </a:schemeClr>
              </a:solidFill>
            </a:ln>
            <a:effectLst>
              <a:outerShdw algn="ctr" blurRad="63500" rotWithShape="0" sx="103000" sy="103000">
                <a:srgbClr val="000000">
                  <a:alpha val="11000"/>
                </a:srgbClr>
              </a:outerShdw>
            </a:effectLst>
          </p:spPr>
          <p:txBody>
            <a:bodyPr anchor="ctr"/>
            <a:lstStyle/>
            <a:p>
              <a:pPr algn="ctr"/>
              <a:endParaRPr sz="1799">
                <a:latin charset="-122" panose="02010601030101010101" pitchFamily="2" typeface="方正黑体简体"/>
                <a:ea charset="-122" panose="02010601030101010101" pitchFamily="2" typeface="方正黑体简体"/>
                <a:cs typeface="+mn-ea"/>
                <a:sym typeface="+mn-lt"/>
              </a:endParaRPr>
            </a:p>
          </p:txBody>
        </p:sp>
        <p:sp>
          <p:nvSpPr>
            <p:cNvPr id="5" name="任意多边形: 形状 20"/>
            <p:cNvSpPr/>
            <p:nvPr/>
          </p:nvSpPr>
          <p:spPr>
            <a:xfrm>
              <a:off x="1635194" y="4928479"/>
              <a:ext cx="4020794" cy="1929522"/>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gradFill>
              <a:gsLst>
                <a:gs pos="0">
                  <a:srgbClr val="238DED"/>
                </a:gs>
                <a:gs pos="100000">
                  <a:srgbClr val="18478F"/>
                </a:gs>
              </a:gsLst>
              <a:lin ang="0" scaled="0"/>
            </a:gradFill>
            <a:ln>
              <a:solidFill>
                <a:schemeClr val="bg1">
                  <a:lumMod val="95000"/>
                </a:schemeClr>
              </a:solidFill>
            </a:ln>
            <a:effectLst/>
          </p:spPr>
          <p:txBody>
            <a:bodyPr anchor="ctr"/>
            <a:lstStyle/>
            <a:p>
              <a:pPr algn="ctr"/>
              <a:endParaRPr sz="1799">
                <a:latin charset="-122" panose="02010601030101010101" pitchFamily="2" typeface="方正黑体简体"/>
                <a:ea charset="-122" panose="02010601030101010101" pitchFamily="2" typeface="方正黑体简体"/>
                <a:cs typeface="+mn-ea"/>
                <a:sym typeface="+mn-lt"/>
              </a:endParaRPr>
            </a:p>
          </p:txBody>
        </p:sp>
        <p:sp>
          <p:nvSpPr>
            <p:cNvPr id="6" name="任意多边形: 形状 21"/>
            <p:cNvSpPr/>
            <p:nvPr/>
          </p:nvSpPr>
          <p:spPr>
            <a:xfrm>
              <a:off x="3268800" y="5253754"/>
              <a:ext cx="4020794" cy="1604247"/>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gradFill>
              <a:gsLst>
                <a:gs pos="0">
                  <a:schemeClr val="bg1"/>
                </a:gs>
                <a:gs pos="100000">
                  <a:schemeClr val="bg1">
                    <a:lumMod val="95000"/>
                  </a:schemeClr>
                </a:gs>
                <a:gs pos="100000">
                  <a:schemeClr val="bg1">
                    <a:lumMod val="75000"/>
                  </a:schemeClr>
                </a:gs>
              </a:gsLst>
              <a:lin ang="2700000" scaled="1"/>
            </a:gradFill>
            <a:ln>
              <a:solidFill>
                <a:schemeClr val="bg1">
                  <a:lumMod val="95000"/>
                </a:schemeClr>
              </a:solidFill>
            </a:ln>
            <a:effectLst>
              <a:outerShdw algn="ctr" blurRad="63500" rotWithShape="0" sx="103000" sy="103000">
                <a:srgbClr val="000000">
                  <a:alpha val="11000"/>
                </a:srgbClr>
              </a:outerShdw>
            </a:effectLst>
          </p:spPr>
          <p:txBody>
            <a:bodyPr anchor="ctr"/>
            <a:lstStyle/>
            <a:p>
              <a:pPr algn="ctr"/>
              <a:endParaRPr sz="1799">
                <a:latin charset="-122" panose="02010601030101010101" pitchFamily="2" typeface="方正黑体简体"/>
                <a:ea charset="-122" panose="02010601030101010101" pitchFamily="2" typeface="方正黑体简体"/>
                <a:cs typeface="+mn-ea"/>
                <a:sym typeface="+mn-lt"/>
              </a:endParaRPr>
            </a:p>
          </p:txBody>
        </p:sp>
        <p:sp>
          <p:nvSpPr>
            <p:cNvPr id="7" name="任意多边形: 形状 22"/>
            <p:cNvSpPr/>
            <p:nvPr/>
          </p:nvSpPr>
          <p:spPr>
            <a:xfrm>
              <a:off x="4902406" y="4501902"/>
              <a:ext cx="4020794" cy="2356099"/>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gradFill>
              <a:gsLst>
                <a:gs pos="0">
                  <a:srgbClr val="238DED"/>
                </a:gs>
                <a:gs pos="100000">
                  <a:srgbClr val="18478F"/>
                </a:gs>
              </a:gsLst>
              <a:lin ang="0" scaled="0"/>
            </a:gradFill>
            <a:ln>
              <a:solidFill>
                <a:schemeClr val="bg1">
                  <a:lumMod val="95000"/>
                </a:schemeClr>
              </a:solidFill>
            </a:ln>
            <a:effectLst/>
          </p:spPr>
          <p:txBody>
            <a:bodyPr anchor="ctr"/>
            <a:lstStyle/>
            <a:p>
              <a:pPr algn="ctr"/>
              <a:endParaRPr sz="1799">
                <a:latin charset="-122" panose="02010601030101010101" pitchFamily="2" typeface="方正黑体简体"/>
                <a:ea charset="-122" panose="02010601030101010101" pitchFamily="2" typeface="方正黑体简体"/>
                <a:cs typeface="+mn-ea"/>
                <a:sym typeface="+mn-lt"/>
              </a:endParaRPr>
            </a:p>
          </p:txBody>
        </p:sp>
        <p:sp>
          <p:nvSpPr>
            <p:cNvPr id="8" name="任意多边形: 形状 23"/>
            <p:cNvSpPr/>
            <p:nvPr/>
          </p:nvSpPr>
          <p:spPr>
            <a:xfrm>
              <a:off x="6536012" y="5418282"/>
              <a:ext cx="4020794" cy="1439719"/>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gradFill>
              <a:gsLst>
                <a:gs pos="0">
                  <a:schemeClr val="bg1"/>
                </a:gs>
                <a:gs pos="100000">
                  <a:schemeClr val="bg1">
                    <a:lumMod val="95000"/>
                  </a:schemeClr>
                </a:gs>
                <a:gs pos="100000">
                  <a:schemeClr val="bg1">
                    <a:lumMod val="75000"/>
                  </a:schemeClr>
                </a:gs>
              </a:gsLst>
              <a:lin ang="2700000" scaled="1"/>
            </a:gradFill>
            <a:ln>
              <a:solidFill>
                <a:schemeClr val="bg1">
                  <a:lumMod val="95000"/>
                </a:schemeClr>
              </a:solidFill>
            </a:ln>
            <a:effectLst>
              <a:outerShdw algn="ctr" blurRad="63500" rotWithShape="0" sx="103000" sy="103000">
                <a:srgbClr val="000000">
                  <a:alpha val="11000"/>
                </a:srgbClr>
              </a:outerShdw>
            </a:effectLst>
          </p:spPr>
          <p:txBody>
            <a:bodyPr anchor="ctr"/>
            <a:lstStyle/>
            <a:p>
              <a:pPr algn="ctr"/>
              <a:endParaRPr sz="1799">
                <a:latin charset="-122" panose="02010601030101010101" pitchFamily="2" typeface="方正黑体简体"/>
                <a:ea charset="-122" panose="02010601030101010101" pitchFamily="2" typeface="方正黑体简体"/>
                <a:cs typeface="+mn-ea"/>
                <a:sym typeface="+mn-lt"/>
              </a:endParaRPr>
            </a:p>
          </p:txBody>
        </p:sp>
        <p:sp>
          <p:nvSpPr>
            <p:cNvPr id="9" name="任意多边形: 形状 24"/>
            <p:cNvSpPr/>
            <p:nvPr/>
          </p:nvSpPr>
          <p:spPr>
            <a:xfrm>
              <a:off x="8169619" y="5537913"/>
              <a:ext cx="4020794" cy="1320088"/>
            </a:xfrm>
            <a:custGeom>
              <a:rect b="0" l="0" r="0" t="0"/>
              <a:pathLst>
                <a:path extrusionOk="0" h="119999" w="119999">
                  <a:moveTo>
                    <a:pt x="0" y="120000"/>
                  </a:moveTo>
                  <a:cubicBezTo>
                    <a:pt x="19999" y="93262"/>
                    <a:pt x="50023" y="546"/>
                    <a:pt x="60626" y="2"/>
                  </a:cubicBezTo>
                  <a:cubicBezTo>
                    <a:pt x="71229" y="-542"/>
                    <a:pt x="100000" y="93262"/>
                    <a:pt x="120000" y="120000"/>
                  </a:cubicBezTo>
                  <a:lnTo>
                    <a:pt x="0" y="120000"/>
                  </a:lnTo>
                  <a:close/>
                </a:path>
              </a:pathLst>
            </a:custGeom>
            <a:gradFill>
              <a:gsLst>
                <a:gs pos="0">
                  <a:srgbClr val="238DED"/>
                </a:gs>
                <a:gs pos="100000">
                  <a:srgbClr val="18478F"/>
                </a:gs>
              </a:gsLst>
              <a:lin ang="0" scaled="0"/>
            </a:gradFill>
            <a:ln>
              <a:solidFill>
                <a:schemeClr val="bg1">
                  <a:lumMod val="95000"/>
                </a:schemeClr>
              </a:solidFill>
            </a:ln>
            <a:effectLst/>
          </p:spPr>
          <p:txBody>
            <a:bodyPr anchor="ctr"/>
            <a:lstStyle/>
            <a:p>
              <a:pPr algn="ctr"/>
              <a:endParaRPr sz="1799">
                <a:latin charset="-122" panose="02010601030101010101" pitchFamily="2" typeface="方正黑体简体"/>
                <a:ea charset="-122" panose="02010601030101010101" pitchFamily="2" typeface="方正黑体简体"/>
                <a:cs typeface="+mn-ea"/>
                <a:sym typeface="+mn-lt"/>
              </a:endParaRPr>
            </a:p>
          </p:txBody>
        </p:sp>
      </p:grpSp>
      <p:cxnSp>
        <p:nvCxnSpPr>
          <p:cNvPr id="43" name="直接连接符 42"/>
          <p:cNvCxnSpPr/>
          <p:nvPr/>
        </p:nvCxnSpPr>
        <p:spPr>
          <a:xfrm>
            <a:off x="1119136" y="4653568"/>
            <a:ext cx="9953728"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364868" y="2915066"/>
            <a:ext cx="912602" cy="420441"/>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zh-CN" b="1" lang="en-US" sz="1799">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30%</a:t>
            </a:r>
          </a:p>
        </p:txBody>
      </p:sp>
      <p:sp>
        <p:nvSpPr>
          <p:cNvPr id="53" name="矩形 52"/>
          <p:cNvSpPr/>
          <p:nvPr/>
        </p:nvSpPr>
        <p:spPr>
          <a:xfrm>
            <a:off x="3688706" y="2216712"/>
            <a:ext cx="912602" cy="420441"/>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zh-CN" b="1" lang="en-US" sz="1799">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50%</a:t>
            </a:r>
          </a:p>
        </p:txBody>
      </p:sp>
      <p:sp>
        <p:nvSpPr>
          <p:cNvPr id="54" name="矩形 53"/>
          <p:cNvSpPr/>
          <p:nvPr/>
        </p:nvSpPr>
        <p:spPr>
          <a:xfrm>
            <a:off x="5009856" y="2507624"/>
            <a:ext cx="912602" cy="420441"/>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zh-CN" b="1" lang="en-US" sz="1799">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40%</a:t>
            </a:r>
          </a:p>
        </p:txBody>
      </p:sp>
      <p:sp>
        <p:nvSpPr>
          <p:cNvPr id="55" name="矩形 54"/>
          <p:cNvSpPr/>
          <p:nvPr/>
        </p:nvSpPr>
        <p:spPr>
          <a:xfrm>
            <a:off x="6289709" y="1749983"/>
            <a:ext cx="912602" cy="420441"/>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zh-CN" b="1" lang="en-US" sz="1799">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70%</a:t>
            </a:r>
          </a:p>
        </p:txBody>
      </p:sp>
      <p:sp>
        <p:nvSpPr>
          <p:cNvPr id="56" name="矩形 55"/>
          <p:cNvSpPr/>
          <p:nvPr/>
        </p:nvSpPr>
        <p:spPr>
          <a:xfrm>
            <a:off x="7626433" y="2727887"/>
            <a:ext cx="912602" cy="420441"/>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zh-CN" b="1" lang="en-US" sz="1799">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35%</a:t>
            </a:r>
          </a:p>
        </p:txBody>
      </p:sp>
      <p:sp>
        <p:nvSpPr>
          <p:cNvPr id="57" name="矩形 56"/>
          <p:cNvSpPr/>
          <p:nvPr/>
        </p:nvSpPr>
        <p:spPr>
          <a:xfrm>
            <a:off x="8914295" y="2824819"/>
            <a:ext cx="912602" cy="420441"/>
          </a:xfrm>
          <a:prstGeom prst="rect">
            <a:avLst/>
          </a:prstGeom>
          <a:ln>
            <a:noFill/>
          </a:ln>
        </p:spPr>
        <p:txBody>
          <a:bodyPr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zh-CN" b="1" lang="en-US" sz="1799">
                <a:solidFill>
                  <a:schemeClr val="tx1">
                    <a:lumMod val="75000"/>
                    <a:lumOff val="25000"/>
                  </a:schemeClr>
                </a:solidFill>
                <a:latin charset="-122" panose="02010601030101010101" pitchFamily="2" typeface="方正黑体简体"/>
                <a:ea charset="-122" panose="02010601030101010101" pitchFamily="2" typeface="方正黑体简体"/>
                <a:cs typeface="+mn-ea"/>
                <a:sym typeface="+mn-lt"/>
              </a:rPr>
              <a:t>30%</a:t>
            </a:r>
          </a:p>
        </p:txBody>
      </p:sp>
      <p:sp>
        <p:nvSpPr>
          <p:cNvPr id="26" name="TextBox 21"/>
          <p:cNvSpPr txBox="1"/>
          <p:nvPr/>
        </p:nvSpPr>
        <p:spPr>
          <a:xfrm>
            <a:off x="1183303" y="5563702"/>
            <a:ext cx="9629075" cy="457200"/>
          </a:xfrm>
          <a:prstGeom prst="rect">
            <a:avLst/>
          </a:prstGeom>
          <a:noFill/>
        </p:spPr>
        <p:txBody>
          <a:bodyPr bIns="0" lIns="0" rIns="0" rtlCol="0" tIns="0"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在此框中选择粘贴并选择只保留文字您的您的内容打在这里，或者通过复制您的文本后，在此框中选择粘贴并选择只保此您的内框中选择粘贴并选择只保留者通过复制您的文本后，在此框中选择粘贴并选择只保此您的内框中选择粘贴</a:t>
            </a:r>
          </a:p>
        </p:txBody>
      </p:sp>
      <p:sp>
        <p:nvSpPr>
          <p:cNvPr id="27" name="Subtitle 2">
            <a:extLst>
              <a:ext uri="{FF2B5EF4-FFF2-40B4-BE49-F238E27FC236}">
                <a16:creationId xmlns:a16="http://schemas.microsoft.com/office/drawing/2014/main" id="{360062CF-4239-4286-B703-132EC1F0E32B}"/>
              </a:ext>
            </a:extLst>
          </p:cNvPr>
          <p:cNvSpPr txBox="1"/>
          <p:nvPr/>
        </p:nvSpPr>
        <p:spPr>
          <a:xfrm>
            <a:off x="1092256" y="5131428"/>
            <a:ext cx="1969443" cy="414007"/>
          </a:xfrm>
          <a:prstGeom prst="rect">
            <a:avLst/>
          </a:prstGeom>
        </p:spPr>
        <p:txBody>
          <a:bodyPr bIns="45720" lIns="91440" rIns="91440" rtlCol="0" tIns="45720" vert="horz">
            <a:no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pPr algn="l">
              <a:lnSpc>
                <a:spcPct val="130000"/>
              </a:lnSpc>
              <a:spcBef>
                <a:spcPct val="0"/>
              </a:spcBef>
              <a:defRPr/>
            </a:pP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cs charset="0" panose="020f0502020204030203" pitchFamily="34" typeface="Lato"/>
              </a:rPr>
              <a:t>预计达标项目比例</a:t>
            </a:r>
          </a:p>
        </p:txBody>
      </p:sp>
      <p:sp>
        <p:nvSpPr>
          <p:cNvPr id="22" name="圆角矩形 21"/>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项目计划经济</a:t>
            </a:r>
          </a:p>
        </p:txBody>
      </p:sp>
    </p:spTree>
    <p:extLst>
      <p:ext uri="{BB962C8B-B14F-4D97-AF65-F5344CB8AC3E}">
        <p14:creationId val="29788397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500" id="7"/>
                                        <p:tgtEl>
                                          <p:spTgt spid="22"/>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22"/>
                                        </p:tgtEl>
                                        <p:attrNameLst>
                                          <p:attrName>ppt_x</p:attrName>
                                          <p:attrName>ppt_y</p:attrName>
                                        </p:attrNameLst>
                                      </p:cBhvr>
                                      <p:rCtr x="0" y="-9074"/>
                                    </p:animMotion>
                                  </p:childTnLst>
                                </p:cTn>
                              </p:par>
                            </p:childTnLst>
                          </p:cTn>
                        </p:par>
                        <p:par>
                          <p:cTn fill="hold" id="10" nodeType="afterGroup">
                            <p:stCondLst>
                              <p:cond delay="1500"/>
                            </p:stCondLst>
                            <p:childTnLst>
                              <p:par>
                                <p:cTn fill="hold" id="11" nodeType="afterEffect" presetClass="entr" presetID="2" presetSubtype="4">
                                  <p:stCondLst>
                                    <p:cond delay="0"/>
                                  </p:stCondLst>
                                  <p:childTnLst>
                                    <p:set>
                                      <p:cBhvr>
                                        <p:cTn dur="1" fill="hold" id="12">
                                          <p:stCondLst>
                                            <p:cond delay="0"/>
                                          </p:stCondLst>
                                        </p:cTn>
                                        <p:tgtEl>
                                          <p:spTgt spid="41"/>
                                        </p:tgtEl>
                                        <p:attrNameLst>
                                          <p:attrName>style.visibility</p:attrName>
                                        </p:attrNameLst>
                                      </p:cBhvr>
                                      <p:to>
                                        <p:strVal val="visible"/>
                                      </p:to>
                                    </p:set>
                                    <p:anim calcmode="lin" valueType="num">
                                      <p:cBhvr additive="base">
                                        <p:cTn dur="500" fill="hold" id="13"/>
                                        <p:tgtEl>
                                          <p:spTgt spid="41"/>
                                        </p:tgtEl>
                                        <p:attrNameLst>
                                          <p:attrName>ppt_x</p:attrName>
                                        </p:attrNameLst>
                                      </p:cBhvr>
                                      <p:tavLst>
                                        <p:tav tm="0">
                                          <p:val>
                                            <p:strVal val="#ppt_x"/>
                                          </p:val>
                                        </p:tav>
                                        <p:tav tm="100000">
                                          <p:val>
                                            <p:strVal val="#ppt_x"/>
                                          </p:val>
                                        </p:tav>
                                      </p:tavLst>
                                    </p:anim>
                                    <p:anim calcmode="lin" valueType="num">
                                      <p:cBhvr additive="base">
                                        <p:cTn dur="500" fill="hold" id="14"/>
                                        <p:tgtEl>
                                          <p:spTgt spid="41"/>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additive="base">
                                        <p:cTn dur="500" fill="hold" id="17"/>
                                        <p:tgtEl>
                                          <p:spTgt spid="43"/>
                                        </p:tgtEl>
                                        <p:attrNameLst>
                                          <p:attrName>ppt_x</p:attrName>
                                        </p:attrNameLst>
                                      </p:cBhvr>
                                      <p:tavLst>
                                        <p:tav tm="0">
                                          <p:val>
                                            <p:strVal val="#ppt_x"/>
                                          </p:val>
                                        </p:tav>
                                        <p:tav tm="100000">
                                          <p:val>
                                            <p:strVal val="#ppt_x"/>
                                          </p:val>
                                        </p:tav>
                                      </p:tavLst>
                                    </p:anim>
                                    <p:anim calcmode="lin" valueType="num">
                                      <p:cBhvr additive="base">
                                        <p:cTn dur="500" fill="hold" id="18"/>
                                        <p:tgtEl>
                                          <p:spTgt spid="43"/>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52"/>
                                        </p:tgtEl>
                                        <p:attrNameLst>
                                          <p:attrName>style.visibility</p:attrName>
                                        </p:attrNameLst>
                                      </p:cBhvr>
                                      <p:to>
                                        <p:strVal val="visible"/>
                                      </p:to>
                                    </p:set>
                                    <p:anim calcmode="lin" valueType="num">
                                      <p:cBhvr additive="base">
                                        <p:cTn dur="500" fill="hold" id="21"/>
                                        <p:tgtEl>
                                          <p:spTgt spid="52"/>
                                        </p:tgtEl>
                                        <p:attrNameLst>
                                          <p:attrName>ppt_x</p:attrName>
                                        </p:attrNameLst>
                                      </p:cBhvr>
                                      <p:tavLst>
                                        <p:tav tm="0">
                                          <p:val>
                                            <p:strVal val="#ppt_x"/>
                                          </p:val>
                                        </p:tav>
                                        <p:tav tm="100000">
                                          <p:val>
                                            <p:strVal val="#ppt_x"/>
                                          </p:val>
                                        </p:tav>
                                      </p:tavLst>
                                    </p:anim>
                                    <p:anim calcmode="lin" valueType="num">
                                      <p:cBhvr additive="base">
                                        <p:cTn dur="500" fill="hold" id="22"/>
                                        <p:tgtEl>
                                          <p:spTgt spid="52"/>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53"/>
                                        </p:tgtEl>
                                        <p:attrNameLst>
                                          <p:attrName>style.visibility</p:attrName>
                                        </p:attrNameLst>
                                      </p:cBhvr>
                                      <p:to>
                                        <p:strVal val="visible"/>
                                      </p:to>
                                    </p:set>
                                    <p:anim calcmode="lin" valueType="num">
                                      <p:cBhvr additive="base">
                                        <p:cTn dur="500" fill="hold" id="25"/>
                                        <p:tgtEl>
                                          <p:spTgt spid="53"/>
                                        </p:tgtEl>
                                        <p:attrNameLst>
                                          <p:attrName>ppt_x</p:attrName>
                                        </p:attrNameLst>
                                      </p:cBhvr>
                                      <p:tavLst>
                                        <p:tav tm="0">
                                          <p:val>
                                            <p:strVal val="#ppt_x"/>
                                          </p:val>
                                        </p:tav>
                                        <p:tav tm="100000">
                                          <p:val>
                                            <p:strVal val="#ppt_x"/>
                                          </p:val>
                                        </p:tav>
                                      </p:tavLst>
                                    </p:anim>
                                    <p:anim calcmode="lin" valueType="num">
                                      <p:cBhvr additive="base">
                                        <p:cTn dur="500" fill="hold" id="26"/>
                                        <p:tgtEl>
                                          <p:spTgt spid="53"/>
                                        </p:tgtEl>
                                        <p:attrNameLst>
                                          <p:attrName>ppt_y</p:attrName>
                                        </p:attrNameLst>
                                      </p:cBhvr>
                                      <p:tavLst>
                                        <p:tav tm="0">
                                          <p:val>
                                            <p:strVal val="1+#ppt_h/2"/>
                                          </p:val>
                                        </p:tav>
                                        <p:tav tm="100000">
                                          <p:val>
                                            <p:strVal val="#ppt_y"/>
                                          </p:val>
                                        </p:tav>
                                      </p:tavLst>
                                    </p:anim>
                                  </p:childTnLst>
                                </p:cTn>
                              </p:par>
                              <p:par>
                                <p:cTn fill="hold" grpId="0" id="27" nodeType="withEffect" presetClass="entr" presetID="2" presetSubtype="4">
                                  <p:stCondLst>
                                    <p:cond delay="0"/>
                                  </p:stCondLst>
                                  <p:childTnLst>
                                    <p:set>
                                      <p:cBhvr>
                                        <p:cTn dur="1" fill="hold" id="28">
                                          <p:stCondLst>
                                            <p:cond delay="0"/>
                                          </p:stCondLst>
                                        </p:cTn>
                                        <p:tgtEl>
                                          <p:spTgt spid="54"/>
                                        </p:tgtEl>
                                        <p:attrNameLst>
                                          <p:attrName>style.visibility</p:attrName>
                                        </p:attrNameLst>
                                      </p:cBhvr>
                                      <p:to>
                                        <p:strVal val="visible"/>
                                      </p:to>
                                    </p:set>
                                    <p:anim calcmode="lin" valueType="num">
                                      <p:cBhvr additive="base">
                                        <p:cTn dur="500" fill="hold" id="29"/>
                                        <p:tgtEl>
                                          <p:spTgt spid="54"/>
                                        </p:tgtEl>
                                        <p:attrNameLst>
                                          <p:attrName>ppt_x</p:attrName>
                                        </p:attrNameLst>
                                      </p:cBhvr>
                                      <p:tavLst>
                                        <p:tav tm="0">
                                          <p:val>
                                            <p:strVal val="#ppt_x"/>
                                          </p:val>
                                        </p:tav>
                                        <p:tav tm="100000">
                                          <p:val>
                                            <p:strVal val="#ppt_x"/>
                                          </p:val>
                                        </p:tav>
                                      </p:tavLst>
                                    </p:anim>
                                    <p:anim calcmode="lin" valueType="num">
                                      <p:cBhvr additive="base">
                                        <p:cTn dur="500" fill="hold" id="30"/>
                                        <p:tgtEl>
                                          <p:spTgt spid="54"/>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55"/>
                                        </p:tgtEl>
                                        <p:attrNameLst>
                                          <p:attrName>style.visibility</p:attrName>
                                        </p:attrNameLst>
                                      </p:cBhvr>
                                      <p:to>
                                        <p:strVal val="visible"/>
                                      </p:to>
                                    </p:set>
                                    <p:anim calcmode="lin" valueType="num">
                                      <p:cBhvr additive="base">
                                        <p:cTn dur="500" fill="hold" id="33"/>
                                        <p:tgtEl>
                                          <p:spTgt spid="55"/>
                                        </p:tgtEl>
                                        <p:attrNameLst>
                                          <p:attrName>ppt_x</p:attrName>
                                        </p:attrNameLst>
                                      </p:cBhvr>
                                      <p:tavLst>
                                        <p:tav tm="0">
                                          <p:val>
                                            <p:strVal val="#ppt_x"/>
                                          </p:val>
                                        </p:tav>
                                        <p:tav tm="100000">
                                          <p:val>
                                            <p:strVal val="#ppt_x"/>
                                          </p:val>
                                        </p:tav>
                                      </p:tavLst>
                                    </p:anim>
                                    <p:anim calcmode="lin" valueType="num">
                                      <p:cBhvr additive="base">
                                        <p:cTn dur="500" fill="hold" id="34"/>
                                        <p:tgtEl>
                                          <p:spTgt spid="55"/>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56"/>
                                        </p:tgtEl>
                                        <p:attrNameLst>
                                          <p:attrName>style.visibility</p:attrName>
                                        </p:attrNameLst>
                                      </p:cBhvr>
                                      <p:to>
                                        <p:strVal val="visible"/>
                                      </p:to>
                                    </p:set>
                                    <p:anim calcmode="lin" valueType="num">
                                      <p:cBhvr additive="base">
                                        <p:cTn dur="500" fill="hold" id="37"/>
                                        <p:tgtEl>
                                          <p:spTgt spid="56"/>
                                        </p:tgtEl>
                                        <p:attrNameLst>
                                          <p:attrName>ppt_x</p:attrName>
                                        </p:attrNameLst>
                                      </p:cBhvr>
                                      <p:tavLst>
                                        <p:tav tm="0">
                                          <p:val>
                                            <p:strVal val="#ppt_x"/>
                                          </p:val>
                                        </p:tav>
                                        <p:tav tm="100000">
                                          <p:val>
                                            <p:strVal val="#ppt_x"/>
                                          </p:val>
                                        </p:tav>
                                      </p:tavLst>
                                    </p:anim>
                                    <p:anim calcmode="lin" valueType="num">
                                      <p:cBhvr additive="base">
                                        <p:cTn dur="500" fill="hold" id="38"/>
                                        <p:tgtEl>
                                          <p:spTgt spid="56"/>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57"/>
                                        </p:tgtEl>
                                        <p:attrNameLst>
                                          <p:attrName>style.visibility</p:attrName>
                                        </p:attrNameLst>
                                      </p:cBhvr>
                                      <p:to>
                                        <p:strVal val="visible"/>
                                      </p:to>
                                    </p:set>
                                    <p:anim calcmode="lin" valueType="num">
                                      <p:cBhvr additive="base">
                                        <p:cTn dur="500" fill="hold" id="41"/>
                                        <p:tgtEl>
                                          <p:spTgt spid="57"/>
                                        </p:tgtEl>
                                        <p:attrNameLst>
                                          <p:attrName>ppt_x</p:attrName>
                                        </p:attrNameLst>
                                      </p:cBhvr>
                                      <p:tavLst>
                                        <p:tav tm="0">
                                          <p:val>
                                            <p:strVal val="#ppt_x"/>
                                          </p:val>
                                        </p:tav>
                                        <p:tav tm="100000">
                                          <p:val>
                                            <p:strVal val="#ppt_x"/>
                                          </p:val>
                                        </p:tav>
                                      </p:tavLst>
                                    </p:anim>
                                    <p:anim calcmode="lin" valueType="num">
                                      <p:cBhvr additive="base">
                                        <p:cTn dur="500" fill="hold" id="42"/>
                                        <p:tgtEl>
                                          <p:spTgt spid="57"/>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000"/>
                            </p:stCondLst>
                            <p:childTnLst>
                              <p:par>
                                <p:cTn fill="hold" grpId="0" id="44" nodeType="afterEffect" presetClass="entr" presetID="2" presetSubtype="2">
                                  <p:stCondLst>
                                    <p:cond delay="0"/>
                                  </p:stCondLst>
                                  <p:childTnLst>
                                    <p:set>
                                      <p:cBhvr>
                                        <p:cTn dur="1" fill="hold" id="45">
                                          <p:stCondLst>
                                            <p:cond delay="0"/>
                                          </p:stCondLst>
                                        </p:cTn>
                                        <p:tgtEl>
                                          <p:spTgt spid="26"/>
                                        </p:tgtEl>
                                        <p:attrNameLst>
                                          <p:attrName>style.visibility</p:attrName>
                                        </p:attrNameLst>
                                      </p:cBhvr>
                                      <p:to>
                                        <p:strVal val="visible"/>
                                      </p:to>
                                    </p:set>
                                    <p:anim calcmode="lin" valueType="num">
                                      <p:cBhvr additive="base">
                                        <p:cTn dur="500" fill="hold" id="46"/>
                                        <p:tgtEl>
                                          <p:spTgt spid="26"/>
                                        </p:tgtEl>
                                        <p:attrNameLst>
                                          <p:attrName>ppt_x</p:attrName>
                                        </p:attrNameLst>
                                      </p:cBhvr>
                                      <p:tavLst>
                                        <p:tav tm="0">
                                          <p:val>
                                            <p:strVal val="1+#ppt_w/2"/>
                                          </p:val>
                                        </p:tav>
                                        <p:tav tm="100000">
                                          <p:val>
                                            <p:strVal val="#ppt_x"/>
                                          </p:val>
                                        </p:tav>
                                      </p:tavLst>
                                    </p:anim>
                                    <p:anim calcmode="lin" valueType="num">
                                      <p:cBhvr additive="base">
                                        <p:cTn dur="500" fill="hold" id="47"/>
                                        <p:tgtEl>
                                          <p:spTgt spid="26"/>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0"/>
                                  </p:stCondLst>
                                  <p:childTnLst>
                                    <p:set>
                                      <p:cBhvr>
                                        <p:cTn dur="1" fill="hold" id="49">
                                          <p:stCondLst>
                                            <p:cond delay="0"/>
                                          </p:stCondLst>
                                        </p:cTn>
                                        <p:tgtEl>
                                          <p:spTgt spid="27"/>
                                        </p:tgtEl>
                                        <p:attrNameLst>
                                          <p:attrName>style.visibility</p:attrName>
                                        </p:attrNameLst>
                                      </p:cBhvr>
                                      <p:to>
                                        <p:strVal val="visible"/>
                                      </p:to>
                                    </p:set>
                                    <p:anim calcmode="lin" valueType="num">
                                      <p:cBhvr additive="base">
                                        <p:cTn dur="500" fill="hold" id="50"/>
                                        <p:tgtEl>
                                          <p:spTgt spid="27"/>
                                        </p:tgtEl>
                                        <p:attrNameLst>
                                          <p:attrName>ppt_x</p:attrName>
                                        </p:attrNameLst>
                                      </p:cBhvr>
                                      <p:tavLst>
                                        <p:tav tm="0">
                                          <p:val>
                                            <p:strVal val="1+#ppt_w/2"/>
                                          </p:val>
                                        </p:tav>
                                        <p:tav tm="100000">
                                          <p:val>
                                            <p:strVal val="#ppt_x"/>
                                          </p:val>
                                        </p:tav>
                                      </p:tavLst>
                                    </p:anim>
                                    <p:anim calcmode="lin" valueType="num">
                                      <p:cBhvr additive="base">
                                        <p:cTn dur="500" fill="hold" id="51"/>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54"/>
      <p:bldP grpId="0" spid="55"/>
      <p:bldP grpId="0" spid="56"/>
      <p:bldP grpId="0" spid="57"/>
      <p:bldP grpId="0" spid="26"/>
      <p:bldP grpId="0" spid="27"/>
      <p:bldP grpId="0" spid="22"/>
      <p:bldP grpId="1" spid="2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a:xfrm>
            <a:off x="5721836" y="2402060"/>
            <a:ext cx="812271" cy="812271"/>
          </a:xfrm>
          <a:prstGeom prst="ellipse">
            <a:avLst/>
          </a:prstGeom>
          <a:gradFill>
            <a:gsLst>
              <a:gs pos="0">
                <a:srgbClr val="238DED"/>
              </a:gs>
              <a:gs pos="100000">
                <a:srgbClr val="18478F"/>
              </a:gs>
            </a:gsLst>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353">
              <a:solidFill>
                <a:srgbClr val="FFFFFF"/>
              </a:solidFill>
              <a:latin typeface="Arial"/>
              <a:ea charset="-122" panose="020b0503020204020204" pitchFamily="34" typeface="微软雅黑"/>
            </a:endParaRPr>
          </a:p>
        </p:txBody>
      </p:sp>
      <p:sp>
        <p:nvSpPr>
          <p:cNvPr id="8" name="椭圆 7"/>
          <p:cNvSpPr/>
          <p:nvPr/>
        </p:nvSpPr>
        <p:spPr>
          <a:xfrm>
            <a:off x="5721836" y="3591756"/>
            <a:ext cx="812271" cy="812271"/>
          </a:xfrm>
          <a:prstGeom prst="ellipse">
            <a:avLst/>
          </a:prstGeom>
          <a:gradFill>
            <a:gsLst>
              <a:gs pos="0">
                <a:schemeClr val="bg1"/>
              </a:gs>
              <a:gs pos="100000">
                <a:schemeClr val="bg1">
                  <a:lumMod val="85000"/>
                </a:schemeClr>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353">
              <a:solidFill>
                <a:srgbClr val="FFFFFF"/>
              </a:solidFill>
              <a:latin typeface="Arial"/>
              <a:ea charset="-122" panose="020b0503020204020204" pitchFamily="34" typeface="微软雅黑"/>
            </a:endParaRPr>
          </a:p>
        </p:txBody>
      </p:sp>
      <p:sp>
        <p:nvSpPr>
          <p:cNvPr id="9" name="椭圆 8"/>
          <p:cNvSpPr/>
          <p:nvPr/>
        </p:nvSpPr>
        <p:spPr>
          <a:xfrm>
            <a:off x="5721836" y="4781452"/>
            <a:ext cx="812271" cy="812271"/>
          </a:xfrm>
          <a:prstGeom prst="ellipse">
            <a:avLst/>
          </a:prstGeom>
          <a:gradFill>
            <a:gsLst>
              <a:gs pos="0">
                <a:srgbClr val="238DED"/>
              </a:gs>
              <a:gs pos="100000">
                <a:srgbClr val="18478F"/>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353">
              <a:solidFill>
                <a:srgbClr val="FFFFFF"/>
              </a:solidFill>
              <a:latin typeface="Arial"/>
              <a:ea charset="-122" panose="020b0503020204020204" pitchFamily="34" typeface="微软雅黑"/>
            </a:endParaRPr>
          </a:p>
        </p:txBody>
      </p:sp>
      <p:sp>
        <p:nvSpPr>
          <p:cNvPr id="11" name="椭圆 18"/>
          <p:cNvSpPr/>
          <p:nvPr/>
        </p:nvSpPr>
        <p:spPr>
          <a:xfrm flipH="1">
            <a:off x="5151808" y="2689934"/>
            <a:ext cx="247163" cy="236519"/>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gradFill>
            <a:gsLst>
              <a:gs pos="0">
                <a:srgbClr val="238DED"/>
              </a:gs>
              <a:gs pos="100000">
                <a:srgbClr val="18478F"/>
              </a:gs>
            </a:gsLst>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12" name="椭圆 18"/>
          <p:cNvSpPr/>
          <p:nvPr/>
        </p:nvSpPr>
        <p:spPr>
          <a:xfrm flipH="1">
            <a:off x="5151808" y="3879630"/>
            <a:ext cx="247163" cy="236519"/>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gradFill>
            <a:gsLst>
              <a:gs pos="0">
                <a:schemeClr val="bg1"/>
              </a:gs>
              <a:gs pos="100000">
                <a:schemeClr val="bg1">
                  <a:lumMod val="85000"/>
                </a:schemeClr>
              </a:gs>
            </a:gsLst>
            <a:lin ang="27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13" name="椭圆 18"/>
          <p:cNvSpPr/>
          <p:nvPr/>
        </p:nvSpPr>
        <p:spPr>
          <a:xfrm flipH="1">
            <a:off x="5151808" y="5069326"/>
            <a:ext cx="247163" cy="236519"/>
          </a:xfrm>
          <a:custGeom>
            <a:gdLst>
              <a:gd fmla="*/ 209 w 209" name="T0"/>
              <a:gd fmla="*/ 0 h 200" name="T1"/>
              <a:gd fmla="*/ 145 w 209" name="T2"/>
              <a:gd fmla="*/ 100 h 200" name="T3"/>
              <a:gd fmla="*/ 209 w 209" name="T4"/>
              <a:gd fmla="*/ 200 h 200" name="T5"/>
              <a:gd fmla="*/ 0 w 209" name="T6"/>
              <a:gd fmla="*/ 100 h 200" name="T7"/>
              <a:gd fmla="*/ 209 w 209" name="T8"/>
              <a:gd fmla="*/ 0 h 200" name="T9"/>
            </a:gdLst>
            <a:cxnLst>
              <a:cxn ang="0">
                <a:pos x="T0" y="T1"/>
              </a:cxn>
              <a:cxn ang="0">
                <a:pos x="T2" y="T3"/>
              </a:cxn>
              <a:cxn ang="0">
                <a:pos x="T4" y="T5"/>
              </a:cxn>
              <a:cxn ang="0">
                <a:pos x="T6" y="T7"/>
              </a:cxn>
              <a:cxn ang="0">
                <a:pos x="T8" y="T9"/>
              </a:cxn>
            </a:cxnLst>
            <a:rect b="b" l="0" r="r" t="0"/>
            <a:pathLst>
              <a:path h="200" w="209">
                <a:moveTo>
                  <a:pt x="209" y="0"/>
                </a:moveTo>
                <a:lnTo>
                  <a:pt x="145" y="100"/>
                </a:lnTo>
                <a:lnTo>
                  <a:pt x="209" y="200"/>
                </a:lnTo>
                <a:lnTo>
                  <a:pt x="0" y="100"/>
                </a:lnTo>
                <a:lnTo>
                  <a:pt x="209" y="0"/>
                </a:lnTo>
                <a:close/>
              </a:path>
            </a:pathLst>
          </a:custGeom>
          <a:gradFill>
            <a:gsLst>
              <a:gs pos="0">
                <a:srgbClr val="238DED"/>
              </a:gs>
              <a:gs pos="100000">
                <a:srgbClr val="18478F"/>
              </a:gs>
            </a:gsLst>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15" name="椭圆 20"/>
          <p:cNvSpPr/>
          <p:nvPr/>
        </p:nvSpPr>
        <p:spPr>
          <a:xfrm>
            <a:off x="5947660" y="2627884"/>
            <a:ext cx="360623" cy="360623"/>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FFFFFF"/>
              </a:solidFill>
              <a:latin typeface="Arial"/>
              <a:ea charset="-122" panose="020b0503020204020204" pitchFamily="34" typeface="微软雅黑"/>
            </a:endParaRPr>
          </a:p>
        </p:txBody>
      </p:sp>
      <p:sp>
        <p:nvSpPr>
          <p:cNvPr id="16" name="椭圆 21"/>
          <p:cNvSpPr/>
          <p:nvPr/>
        </p:nvSpPr>
        <p:spPr>
          <a:xfrm>
            <a:off x="5959692" y="3894181"/>
            <a:ext cx="360623" cy="303679"/>
          </a:xfrm>
          <a:custGeom>
            <a:gdLst>
              <a:gd fmla="*/ 101864 w 331753" name="connsiteX0"/>
              <a:gd fmla="*/ 180944 h 279369" name="connsiteY0"/>
              <a:gd fmla="*/ 100574 w 331753" name="connsiteX1"/>
              <a:gd fmla="*/ 182229 h 279369" name="connsiteY1"/>
              <a:gd fmla="*/ 99284 w 331753" name="connsiteX2"/>
              <a:gd fmla="*/ 182229 h 279369" name="connsiteY2"/>
              <a:gd fmla="*/ 90255 w 331753" name="connsiteX3"/>
              <a:gd fmla="*/ 191225 h 279369" name="connsiteY3"/>
              <a:gd fmla="*/ 83806 w 331753" name="connsiteX4"/>
              <a:gd fmla="*/ 197651 h 279369" name="connsiteY4"/>
              <a:gd fmla="*/ 82516 w 331753" name="connsiteX5"/>
              <a:gd fmla="*/ 200221 h 279369" name="connsiteY5"/>
              <a:gd fmla="*/ 83806 w 331753" name="connsiteX6"/>
              <a:gd fmla="*/ 202791 h 279369" name="connsiteY6"/>
              <a:gd fmla="*/ 143139 w 331753" name="connsiteX7"/>
              <a:gd fmla="*/ 261907 h 279369" name="connsiteY7"/>
              <a:gd fmla="*/ 145718 w 331753" name="connsiteX8"/>
              <a:gd fmla="*/ 261907 h 279369" name="connsiteY8"/>
              <a:gd fmla="*/ 148298 w 331753" name="connsiteX9"/>
              <a:gd fmla="*/ 261907 h 279369" name="connsiteY9"/>
              <a:gd fmla="*/ 156037 w 331753" name="connsiteX10"/>
              <a:gd fmla="*/ 252911 h 279369" name="connsiteY10"/>
              <a:gd fmla="*/ 163776 w 331753" name="connsiteX11"/>
              <a:gd fmla="*/ 245200 h 279369" name="connsiteY11"/>
              <a:gd fmla="*/ 163776 w 331753" name="connsiteX12"/>
              <a:gd fmla="*/ 241345 h 279369" name="connsiteY12"/>
              <a:gd fmla="*/ 104443 w 331753" name="connsiteX13"/>
              <a:gd fmla="*/ 182229 h 279369" name="connsiteY13"/>
              <a:gd fmla="*/ 101864 w 331753" name="connsiteX14"/>
              <a:gd fmla="*/ 180944 h 279369" name="connsiteY14"/>
              <a:gd fmla="*/ 137384 w 331753" name="connsiteX15"/>
              <a:gd fmla="*/ 63469 h 279369" name="connsiteY15"/>
              <a:gd fmla="*/ 58703 w 331753" name="connsiteX16"/>
              <a:gd fmla="*/ 141513 h 279369" name="connsiteY16"/>
              <a:gd fmla="*/ 87080 w 331753" name="connsiteX17"/>
              <a:gd fmla="*/ 171430 h 279369" name="connsiteY17"/>
              <a:gd fmla="*/ 88369 w 331753" name="connsiteX18"/>
              <a:gd fmla="*/ 170129 h 279369" name="connsiteY18"/>
              <a:gd fmla="*/ 94819 w 331753" name="connsiteX19"/>
              <a:gd fmla="*/ 166227 h 279369" name="connsiteY19"/>
              <a:gd fmla="*/ 96108 w 331753" name="connsiteX20"/>
              <a:gd fmla="*/ 166227 h 279369" name="connsiteY20"/>
              <a:gd fmla="*/ 98688 w 331753" name="connsiteX21"/>
              <a:gd fmla="*/ 164926 h 279369" name="connsiteY21"/>
              <a:gd fmla="*/ 102558 w 331753" name="connsiteX22"/>
              <a:gd fmla="*/ 164926 h 279369" name="connsiteY22"/>
              <a:gd fmla="*/ 105137 w 331753" name="connsiteX23"/>
              <a:gd fmla="*/ 164926 h 279369" name="connsiteY23"/>
              <a:gd fmla="*/ 106427 w 331753" name="connsiteX24"/>
              <a:gd fmla="*/ 164926 h 279369" name="connsiteY24"/>
              <a:gd fmla="*/ 107717 w 331753" name="connsiteX25"/>
              <a:gd fmla="*/ 166227 h 279369" name="connsiteY25"/>
              <a:gd fmla="*/ 109007 w 331753" name="connsiteX26"/>
              <a:gd fmla="*/ 166227 h 279369" name="connsiteY26"/>
              <a:gd fmla="*/ 111587 w 331753" name="connsiteX27"/>
              <a:gd fmla="*/ 167527 h 279369" name="connsiteY27"/>
              <a:gd fmla="*/ 112876 w 331753" name="connsiteX28"/>
              <a:gd fmla="*/ 167527 h 279369" name="connsiteY28"/>
              <a:gd fmla="*/ 115456 w 331753" name="connsiteX29"/>
              <a:gd fmla="*/ 170129 h 279369" name="connsiteY29"/>
              <a:gd fmla="*/ 174789 w 331753" name="connsiteX30"/>
              <a:gd fmla="*/ 231263 h 279369" name="connsiteY30"/>
              <a:gd fmla="*/ 179949 w 331753" name="connsiteX31"/>
              <a:gd fmla="*/ 250774 h 279369" name="connsiteY31"/>
              <a:gd fmla="*/ 178659 w 331753" name="connsiteX32"/>
              <a:gd fmla="*/ 253376 h 279369" name="connsiteY32"/>
              <a:gd fmla="*/ 177369 w 331753" name="connsiteX33"/>
              <a:gd fmla="*/ 254676 h 279369" name="connsiteY33"/>
              <a:gd fmla="*/ 176079 w 331753" name="connsiteX34"/>
              <a:gd fmla="*/ 255977 h 279369" name="connsiteY34"/>
              <a:gd fmla="*/ 174789 w 331753" name="connsiteX35"/>
              <a:gd fmla="*/ 257278 h 279369" name="connsiteY35"/>
              <a:gd fmla="*/ 173499 w 331753" name="connsiteX36"/>
              <a:gd fmla="*/ 258578 h 279369" name="connsiteY36"/>
              <a:gd fmla="*/ 179949 w 331753" name="connsiteX37"/>
              <a:gd fmla="*/ 263781 h 279369" name="connsiteY37"/>
              <a:gd fmla="*/ 179949 w 331753" name="connsiteX38"/>
              <a:gd fmla="*/ 265082 h 279369" name="connsiteY38"/>
              <a:gd fmla="*/ 182528 w 331753" name="connsiteX39"/>
              <a:gd fmla="*/ 263781 h 279369" name="connsiteY39"/>
              <a:gd fmla="*/ 241861 w 331753" name="connsiteX40"/>
              <a:gd fmla="*/ 202647 h 279369" name="connsiteY40"/>
              <a:gd fmla="*/ 241861 w 331753" name="connsiteX41"/>
              <a:gd fmla="*/ 197444 h 279369" name="connsiteY41"/>
              <a:gd fmla="*/ 177369 w 331753" name="connsiteX42"/>
              <a:gd fmla="*/ 132408 h 279369" name="connsiteY42"/>
              <a:gd fmla="*/ 150282 w 331753" name="connsiteX43"/>
              <a:gd fmla="*/ 159723 h 279369" name="connsiteY43"/>
              <a:gd fmla="*/ 147702 w 331753" name="connsiteX44"/>
              <a:gd fmla="*/ 161024 h 279369" name="connsiteY44"/>
              <a:gd fmla="*/ 146412 w 331753" name="connsiteX45"/>
              <a:gd fmla="*/ 162324 h 279369" name="connsiteY45"/>
              <a:gd fmla="*/ 143833 w 331753" name="connsiteX46"/>
              <a:gd fmla="*/ 163625 h 279369" name="connsiteY46"/>
              <a:gd fmla="*/ 141253 w 331753" name="connsiteX47"/>
              <a:gd fmla="*/ 163625 h 279369" name="connsiteY47"/>
              <a:gd fmla="*/ 138673 w 331753" name="connsiteX48"/>
              <a:gd fmla="*/ 164926 h 279369" name="connsiteY48"/>
              <a:gd fmla="*/ 129644 w 331753" name="connsiteX49"/>
              <a:gd fmla="*/ 162324 h 279369" name="connsiteY49"/>
              <a:gd fmla="*/ 127065 w 331753" name="connsiteX50"/>
              <a:gd fmla="*/ 159723 h 279369" name="connsiteY50"/>
              <a:gd fmla="*/ 111587 w 331753" name="connsiteX51"/>
              <a:gd fmla="*/ 144114 h 279369" name="connsiteY51"/>
              <a:gd fmla="*/ 111587 w 331753" name="connsiteX52"/>
              <a:gd fmla="*/ 120701 h 279369" name="connsiteY52"/>
              <a:gd fmla="*/ 152862 w 331753" name="connsiteX53"/>
              <a:gd fmla="*/ 79078 h 279369" name="connsiteY53"/>
              <a:gd fmla="*/ 137384 w 331753" name="connsiteX54"/>
              <a:gd fmla="*/ 63469 h 279369" name="connsiteY54"/>
              <a:gd fmla="*/ 195676 w 331753" name="connsiteX55"/>
              <a:gd fmla="*/ 58706 h 279369" name="connsiteY55"/>
              <a:gd fmla="*/ 122203 w 331753" name="connsiteX56"/>
              <a:gd fmla="*/ 131257 h 279369" name="connsiteY56"/>
              <a:gd fmla="*/ 122203 w 331753" name="connsiteX57"/>
              <a:gd fmla="*/ 132553 h 279369" name="connsiteY57"/>
              <a:gd fmla="*/ 138960 w 331753" name="connsiteX58"/>
              <a:gd fmla="*/ 149395 h 279369" name="connsiteY58"/>
              <a:gd fmla="*/ 140249 w 331753" name="connsiteX59"/>
              <a:gd fmla="*/ 148099 h 279369" name="connsiteY59"/>
              <a:gd fmla="*/ 172474 w 331753" name="connsiteX60"/>
              <a:gd fmla="*/ 115710 h 279369" name="connsiteY60"/>
              <a:gd fmla="*/ 184075 w 331753" name="connsiteX61"/>
              <a:gd fmla="*/ 104050 h 279369" name="connsiteY61"/>
              <a:gd fmla="*/ 195676 w 331753" name="connsiteX62"/>
              <a:gd fmla="*/ 104050 h 279369" name="connsiteY62"/>
              <a:gd fmla="*/ 198254 w 331753" name="connsiteX63"/>
              <a:gd fmla="*/ 109233 h 279369" name="connsiteY63"/>
              <a:gd fmla="*/ 195676 w 331753" name="connsiteX64"/>
              <a:gd fmla="*/ 114415 h 279369" name="connsiteY64"/>
              <a:gd fmla="*/ 187942 w 331753" name="connsiteX65"/>
              <a:gd fmla="*/ 120893 h 279369" name="connsiteY65"/>
              <a:gd fmla="*/ 238213 w 331753" name="connsiteX66"/>
              <a:gd fmla="*/ 171419 h 279369" name="connsiteY66"/>
              <a:gd fmla="*/ 273016 w 331753" name="connsiteX67"/>
              <a:gd fmla="*/ 136439 h 279369" name="connsiteY67"/>
              <a:gd fmla="*/ 195676 w 331753" name="connsiteX68"/>
              <a:gd fmla="*/ 58706 h 279369" name="connsiteY68"/>
              <a:gd fmla="*/ 93282 w 331753" name="connsiteX69"/>
              <a:gd fmla="*/ 19019 h 279369" name="connsiteY69"/>
              <a:gd fmla="*/ 89395 w 331753" name="connsiteX70"/>
              <a:gd fmla="*/ 20330 h 279369" name="connsiteY70"/>
              <a:gd fmla="*/ 16844 w 331753" name="connsiteX71"/>
              <a:gd fmla="*/ 95035 h 279369" name="connsiteY71"/>
              <a:gd fmla="*/ 15548 w 331753" name="connsiteX72"/>
              <a:gd fmla="*/ 100277 h 279369" name="connsiteY72"/>
              <a:gd fmla="*/ 46642 w 331753" name="connsiteX73"/>
              <a:gd fmla="*/ 131732 h 279369" name="connsiteY73"/>
              <a:gd fmla="*/ 126966 w 331753" name="connsiteX74"/>
              <a:gd fmla="*/ 51784 h 279369" name="connsiteY74"/>
              <a:gd fmla="*/ 95873 w 331753" name="connsiteX75"/>
              <a:gd fmla="*/ 20330 h 279369" name="connsiteY75"/>
              <a:gd fmla="*/ 93282 w 331753" name="connsiteX76"/>
              <a:gd fmla="*/ 19019 h 279369" name="connsiteY76"/>
              <a:gd fmla="*/ 239847 w 331753" name="connsiteX77"/>
              <a:gd fmla="*/ 15844 h 279369" name="connsiteY77"/>
              <a:gd fmla="*/ 237270 w 331753" name="connsiteX78"/>
              <a:gd fmla="*/ 17133 h 279369" name="connsiteY78"/>
              <a:gd fmla="*/ 206341 w 331753" name="connsiteX79"/>
              <a:gd fmla="*/ 46772 h 279369" name="connsiteY79"/>
              <a:gd fmla="*/ 283662 w 331753" name="connsiteX80"/>
              <a:gd fmla="*/ 125382 h 279369" name="connsiteY80"/>
              <a:gd fmla="*/ 314590 w 331753" name="connsiteX81"/>
              <a:gd fmla="*/ 94454 h 279369" name="connsiteY81"/>
              <a:gd fmla="*/ 315879 w 331753" name="connsiteX82"/>
              <a:gd fmla="*/ 93165 h 279369" name="connsiteY82"/>
              <a:gd fmla="*/ 314590 w 331753" name="connsiteX83"/>
              <a:gd fmla="*/ 90588 h 279369" name="connsiteY83"/>
              <a:gd fmla="*/ 241136 w 331753" name="connsiteX84"/>
              <a:gd fmla="*/ 17133 h 279369" name="connsiteY84"/>
              <a:gd fmla="*/ 239847 w 331753" name="connsiteX85"/>
              <a:gd fmla="*/ 15844 h 279369" name="connsiteY85"/>
              <a:gd fmla="*/ 239005 w 331753" name="connsiteX86"/>
              <a:gd fmla="*/ 0 h 279369" name="connsiteY86"/>
              <a:gd fmla="*/ 252625 w 331753" name="connsiteX87"/>
              <a:gd fmla="*/ 4855 h 279369" name="connsiteY87"/>
              <a:gd fmla="*/ 325267 w 331753" name="connsiteX88"/>
              <a:gd fmla="*/ 78663 h 279369" name="connsiteY88"/>
              <a:gd fmla="*/ 331753 w 331753" name="connsiteX89"/>
              <a:gd fmla="*/ 91612 h 279369" name="connsiteY89"/>
              <a:gd fmla="*/ 326564 w 331753" name="connsiteX90"/>
              <a:gd fmla="*/ 105856 h 279369" name="connsiteY90"/>
              <a:gd fmla="*/ 290243 w 331753" name="connsiteX91"/>
              <a:gd fmla="*/ 142112 h 279369" name="connsiteY91"/>
              <a:gd fmla="*/ 250031 w 331753" name="connsiteX92"/>
              <a:gd fmla="*/ 182253 h 279369" name="connsiteY92"/>
              <a:gd fmla="*/ 253922 w 331753" name="connsiteX93"/>
              <a:gd fmla="*/ 186138 h 279369" name="connsiteY93"/>
              <a:gd fmla="*/ 253922 w 331753" name="connsiteX94"/>
              <a:gd fmla="*/ 213330 h 279369" name="connsiteY94"/>
              <a:gd fmla="*/ 194252 w 331753" name="connsiteX95"/>
              <a:gd fmla="*/ 272895 h 279369" name="connsiteY95"/>
              <a:gd fmla="*/ 181280 w 331753" name="connsiteX96"/>
              <a:gd fmla="*/ 279369 h 279369" name="connsiteY96"/>
              <a:gd fmla="*/ 169605 w 331753" name="connsiteX97"/>
              <a:gd fmla="*/ 274190 h 279369" name="connsiteY97"/>
              <a:gd fmla="*/ 163120 w 331753" name="connsiteX98"/>
              <a:gd fmla="*/ 269010 h 279369" name="connsiteY98"/>
              <a:gd fmla="*/ 159228 w 331753" name="connsiteX99"/>
              <a:gd fmla="*/ 271600 h 279369" name="connsiteY99"/>
              <a:gd fmla="*/ 146256 w 331753" name="connsiteX100"/>
              <a:gd fmla="*/ 276779 h 279369" name="connsiteY100"/>
              <a:gd fmla="*/ 133284 w 331753" name="connsiteX101"/>
              <a:gd fmla="*/ 271600 h 279369" name="connsiteY101"/>
              <a:gd fmla="*/ 73614 w 331753" name="connsiteX102"/>
              <a:gd fmla="*/ 212036 h 279369" name="connsiteY102"/>
              <a:gd fmla="*/ 68426 w 331753" name="connsiteX103"/>
              <a:gd fmla="*/ 199087 h 279369" name="connsiteY103"/>
              <a:gd fmla="*/ 73614 w 331753" name="connsiteX104"/>
              <a:gd fmla="*/ 186138 h 279369" name="connsiteY104"/>
              <a:gd fmla="*/ 74911 w 331753" name="connsiteX105"/>
              <a:gd fmla="*/ 183548 h 279369" name="connsiteY105"/>
              <a:gd fmla="*/ 76209 w 331753" name="connsiteX106"/>
              <a:gd fmla="*/ 182253 h 279369" name="connsiteY106"/>
              <a:gd fmla="*/ 42482 w 331753" name="connsiteX107"/>
              <a:gd fmla="*/ 148587 h 279369" name="connsiteY107"/>
              <a:gd fmla="*/ 42482 w 331753" name="connsiteX108"/>
              <a:gd fmla="*/ 147292 h 279369" name="connsiteY108"/>
              <a:gd fmla="*/ 4864 w 331753" name="connsiteX109"/>
              <a:gd fmla="*/ 111035 h 279369" name="connsiteY109"/>
              <a:gd fmla="*/ 4864 w 331753" name="connsiteX110"/>
              <a:gd fmla="*/ 83843 h 279369" name="connsiteY110"/>
              <a:gd fmla="*/ 77506 w 331753" name="connsiteX111"/>
              <a:gd fmla="*/ 10035 h 279369" name="connsiteY111"/>
              <a:gd fmla="*/ 106044 w 331753" name="connsiteX112"/>
              <a:gd fmla="*/ 10035 h 279369" name="connsiteY112"/>
              <a:gd fmla="*/ 142365 w 331753" name="connsiteX113"/>
              <a:gd fmla="*/ 46291 h 279369" name="connsiteY113"/>
              <a:gd fmla="*/ 163120 w 331753" name="connsiteX114"/>
              <a:gd fmla="*/ 67009 h 279369" name="connsiteY114"/>
              <a:gd fmla="*/ 189063 w 331753" name="connsiteX115"/>
              <a:gd fmla="*/ 41112 h 279369" name="connsiteY115"/>
              <a:gd fmla="*/ 225384 w 331753" name="connsiteX116"/>
              <a:gd fmla="*/ 4855 h 279369" name="connsiteY116"/>
              <a:gd fmla="*/ 239005 w 331753" name="connsiteX117"/>
              <a:gd fmla="*/ 0 h 279369" name="connsiteY1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b="b" l="l" r="r" t="t"/>
            <a:pathLst>
              <a:path h="279369" w="331753">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gradFill>
            <a:gsLst>
              <a:gs pos="0">
                <a:srgbClr val="238DED"/>
              </a:gs>
              <a:gs pos="100000">
                <a:srgbClr val="18478F"/>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FFFFFF"/>
              </a:solidFill>
              <a:latin typeface="Arial"/>
              <a:ea charset="-122" panose="020b0503020204020204" pitchFamily="34" typeface="微软雅黑"/>
            </a:endParaRPr>
          </a:p>
        </p:txBody>
      </p:sp>
      <p:sp>
        <p:nvSpPr>
          <p:cNvPr id="17" name="椭圆 22"/>
          <p:cNvSpPr/>
          <p:nvPr/>
        </p:nvSpPr>
        <p:spPr>
          <a:xfrm>
            <a:off x="5964592" y="5007276"/>
            <a:ext cx="326761" cy="360623"/>
          </a:xfrm>
          <a:custGeom>
            <a:gdLst>
              <a:gd fmla="*/ 89804 w 306388" name="connsiteX0"/>
              <a:gd fmla="*/ 211138 h 338138" name="connsiteY0"/>
              <a:gd fmla="*/ 125461 w 306388" name="connsiteX1"/>
              <a:gd fmla="*/ 283898 h 338138" name="connsiteY1"/>
              <a:gd fmla="*/ 142629 w 306388" name="connsiteX2"/>
              <a:gd fmla="*/ 234951 h 338138" name="connsiteY2"/>
              <a:gd fmla="*/ 153194 w 306388" name="connsiteX3"/>
              <a:gd fmla="*/ 236273 h 338138" name="connsiteY3"/>
              <a:gd fmla="*/ 163759 w 306388" name="connsiteX4"/>
              <a:gd fmla="*/ 234951 h 338138" name="connsiteY4"/>
              <a:gd fmla="*/ 180928 w 306388" name="connsiteX5"/>
              <a:gd fmla="*/ 281253 h 338138" name="connsiteY5"/>
              <a:gd fmla="*/ 213944 w 306388" name="connsiteX6"/>
              <a:gd fmla="*/ 211138 h 338138" name="connsiteY6"/>
              <a:gd fmla="*/ 265448 w 306388" name="connsiteX7"/>
              <a:gd fmla="*/ 234951 h 338138" name="connsiteY7"/>
              <a:gd fmla="*/ 306388 w 306388" name="connsiteX8"/>
              <a:gd fmla="*/ 293159 h 338138" name="connsiteY8"/>
              <a:gd fmla="*/ 306388 w 306388" name="connsiteX9"/>
              <a:gd fmla="*/ 338138 h 338138" name="connsiteY9"/>
              <a:gd fmla="*/ 0 w 306388" name="connsiteX10"/>
              <a:gd fmla="*/ 338138 h 338138" name="connsiteY10"/>
              <a:gd fmla="*/ 0 w 306388" name="connsiteX11"/>
              <a:gd fmla="*/ 293159 h 338138" name="connsiteY11"/>
              <a:gd fmla="*/ 40940 w 306388" name="connsiteX12"/>
              <a:gd fmla="*/ 234951 h 338138" name="connsiteY12"/>
              <a:gd fmla="*/ 89804 w 306388" name="connsiteX13"/>
              <a:gd fmla="*/ 211138 h 338138" name="connsiteY13"/>
              <a:gd fmla="*/ 153194 w 306388" name="connsiteX14"/>
              <a:gd fmla="*/ 11113 h 338138" name="connsiteY14"/>
              <a:gd fmla="*/ 63500 w 306388" name="connsiteX15"/>
              <a:gd fmla="*/ 86287 h 338138" name="connsiteY15"/>
              <a:gd fmla="*/ 64819 w 306388" name="connsiteX16"/>
              <a:gd fmla="*/ 87606 h 338138" name="connsiteY16"/>
              <a:gd fmla="*/ 67457 w 306388" name="connsiteX17"/>
              <a:gd fmla="*/ 88925 h 338138" name="connsiteY17"/>
              <a:gd fmla="*/ 74052 w 306388" name="connsiteX18"/>
              <a:gd fmla="*/ 96838 h 338138" name="connsiteY18"/>
              <a:gd fmla="*/ 153194 w 306388" name="connsiteX19"/>
              <a:gd fmla="*/ 30896 h 338138" name="connsiteY19"/>
              <a:gd fmla="*/ 231017 w 306388" name="connsiteX20"/>
              <a:gd fmla="*/ 96838 h 338138" name="connsiteY20"/>
              <a:gd fmla="*/ 242888 w 306388" name="connsiteX21"/>
              <a:gd fmla="*/ 87606 h 338138" name="connsiteY21"/>
              <a:gd fmla="*/ 153194 w 306388" name="connsiteX22"/>
              <a:gd fmla="*/ 11113 h 338138" name="connsiteY22"/>
              <a:gd fmla="*/ 153987 w 306388" name="connsiteX23"/>
              <a:gd fmla="*/ 0 h 338138" name="connsiteY23"/>
              <a:gd fmla="*/ 254038 w 306388" name="connsiteX24"/>
              <a:gd fmla="*/ 89535 h 338138" name="connsiteY24"/>
              <a:gd fmla="*/ 261937 w 306388" name="connsiteX25"/>
              <a:gd fmla="*/ 102702 h 338138" name="connsiteY25"/>
              <a:gd fmla="*/ 261937 w 306388" name="connsiteX26"/>
              <a:gd fmla="*/ 135620 h 338138" name="connsiteY26"/>
              <a:gd fmla="*/ 246140 w 306388" name="connsiteX27"/>
              <a:gd fmla="*/ 150103 h 338138" name="connsiteY27"/>
              <a:gd fmla="*/ 230342 w 306388" name="connsiteX28"/>
              <a:gd fmla="*/ 135620 h 338138" name="connsiteY28"/>
              <a:gd fmla="*/ 230342 w 306388" name="connsiteX29"/>
              <a:gd fmla="*/ 127719 h 338138" name="connsiteY29"/>
              <a:gd fmla="*/ 153987 w 306388" name="connsiteX30"/>
              <a:gd fmla="*/ 210671 h 338138" name="connsiteY30"/>
              <a:gd fmla="*/ 77632 w 306388" name="connsiteX31"/>
              <a:gd fmla="*/ 127719 h 338138" name="connsiteY31"/>
              <a:gd fmla="*/ 77632 w 306388" name="connsiteX32"/>
              <a:gd fmla="*/ 135620 h 338138" name="connsiteY32"/>
              <a:gd fmla="*/ 65784 w 306388" name="connsiteX33"/>
              <a:gd fmla="*/ 150103 h 338138" name="connsiteY33"/>
              <a:gd fmla="*/ 105278 w 306388" name="connsiteX34"/>
              <a:gd fmla="*/ 201454 h 338138" name="connsiteY34"/>
              <a:gd fmla="*/ 117126 w 306388" name="connsiteX35"/>
              <a:gd fmla="*/ 202771 h 338138" name="connsiteY35"/>
              <a:gd fmla="*/ 125025 w 306388" name="connsiteX36"/>
              <a:gd fmla="*/ 218571 h 338138" name="connsiteY36"/>
              <a:gd fmla="*/ 107911 w 306388" name="connsiteX37"/>
              <a:gd fmla="*/ 219888 h 338138" name="connsiteY37"/>
              <a:gd fmla="*/ 100012 w 306388" name="connsiteX38"/>
              <a:gd fmla="*/ 209354 h 338138" name="connsiteY38"/>
              <a:gd fmla="*/ 56568 w 306388" name="connsiteX39"/>
              <a:gd fmla="*/ 150103 h 338138" name="connsiteY39"/>
              <a:gd fmla="*/ 46037 w 306388" name="connsiteX40"/>
              <a:gd fmla="*/ 135620 h 338138" name="connsiteY40"/>
              <a:gd fmla="*/ 46037 w 306388" name="connsiteX41"/>
              <a:gd fmla="*/ 102702 h 338138" name="connsiteY41"/>
              <a:gd fmla="*/ 53936 w 306388" name="connsiteX42"/>
              <a:gd fmla="*/ 89535 h 338138" name="connsiteY42"/>
              <a:gd fmla="*/ 153987 w 306388" name="connsiteX43"/>
              <a:gd fmla="*/ 0 h 338138"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38138" w="30638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FFFFFF"/>
              </a:solidFill>
              <a:latin typeface="Arial"/>
              <a:ea charset="-122" panose="020b0503020204020204" pitchFamily="34" typeface="微软雅黑"/>
            </a:endParaRPr>
          </a:p>
        </p:txBody>
      </p:sp>
      <p:grpSp>
        <p:nvGrpSpPr>
          <p:cNvPr id="19" name="组合 18"/>
          <p:cNvGrpSpPr/>
          <p:nvPr/>
        </p:nvGrpSpPr>
        <p:grpSpPr>
          <a:xfrm>
            <a:off x="6759930" y="2327183"/>
            <a:ext cx="3803797" cy="790225"/>
            <a:chOff x="6798184" y="1678126"/>
            <a:chExt cx="5149474" cy="790225"/>
          </a:xfrm>
        </p:grpSpPr>
        <p:sp>
          <p:nvSpPr>
            <p:cNvPr id="20" name="矩形 19"/>
            <p:cNvSpPr/>
            <p:nvPr/>
          </p:nvSpPr>
          <p:spPr>
            <a:xfrm>
              <a:off x="6798184" y="2006686"/>
              <a:ext cx="5149474" cy="457200"/>
            </a:xfrm>
            <a:prstGeom prst="rect">
              <a:avLst/>
            </a:prstGeom>
          </p:spPr>
          <p:txBody>
            <a:bodyPr wrap="square">
              <a:spAutoFit/>
              <a:scene3d>
                <a:camera prst="orthographicFront"/>
                <a:lightRig dir="t" rig="threePt"/>
              </a:scene3d>
              <a:sp3d contourW="12700"/>
            </a:bodyPr>
            <a:lstStyle/>
            <a:p>
              <a:pPr>
                <a:lnSpc>
                  <a:spcPct val="120000"/>
                </a:lnSpc>
                <a:spcBef>
                  <a:spcPct val="0"/>
                </a:spcBef>
                <a:buNone/>
              </a:pPr>
              <a:r>
                <a:rPr altLang="en-US" lang="zh-CN" sz="1000">
                  <a:solidFill>
                    <a:schemeClr val="tx1">
                      <a:lumMod val="50000"/>
                      <a:lumOff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21" name="矩形 20"/>
            <p:cNvSpPr/>
            <p:nvPr/>
          </p:nvSpPr>
          <p:spPr>
            <a:xfrm>
              <a:off x="6798183" y="1678126"/>
              <a:ext cx="2241974" cy="335280"/>
            </a:xfrm>
            <a:prstGeom prst="rect">
              <a:avLst/>
            </a:prstGeom>
          </p:spPr>
          <p:txBody>
            <a:bodyPr wrap="square">
              <a:spAutoFit/>
              <a:scene3d>
                <a:camera prst="orthographicFront"/>
                <a:lightRig dir="t" rig="threePt"/>
              </a:scene3d>
              <a:sp3d contourW="12700"/>
            </a:bodyPr>
            <a:lstStyle/>
            <a:p>
              <a:pP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未来工作部署</a:t>
              </a:r>
            </a:p>
          </p:txBody>
        </p:sp>
      </p:grpSp>
      <p:grpSp>
        <p:nvGrpSpPr>
          <p:cNvPr id="22" name="组合 21"/>
          <p:cNvGrpSpPr/>
          <p:nvPr/>
        </p:nvGrpSpPr>
        <p:grpSpPr>
          <a:xfrm>
            <a:off x="6759930" y="3516879"/>
            <a:ext cx="3803797" cy="814289"/>
            <a:chOff x="6798184" y="1678126"/>
            <a:chExt cx="5149474" cy="814289"/>
          </a:xfrm>
        </p:grpSpPr>
        <p:sp>
          <p:nvSpPr>
            <p:cNvPr id="23" name="矩形 22"/>
            <p:cNvSpPr/>
            <p:nvPr/>
          </p:nvSpPr>
          <p:spPr>
            <a:xfrm>
              <a:off x="6798184" y="2030750"/>
              <a:ext cx="5149474" cy="457200"/>
            </a:xfrm>
            <a:prstGeom prst="rect">
              <a:avLst/>
            </a:prstGeom>
          </p:spPr>
          <p:txBody>
            <a:bodyPr wrap="square">
              <a:spAutoFit/>
              <a:scene3d>
                <a:camera prst="orthographicFront"/>
                <a:lightRig dir="t" rig="threePt"/>
              </a:scene3d>
              <a:sp3d contourW="12700"/>
            </a:bodyPr>
            <a:lstStyle/>
            <a:p>
              <a:pPr>
                <a:lnSpc>
                  <a:spcPct val="12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24" name="矩形 23"/>
            <p:cNvSpPr/>
            <p:nvPr/>
          </p:nvSpPr>
          <p:spPr>
            <a:xfrm>
              <a:off x="6798183" y="1678126"/>
              <a:ext cx="2241974" cy="335280"/>
            </a:xfrm>
            <a:prstGeom prst="rect">
              <a:avLst/>
            </a:prstGeom>
          </p:spPr>
          <p:txBody>
            <a:bodyPr wrap="square">
              <a:spAutoFit/>
              <a:scene3d>
                <a:camera prst="orthographicFront"/>
                <a:lightRig dir="t" rig="threePt"/>
              </a:scene3d>
              <a:sp3d contourW="12700"/>
            </a:bodyPr>
            <a:lstStyle/>
            <a:p>
              <a:pP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未来工作部署</a:t>
              </a:r>
            </a:p>
          </p:txBody>
        </p:sp>
      </p:grpSp>
      <p:grpSp>
        <p:nvGrpSpPr>
          <p:cNvPr id="25" name="组合 24"/>
          <p:cNvGrpSpPr/>
          <p:nvPr/>
        </p:nvGrpSpPr>
        <p:grpSpPr>
          <a:xfrm>
            <a:off x="6759930" y="4706575"/>
            <a:ext cx="3803797" cy="814289"/>
            <a:chOff x="6798184" y="1678126"/>
            <a:chExt cx="5149474" cy="814289"/>
          </a:xfrm>
        </p:grpSpPr>
        <p:sp>
          <p:nvSpPr>
            <p:cNvPr id="26" name="矩形 25"/>
            <p:cNvSpPr/>
            <p:nvPr/>
          </p:nvSpPr>
          <p:spPr>
            <a:xfrm>
              <a:off x="6798184" y="2030749"/>
              <a:ext cx="5149474" cy="457200"/>
            </a:xfrm>
            <a:prstGeom prst="rect">
              <a:avLst/>
            </a:prstGeom>
          </p:spPr>
          <p:txBody>
            <a:bodyPr wrap="square">
              <a:spAutoFit/>
              <a:scene3d>
                <a:camera prst="orthographicFront"/>
                <a:lightRig dir="t" rig="threePt"/>
              </a:scene3d>
              <a:sp3d contourW="12700"/>
            </a:bodyPr>
            <a:lstStyle/>
            <a:p>
              <a:pPr>
                <a:lnSpc>
                  <a:spcPct val="120000"/>
                </a:lnSpc>
                <a:spcBef>
                  <a:spcPct val="0"/>
                </a:spcBef>
                <a:buNone/>
              </a:pPr>
              <a:r>
                <a:rPr altLang="en-US" lang="zh-CN" sz="1000">
                  <a:solidFill>
                    <a:schemeClr val="bg1">
                      <a:lumMod val="50000"/>
                    </a:schemeClr>
                  </a:solidFill>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a:t>
              </a:r>
            </a:p>
          </p:txBody>
        </p:sp>
        <p:sp>
          <p:nvSpPr>
            <p:cNvPr id="27" name="矩形 26"/>
            <p:cNvSpPr/>
            <p:nvPr/>
          </p:nvSpPr>
          <p:spPr>
            <a:xfrm>
              <a:off x="6798183" y="1678127"/>
              <a:ext cx="2241974" cy="335280"/>
            </a:xfrm>
            <a:prstGeom prst="rect">
              <a:avLst/>
            </a:prstGeom>
          </p:spPr>
          <p:txBody>
            <a:bodyPr wrap="square">
              <a:spAutoFit/>
              <a:scene3d>
                <a:camera prst="orthographicFront"/>
                <a:lightRig dir="t" rig="threePt"/>
              </a:scene3d>
              <a:sp3d contourW="12700"/>
            </a:bodyPr>
            <a:lstStyle/>
            <a:p>
              <a:pPr defTabSz="457189">
                <a:buClr>
                  <a:srgbClr val="151314"/>
                </a:buClr>
                <a:buSzPct val="25000"/>
              </a:pPr>
              <a:r>
                <a:rPr altLang="en-US" b="1" kern="0" lang="zh-CN" smtClean="0" sz="1600">
                  <a:solidFill>
                    <a:schemeClr val="tx1">
                      <a:lumMod val="65000"/>
                      <a:lumOff val="35000"/>
                    </a:schemeClr>
                  </a:solidFill>
                  <a:ea charset="-122" panose="020b0503020204020204" pitchFamily="34" typeface="微软雅黑"/>
                  <a:cs typeface="+mn-ea"/>
                  <a:sym typeface="+mn-lt"/>
                </a:rPr>
                <a:t>未来工作部署</a:t>
              </a:r>
            </a:p>
          </p:txBody>
        </p:sp>
      </p:grpSp>
      <p:pic>
        <p:nvPicPr>
          <p:cNvPr id="33" name="图片占位符 42"/>
          <p:cNvPicPr>
            <a:picLocks noChangeAspect="1"/>
          </p:cNvPicPr>
          <p:nvPr/>
        </p:nvPicPr>
        <p:blipFill>
          <a:blip r:embed="rId3">
            <a:extLst>
              <a:ext uri="{28A0092B-C50C-407E-A947-70E740481C1C}">
                <a14:useLocalDpi val="0"/>
              </a:ext>
            </a:extLst>
          </a:blip>
          <a:srcRect l="14583" r="14583"/>
          <a:stretch>
            <a:fillRect/>
          </a:stretch>
        </p:blipFill>
        <p:spPr>
          <a:xfrm>
            <a:off x="1460269" y="2525091"/>
            <a:ext cx="3180360" cy="3056600"/>
          </a:xfrm>
          <a:custGeom>
            <a:gdLst>
              <a:gd fmla="*/ 1524000 w 3048000" name="connsiteX0"/>
              <a:gd fmla="*/ 0 h 3048000" name="connsiteY0"/>
              <a:gd fmla="*/ 3048000 w 3048000" name="connsiteX1"/>
              <a:gd fmla="*/ 1524000 h 3048000" name="connsiteY1"/>
              <a:gd fmla="*/ 1524000 w 3048000" name="connsiteX2"/>
              <a:gd fmla="*/ 3048000 h 3048000" name="connsiteY2"/>
              <a:gd fmla="*/ 0 w 3048000" name="connsiteX3"/>
              <a:gd fmla="*/ 1524000 h 3048000" name="connsiteY3"/>
              <a:gd fmla="*/ 1524000 w 3048000" name="connsiteX4"/>
              <a:gd fmla="*/ 0 h 304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48000" w="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a:blipFill>
            <a:blip r:embed="rId3"/>
            <a:stretch>
              <a:fillRect l="-37794" r="-61232"/>
            </a:stretch>
          </a:blipFill>
          <a:effectLst>
            <a:outerShdw algn="tl" blurRad="190500" dir="2700000" dist="63500" rotWithShape="0">
              <a:prstClr val="black">
                <a:alpha val="30000"/>
              </a:prstClr>
            </a:outerShdw>
          </a:effectLst>
        </p:spPr>
      </p:pic>
      <p:sp>
        <p:nvSpPr>
          <p:cNvPr id="31" name="圆角矩形 30"/>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未来工作计划</a:t>
            </a:r>
          </a:p>
        </p:txBody>
      </p:sp>
    </p:spTree>
    <p:extLst>
      <p:ext uri="{BB962C8B-B14F-4D97-AF65-F5344CB8AC3E}">
        <p14:creationId val="91099954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500" id="7"/>
                                        <p:tgtEl>
                                          <p:spTgt spid="31"/>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31"/>
                                        </p:tgtEl>
                                        <p:attrNameLst>
                                          <p:attrName>ppt_x</p:attrName>
                                          <p:attrName>ppt_y</p:attrName>
                                        </p:attrNameLst>
                                      </p:cBhvr>
                                      <p:rCtr x="0" y="-9074"/>
                                    </p:animMotion>
                                  </p:childTnLst>
                                </p:cTn>
                              </p:par>
                            </p:childTnLst>
                          </p:cTn>
                        </p:par>
                        <p:par>
                          <p:cTn fill="hold" id="10" nodeType="afterGroup">
                            <p:stCondLst>
                              <p:cond delay="1500"/>
                            </p:stCondLst>
                            <p:childTnLst>
                              <p:par>
                                <p:cTn fill="hold" id="11" nodeType="afterEffect" presetClass="entr" presetID="53" presetSubtype="0">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p:cTn dur="500" fill="hold" id="13"/>
                                        <p:tgtEl>
                                          <p:spTgt spid="33"/>
                                        </p:tgtEl>
                                        <p:attrNameLst>
                                          <p:attrName>ppt_w</p:attrName>
                                        </p:attrNameLst>
                                      </p:cBhvr>
                                      <p:tavLst>
                                        <p:tav tm="0">
                                          <p:val>
                                            <p:fltVal val="0"/>
                                          </p:val>
                                        </p:tav>
                                        <p:tav tm="100000">
                                          <p:val>
                                            <p:strVal val="#ppt_w"/>
                                          </p:val>
                                        </p:tav>
                                      </p:tavLst>
                                    </p:anim>
                                    <p:anim calcmode="lin" valueType="num">
                                      <p:cBhvr>
                                        <p:cTn dur="500" fill="hold" id="14"/>
                                        <p:tgtEl>
                                          <p:spTgt spid="33"/>
                                        </p:tgtEl>
                                        <p:attrNameLst>
                                          <p:attrName>ppt_h</p:attrName>
                                        </p:attrNameLst>
                                      </p:cBhvr>
                                      <p:tavLst>
                                        <p:tav tm="0">
                                          <p:val>
                                            <p:fltVal val="0"/>
                                          </p:val>
                                        </p:tav>
                                        <p:tav tm="100000">
                                          <p:val>
                                            <p:strVal val="#ppt_h"/>
                                          </p:val>
                                        </p:tav>
                                      </p:tavLst>
                                    </p:anim>
                                    <p:animEffect filter="fade" transition="in">
                                      <p:cBhvr>
                                        <p:cTn dur="500" id="15"/>
                                        <p:tgtEl>
                                          <p:spTgt spid="33"/>
                                        </p:tgtEl>
                                      </p:cBhvr>
                                    </p:animEffect>
                                  </p:childTnLst>
                                </p:cTn>
                              </p:par>
                            </p:childTnLst>
                          </p:cTn>
                        </p:par>
                        <p:par>
                          <p:cTn fill="hold" id="16" nodeType="afterGroup">
                            <p:stCondLst>
                              <p:cond delay="2000"/>
                            </p:stCondLst>
                            <p:childTnLst>
                              <p:par>
                                <p:cTn fill="hold" grpId="0" id="17" nodeType="afterEffect" presetClass="entr" presetID="2" presetSubtype="4">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ppt_x"/>
                                          </p:val>
                                        </p:tav>
                                        <p:tav tm="100000">
                                          <p:val>
                                            <p:strVal val="#ppt_x"/>
                                          </p:val>
                                        </p:tav>
                                      </p:tavLst>
                                    </p:anim>
                                    <p:anim calcmode="lin" valueType="num">
                                      <p:cBhvr additive="base">
                                        <p:cTn dur="500" fill="hold" id="20"/>
                                        <p:tgtEl>
                                          <p:spTgt spid="11"/>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ppt_x"/>
                                          </p:val>
                                        </p:tav>
                                        <p:tav tm="100000">
                                          <p:val>
                                            <p:strVal val="#ppt_x"/>
                                          </p:val>
                                        </p:tav>
                                      </p:tavLst>
                                    </p:anim>
                                    <p:anim calcmode="lin" valueType="num">
                                      <p:cBhvr additive="base">
                                        <p:cTn dur="500" fill="hold" id="24"/>
                                        <p:tgtEl>
                                          <p:spTgt spid="1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ppt_x"/>
                                          </p:val>
                                        </p:tav>
                                        <p:tav tm="100000">
                                          <p:val>
                                            <p:strVal val="#ppt_x"/>
                                          </p:val>
                                        </p:tav>
                                      </p:tavLst>
                                    </p:anim>
                                    <p:anim calcmode="lin" valueType="num">
                                      <p:cBhvr additive="base">
                                        <p:cTn dur="500" fill="hold" id="28"/>
                                        <p:tgtEl>
                                          <p:spTgt spid="13"/>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53" presetSubtype="0">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p:cTn dur="500" fill="hold" id="32"/>
                                        <p:tgtEl>
                                          <p:spTgt spid="7"/>
                                        </p:tgtEl>
                                        <p:attrNameLst>
                                          <p:attrName>ppt_w</p:attrName>
                                        </p:attrNameLst>
                                      </p:cBhvr>
                                      <p:tavLst>
                                        <p:tav tm="0">
                                          <p:val>
                                            <p:fltVal val="0"/>
                                          </p:val>
                                        </p:tav>
                                        <p:tav tm="100000">
                                          <p:val>
                                            <p:strVal val="#ppt_w"/>
                                          </p:val>
                                        </p:tav>
                                      </p:tavLst>
                                    </p:anim>
                                    <p:anim calcmode="lin" valueType="num">
                                      <p:cBhvr>
                                        <p:cTn dur="500" fill="hold" id="33"/>
                                        <p:tgtEl>
                                          <p:spTgt spid="7"/>
                                        </p:tgtEl>
                                        <p:attrNameLst>
                                          <p:attrName>ppt_h</p:attrName>
                                        </p:attrNameLst>
                                      </p:cBhvr>
                                      <p:tavLst>
                                        <p:tav tm="0">
                                          <p:val>
                                            <p:fltVal val="0"/>
                                          </p:val>
                                        </p:tav>
                                        <p:tav tm="100000">
                                          <p:val>
                                            <p:strVal val="#ppt_h"/>
                                          </p:val>
                                        </p:tav>
                                      </p:tavLst>
                                    </p:anim>
                                    <p:animEffect filter="fade" transition="in">
                                      <p:cBhvr>
                                        <p:cTn dur="500" id="34"/>
                                        <p:tgtEl>
                                          <p:spTgt spid="7"/>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500" fill="hold" id="37"/>
                                        <p:tgtEl>
                                          <p:spTgt spid="8"/>
                                        </p:tgtEl>
                                        <p:attrNameLst>
                                          <p:attrName>ppt_w</p:attrName>
                                        </p:attrNameLst>
                                      </p:cBhvr>
                                      <p:tavLst>
                                        <p:tav tm="0">
                                          <p:val>
                                            <p:fltVal val="0"/>
                                          </p:val>
                                        </p:tav>
                                        <p:tav tm="100000">
                                          <p:val>
                                            <p:strVal val="#ppt_w"/>
                                          </p:val>
                                        </p:tav>
                                      </p:tavLst>
                                    </p:anim>
                                    <p:anim calcmode="lin" valueType="num">
                                      <p:cBhvr>
                                        <p:cTn dur="500" fill="hold" id="38"/>
                                        <p:tgtEl>
                                          <p:spTgt spid="8"/>
                                        </p:tgtEl>
                                        <p:attrNameLst>
                                          <p:attrName>ppt_h</p:attrName>
                                        </p:attrNameLst>
                                      </p:cBhvr>
                                      <p:tavLst>
                                        <p:tav tm="0">
                                          <p:val>
                                            <p:fltVal val="0"/>
                                          </p:val>
                                        </p:tav>
                                        <p:tav tm="100000">
                                          <p:val>
                                            <p:strVal val="#ppt_h"/>
                                          </p:val>
                                        </p:tav>
                                      </p:tavLst>
                                    </p:anim>
                                    <p:animEffect filter="fade" transition="in">
                                      <p:cBhvr>
                                        <p:cTn dur="500" id="39"/>
                                        <p:tgtEl>
                                          <p:spTgt spid="8"/>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p:cTn dur="500" fill="hold" id="42"/>
                                        <p:tgtEl>
                                          <p:spTgt spid="9"/>
                                        </p:tgtEl>
                                        <p:attrNameLst>
                                          <p:attrName>ppt_w</p:attrName>
                                        </p:attrNameLst>
                                      </p:cBhvr>
                                      <p:tavLst>
                                        <p:tav tm="0">
                                          <p:val>
                                            <p:fltVal val="0"/>
                                          </p:val>
                                        </p:tav>
                                        <p:tav tm="100000">
                                          <p:val>
                                            <p:strVal val="#ppt_w"/>
                                          </p:val>
                                        </p:tav>
                                      </p:tavLst>
                                    </p:anim>
                                    <p:anim calcmode="lin" valueType="num">
                                      <p:cBhvr>
                                        <p:cTn dur="500" fill="hold" id="43"/>
                                        <p:tgtEl>
                                          <p:spTgt spid="9"/>
                                        </p:tgtEl>
                                        <p:attrNameLst>
                                          <p:attrName>ppt_h</p:attrName>
                                        </p:attrNameLst>
                                      </p:cBhvr>
                                      <p:tavLst>
                                        <p:tav tm="0">
                                          <p:val>
                                            <p:fltVal val="0"/>
                                          </p:val>
                                        </p:tav>
                                        <p:tav tm="100000">
                                          <p:val>
                                            <p:strVal val="#ppt_h"/>
                                          </p:val>
                                        </p:tav>
                                      </p:tavLst>
                                    </p:anim>
                                    <p:animEffect filter="fade" transition="in">
                                      <p:cBhvr>
                                        <p:cTn dur="500" id="44"/>
                                        <p:tgtEl>
                                          <p:spTgt spid="9"/>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ppt_w</p:attrName>
                                        </p:attrNameLst>
                                      </p:cBhvr>
                                      <p:tavLst>
                                        <p:tav tm="0">
                                          <p:val>
                                            <p:fltVal val="0"/>
                                          </p:val>
                                        </p:tav>
                                        <p:tav tm="100000">
                                          <p:val>
                                            <p:strVal val="#ppt_w"/>
                                          </p:val>
                                        </p:tav>
                                      </p:tavLst>
                                    </p:anim>
                                    <p:anim calcmode="lin" valueType="num">
                                      <p:cBhvr>
                                        <p:cTn dur="500" fill="hold" id="48"/>
                                        <p:tgtEl>
                                          <p:spTgt spid="15"/>
                                        </p:tgtEl>
                                        <p:attrNameLst>
                                          <p:attrName>ppt_h</p:attrName>
                                        </p:attrNameLst>
                                      </p:cBhvr>
                                      <p:tavLst>
                                        <p:tav tm="0">
                                          <p:val>
                                            <p:fltVal val="0"/>
                                          </p:val>
                                        </p:tav>
                                        <p:tav tm="100000">
                                          <p:val>
                                            <p:strVal val="#ppt_h"/>
                                          </p:val>
                                        </p:tav>
                                      </p:tavLst>
                                    </p:anim>
                                    <p:animEffect filter="fade" transition="in">
                                      <p:cBhvr>
                                        <p:cTn dur="500" id="49"/>
                                        <p:tgtEl>
                                          <p:spTgt spid="15"/>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p:cTn dur="500" fill="hold" id="52"/>
                                        <p:tgtEl>
                                          <p:spTgt spid="16"/>
                                        </p:tgtEl>
                                        <p:attrNameLst>
                                          <p:attrName>ppt_w</p:attrName>
                                        </p:attrNameLst>
                                      </p:cBhvr>
                                      <p:tavLst>
                                        <p:tav tm="0">
                                          <p:val>
                                            <p:fltVal val="0"/>
                                          </p:val>
                                        </p:tav>
                                        <p:tav tm="100000">
                                          <p:val>
                                            <p:strVal val="#ppt_w"/>
                                          </p:val>
                                        </p:tav>
                                      </p:tavLst>
                                    </p:anim>
                                    <p:anim calcmode="lin" valueType="num">
                                      <p:cBhvr>
                                        <p:cTn dur="500" fill="hold" id="53"/>
                                        <p:tgtEl>
                                          <p:spTgt spid="16"/>
                                        </p:tgtEl>
                                        <p:attrNameLst>
                                          <p:attrName>ppt_h</p:attrName>
                                        </p:attrNameLst>
                                      </p:cBhvr>
                                      <p:tavLst>
                                        <p:tav tm="0">
                                          <p:val>
                                            <p:fltVal val="0"/>
                                          </p:val>
                                        </p:tav>
                                        <p:tav tm="100000">
                                          <p:val>
                                            <p:strVal val="#ppt_h"/>
                                          </p:val>
                                        </p:tav>
                                      </p:tavLst>
                                    </p:anim>
                                    <p:animEffect filter="fade" transition="in">
                                      <p:cBhvr>
                                        <p:cTn dur="500" id="54"/>
                                        <p:tgtEl>
                                          <p:spTgt spid="16"/>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7"/>
                                        </p:tgtEl>
                                        <p:attrNameLst>
                                          <p:attrName>style.visibility</p:attrName>
                                        </p:attrNameLst>
                                      </p:cBhvr>
                                      <p:to>
                                        <p:strVal val="visible"/>
                                      </p:to>
                                    </p:set>
                                    <p:anim calcmode="lin" valueType="num">
                                      <p:cBhvr>
                                        <p:cTn dur="500" fill="hold" id="57"/>
                                        <p:tgtEl>
                                          <p:spTgt spid="17"/>
                                        </p:tgtEl>
                                        <p:attrNameLst>
                                          <p:attrName>ppt_w</p:attrName>
                                        </p:attrNameLst>
                                      </p:cBhvr>
                                      <p:tavLst>
                                        <p:tav tm="0">
                                          <p:val>
                                            <p:fltVal val="0"/>
                                          </p:val>
                                        </p:tav>
                                        <p:tav tm="100000">
                                          <p:val>
                                            <p:strVal val="#ppt_w"/>
                                          </p:val>
                                        </p:tav>
                                      </p:tavLst>
                                    </p:anim>
                                    <p:anim calcmode="lin" valueType="num">
                                      <p:cBhvr>
                                        <p:cTn dur="500" fill="hold" id="58"/>
                                        <p:tgtEl>
                                          <p:spTgt spid="17"/>
                                        </p:tgtEl>
                                        <p:attrNameLst>
                                          <p:attrName>ppt_h</p:attrName>
                                        </p:attrNameLst>
                                      </p:cBhvr>
                                      <p:tavLst>
                                        <p:tav tm="0">
                                          <p:val>
                                            <p:fltVal val="0"/>
                                          </p:val>
                                        </p:tav>
                                        <p:tav tm="100000">
                                          <p:val>
                                            <p:strVal val="#ppt_h"/>
                                          </p:val>
                                        </p:tav>
                                      </p:tavLst>
                                    </p:anim>
                                    <p:animEffect filter="fade" transition="in">
                                      <p:cBhvr>
                                        <p:cTn dur="500" id="59"/>
                                        <p:tgtEl>
                                          <p:spTgt spid="17"/>
                                        </p:tgtEl>
                                      </p:cBhvr>
                                    </p:animEffect>
                                  </p:childTnLst>
                                </p:cTn>
                              </p:par>
                            </p:childTnLst>
                          </p:cTn>
                        </p:par>
                        <p:par>
                          <p:cTn fill="hold" id="60" nodeType="afterGroup">
                            <p:stCondLst>
                              <p:cond delay="3000"/>
                            </p:stCondLst>
                            <p:childTnLst>
                              <p:par>
                                <p:cTn fill="hold" id="61" nodeType="afterEffect" presetClass="entr" presetID="2" presetSubtype="2">
                                  <p:stCondLst>
                                    <p:cond delay="0"/>
                                  </p:stCondLst>
                                  <p:childTnLst>
                                    <p:set>
                                      <p:cBhvr>
                                        <p:cTn dur="1" fill="hold" id="62">
                                          <p:stCondLst>
                                            <p:cond delay="0"/>
                                          </p:stCondLst>
                                        </p:cTn>
                                        <p:tgtEl>
                                          <p:spTgt spid="19"/>
                                        </p:tgtEl>
                                        <p:attrNameLst>
                                          <p:attrName>style.visibility</p:attrName>
                                        </p:attrNameLst>
                                      </p:cBhvr>
                                      <p:to>
                                        <p:strVal val="visible"/>
                                      </p:to>
                                    </p:set>
                                    <p:anim calcmode="lin" valueType="num">
                                      <p:cBhvr additive="base">
                                        <p:cTn dur="1000" fill="hold" id="63"/>
                                        <p:tgtEl>
                                          <p:spTgt spid="19"/>
                                        </p:tgtEl>
                                        <p:attrNameLst>
                                          <p:attrName>ppt_x</p:attrName>
                                        </p:attrNameLst>
                                      </p:cBhvr>
                                      <p:tavLst>
                                        <p:tav tm="0">
                                          <p:val>
                                            <p:strVal val="1+#ppt_w/2"/>
                                          </p:val>
                                        </p:tav>
                                        <p:tav tm="100000">
                                          <p:val>
                                            <p:strVal val="#ppt_x"/>
                                          </p:val>
                                        </p:tav>
                                      </p:tavLst>
                                    </p:anim>
                                    <p:anim calcmode="lin" valueType="num">
                                      <p:cBhvr additive="base">
                                        <p:cTn dur="1000" fill="hold" id="64"/>
                                        <p:tgtEl>
                                          <p:spTgt spid="19"/>
                                        </p:tgtEl>
                                        <p:attrNameLst>
                                          <p:attrName>ppt_y</p:attrName>
                                        </p:attrNameLst>
                                      </p:cBhvr>
                                      <p:tavLst>
                                        <p:tav tm="0">
                                          <p:val>
                                            <p:strVal val="#ppt_y"/>
                                          </p:val>
                                        </p:tav>
                                        <p:tav tm="100000">
                                          <p:val>
                                            <p:strVal val="#ppt_y"/>
                                          </p:val>
                                        </p:tav>
                                      </p:tavLst>
                                    </p:anim>
                                  </p:childTnLst>
                                </p:cTn>
                              </p:par>
                              <p:par>
                                <p:cTn fill="hold" id="65" nodeType="withEffect" presetClass="entr" presetID="2" presetSubtype="2">
                                  <p:stCondLst>
                                    <p:cond delay="250"/>
                                  </p:stCondLst>
                                  <p:childTnLst>
                                    <p:set>
                                      <p:cBhvr>
                                        <p:cTn dur="1" fill="hold" id="66">
                                          <p:stCondLst>
                                            <p:cond delay="0"/>
                                          </p:stCondLst>
                                        </p:cTn>
                                        <p:tgtEl>
                                          <p:spTgt spid="22"/>
                                        </p:tgtEl>
                                        <p:attrNameLst>
                                          <p:attrName>style.visibility</p:attrName>
                                        </p:attrNameLst>
                                      </p:cBhvr>
                                      <p:to>
                                        <p:strVal val="visible"/>
                                      </p:to>
                                    </p:set>
                                    <p:anim calcmode="lin" valueType="num">
                                      <p:cBhvr additive="base">
                                        <p:cTn dur="1000" fill="hold" id="67"/>
                                        <p:tgtEl>
                                          <p:spTgt spid="22"/>
                                        </p:tgtEl>
                                        <p:attrNameLst>
                                          <p:attrName>ppt_x</p:attrName>
                                        </p:attrNameLst>
                                      </p:cBhvr>
                                      <p:tavLst>
                                        <p:tav tm="0">
                                          <p:val>
                                            <p:strVal val="1+#ppt_w/2"/>
                                          </p:val>
                                        </p:tav>
                                        <p:tav tm="100000">
                                          <p:val>
                                            <p:strVal val="#ppt_x"/>
                                          </p:val>
                                        </p:tav>
                                      </p:tavLst>
                                    </p:anim>
                                    <p:anim calcmode="lin" valueType="num">
                                      <p:cBhvr additive="base">
                                        <p:cTn dur="1000" fill="hold" id="68"/>
                                        <p:tgtEl>
                                          <p:spTgt spid="22"/>
                                        </p:tgtEl>
                                        <p:attrNameLst>
                                          <p:attrName>ppt_y</p:attrName>
                                        </p:attrNameLst>
                                      </p:cBhvr>
                                      <p:tavLst>
                                        <p:tav tm="0">
                                          <p:val>
                                            <p:strVal val="#ppt_y"/>
                                          </p:val>
                                        </p:tav>
                                        <p:tav tm="100000">
                                          <p:val>
                                            <p:strVal val="#ppt_y"/>
                                          </p:val>
                                        </p:tav>
                                      </p:tavLst>
                                    </p:anim>
                                  </p:childTnLst>
                                </p:cTn>
                              </p:par>
                              <p:par>
                                <p:cTn fill="hold" id="69" nodeType="withEffect" presetClass="entr" presetID="2" presetSubtype="2">
                                  <p:stCondLst>
                                    <p:cond delay="500"/>
                                  </p:stCondLst>
                                  <p:childTnLst>
                                    <p:set>
                                      <p:cBhvr>
                                        <p:cTn dur="1" fill="hold" id="70">
                                          <p:stCondLst>
                                            <p:cond delay="0"/>
                                          </p:stCondLst>
                                        </p:cTn>
                                        <p:tgtEl>
                                          <p:spTgt spid="25"/>
                                        </p:tgtEl>
                                        <p:attrNameLst>
                                          <p:attrName>style.visibility</p:attrName>
                                        </p:attrNameLst>
                                      </p:cBhvr>
                                      <p:to>
                                        <p:strVal val="visible"/>
                                      </p:to>
                                    </p:set>
                                    <p:anim calcmode="lin" valueType="num">
                                      <p:cBhvr additive="base">
                                        <p:cTn dur="1000" fill="hold" id="71"/>
                                        <p:tgtEl>
                                          <p:spTgt spid="25"/>
                                        </p:tgtEl>
                                        <p:attrNameLst>
                                          <p:attrName>ppt_x</p:attrName>
                                        </p:attrNameLst>
                                      </p:cBhvr>
                                      <p:tavLst>
                                        <p:tav tm="0">
                                          <p:val>
                                            <p:strVal val="1+#ppt_w/2"/>
                                          </p:val>
                                        </p:tav>
                                        <p:tav tm="100000">
                                          <p:val>
                                            <p:strVal val="#ppt_x"/>
                                          </p:val>
                                        </p:tav>
                                      </p:tavLst>
                                    </p:anim>
                                    <p:anim calcmode="lin" valueType="num">
                                      <p:cBhvr additive="base">
                                        <p:cTn dur="1000" fill="hold" id="72"/>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1"/>
      <p:bldP grpId="0" spid="12"/>
      <p:bldP grpId="0" spid="13"/>
      <p:bldP grpId="0" spid="15"/>
      <p:bldP grpId="0" spid="16"/>
      <p:bldP grpId="0" spid="17"/>
      <p:bldP grpId="0" spid="31"/>
      <p:bldP grpId="1" spid="3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弧形 2"/>
          <p:cNvSpPr/>
          <p:nvPr/>
        </p:nvSpPr>
        <p:spPr>
          <a:xfrm rot="10800000">
            <a:off x="985089" y="-4412721"/>
            <a:ext cx="10209908" cy="5222465"/>
          </a:xfrm>
          <a:prstGeom prst="arc">
            <a:avLst>
              <a:gd fmla="val 11687977" name="adj1"/>
              <a:gd fmla="val 20691439" name="adj2"/>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 name="弧形 3"/>
          <p:cNvSpPr/>
          <p:nvPr/>
        </p:nvSpPr>
        <p:spPr>
          <a:xfrm rot="10800000">
            <a:off x="-987274" y="-10545135"/>
            <a:ext cx="14154634" cy="12593783"/>
          </a:xfrm>
          <a:prstGeom prst="arc">
            <a:avLst>
              <a:gd fmla="val 12484089" name="adj1"/>
              <a:gd fmla="val 19947265" name="adj2"/>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5" name="弧形 4"/>
          <p:cNvSpPr/>
          <p:nvPr/>
        </p:nvSpPr>
        <p:spPr>
          <a:xfrm rot="10800000">
            <a:off x="-987274" y="-5568185"/>
            <a:ext cx="14154634" cy="8591651"/>
          </a:xfrm>
          <a:prstGeom prst="arc">
            <a:avLst>
              <a:gd fmla="val 11985777" name="adj1"/>
              <a:gd fmla="val 20414400"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6" name="弧形 5"/>
          <p:cNvSpPr/>
          <p:nvPr/>
        </p:nvSpPr>
        <p:spPr>
          <a:xfrm rot="10800000">
            <a:off x="-987274" y="-3780432"/>
            <a:ext cx="14154634" cy="6830021"/>
          </a:xfrm>
          <a:prstGeom prst="arc">
            <a:avLst>
              <a:gd fmla="val 11746970" name="adj1"/>
              <a:gd fmla="val 20652581"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7" name="弧形 6"/>
          <p:cNvSpPr/>
          <p:nvPr/>
        </p:nvSpPr>
        <p:spPr>
          <a:xfrm rot="10800000">
            <a:off x="-987274" y="-2863581"/>
            <a:ext cx="14154634" cy="5997916"/>
          </a:xfrm>
          <a:prstGeom prst="arc">
            <a:avLst>
              <a:gd fmla="val 11640061" name="adj1"/>
              <a:gd fmla="val 20767946"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8" name="弧形 7"/>
          <p:cNvSpPr/>
          <p:nvPr/>
        </p:nvSpPr>
        <p:spPr>
          <a:xfrm rot="10800000">
            <a:off x="-987274" y="-1813635"/>
            <a:ext cx="14154634" cy="5029090"/>
          </a:xfrm>
          <a:prstGeom prst="arc">
            <a:avLst>
              <a:gd fmla="val 11501349" name="adj1"/>
              <a:gd fmla="val 20899245" name="adj2"/>
            </a:avLst>
          </a:prstGeom>
          <a:ln w="12700">
            <a:gradFill>
              <a:gsLst>
                <a:gs pos="0">
                  <a:srgbClr val="238DED"/>
                </a:gs>
                <a:gs pos="100000">
                  <a:srgbClr val="18478F"/>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9" name="弧形 8"/>
          <p:cNvSpPr/>
          <p:nvPr/>
        </p:nvSpPr>
        <p:spPr>
          <a:xfrm rot="10800000">
            <a:off x="-987274" y="-866966"/>
            <a:ext cx="14154634" cy="4093175"/>
          </a:xfrm>
          <a:prstGeom prst="arc">
            <a:avLst>
              <a:gd fmla="val 11372673" name="adj1"/>
              <a:gd fmla="val 21014737"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0" name="弧形 9"/>
          <p:cNvSpPr/>
          <p:nvPr/>
        </p:nvSpPr>
        <p:spPr>
          <a:xfrm rot="10800000">
            <a:off x="-987274" y="25918"/>
            <a:ext cx="14154634" cy="3211805"/>
          </a:xfrm>
          <a:prstGeom prst="arc">
            <a:avLst>
              <a:gd fmla="val 11254937" name="adj1"/>
              <a:gd fmla="val 21140759"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1" name="弧形 10"/>
          <p:cNvSpPr/>
          <p:nvPr/>
        </p:nvSpPr>
        <p:spPr>
          <a:xfrm rot="10800000">
            <a:off x="-987274" y="778958"/>
            <a:ext cx="14154634" cy="2449891"/>
          </a:xfrm>
          <a:prstGeom prst="arc">
            <a:avLst>
              <a:gd fmla="val 11151706" name="adj1"/>
              <a:gd fmla="val 21256969"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2" name="弧形 11"/>
          <p:cNvSpPr/>
          <p:nvPr/>
        </p:nvSpPr>
        <p:spPr>
          <a:xfrm rot="10800000">
            <a:off x="-987274" y="1406294"/>
            <a:ext cx="14154634" cy="1855175"/>
          </a:xfrm>
          <a:prstGeom prst="arc">
            <a:avLst>
              <a:gd fmla="val 11059918" name="adj1"/>
              <a:gd fmla="val 21341481"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3" name="弧形 12"/>
          <p:cNvSpPr/>
          <p:nvPr/>
        </p:nvSpPr>
        <p:spPr>
          <a:xfrm rot="10800000">
            <a:off x="-987274" y="1633352"/>
            <a:ext cx="14154634" cy="1731339"/>
          </a:xfrm>
          <a:prstGeom prst="arc">
            <a:avLst>
              <a:gd fmla="val 10949731" name="adj1"/>
              <a:gd fmla="val 21450868"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4" name="弧形 13"/>
          <p:cNvSpPr/>
          <p:nvPr/>
        </p:nvSpPr>
        <p:spPr>
          <a:xfrm flipV="1" rot="10800000">
            <a:off x="-901213" y="3770582"/>
            <a:ext cx="14154634" cy="1438162"/>
          </a:xfrm>
          <a:prstGeom prst="arc">
            <a:avLst>
              <a:gd fmla="val 10937291" name="adj1"/>
              <a:gd fmla="val 21475095"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5" name="弧形 14"/>
          <p:cNvSpPr/>
          <p:nvPr/>
        </p:nvSpPr>
        <p:spPr>
          <a:xfrm flipV="1" rot="10800000">
            <a:off x="-901213" y="3823469"/>
            <a:ext cx="14154634" cy="3468208"/>
          </a:xfrm>
          <a:prstGeom prst="arc">
            <a:avLst>
              <a:gd fmla="val 11128348" name="adj1"/>
              <a:gd fmla="val 21303215"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16" name="弧形 15"/>
          <p:cNvSpPr/>
          <p:nvPr/>
        </p:nvSpPr>
        <p:spPr>
          <a:xfrm flipV="1" rot="10800000">
            <a:off x="-901213" y="3874858"/>
            <a:ext cx="14154634" cy="6585321"/>
          </a:xfrm>
          <a:prstGeom prst="arc">
            <a:avLst>
              <a:gd fmla="val 11397289" name="adj1"/>
              <a:gd fmla="val 21057630"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2" name="矩形 21"/>
          <p:cNvSpPr/>
          <p:nvPr/>
        </p:nvSpPr>
        <p:spPr>
          <a:xfrm>
            <a:off x="3131640" y="5065448"/>
            <a:ext cx="5925034" cy="408432"/>
          </a:xfrm>
          <a:prstGeom prst="rect">
            <a:avLst/>
          </a:prstGeom>
          <a:ln>
            <a:noFill/>
          </a:ln>
        </p:spPr>
        <p:txBody>
          <a:bodyPr wrap="square">
            <a:spAutoFit/>
          </a:bodyPr>
          <a:lstStyle/>
          <a:p>
            <a:pPr algn="ctr">
              <a:lnSpc>
                <a:spcPct val="130000"/>
              </a:lnSpc>
            </a:pPr>
            <a:r>
              <a:rPr altLang="zh-CN" lang="en-US" smtClean="0" sz="800">
                <a:solidFill>
                  <a:schemeClr val="tx1">
                    <a:lumMod val="50000"/>
                    <a:lumOff val="50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ReportSummary and report of atmospheric simple creative work Business Report</a:t>
            </a:r>
          </a:p>
        </p:txBody>
      </p:sp>
      <p:sp>
        <p:nvSpPr>
          <p:cNvPr id="24" name="椭圆 23"/>
          <p:cNvSpPr/>
          <p:nvPr/>
        </p:nvSpPr>
        <p:spPr>
          <a:xfrm>
            <a:off x="5479515" y="1255771"/>
            <a:ext cx="1229284" cy="1229284"/>
          </a:xfrm>
          <a:prstGeom prst="ellipse">
            <a:avLst/>
          </a:prstGeom>
          <a:gradFill>
            <a:gsLst>
              <a:gs pos="0">
                <a:schemeClr val="bg1"/>
              </a:gs>
              <a:gs pos="100000">
                <a:srgbClr val="D4D2D3"/>
              </a:gs>
            </a:gsLst>
            <a:lin ang="2700000" scaled="0"/>
          </a:gradFill>
          <a:ln>
            <a:noFill/>
          </a:ln>
          <a:effectLst>
            <a:outerShdw algn="tr" blurRad="1651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pc="300" sz="4400">
                <a:gradFill>
                  <a:gsLst>
                    <a:gs pos="0">
                      <a:srgbClr val="238DED"/>
                    </a:gs>
                    <a:gs pos="100000">
                      <a:srgbClr val="18478F"/>
                    </a:gs>
                  </a:gsLst>
                  <a:lin ang="2700000" scaled="0"/>
                </a:gradFill>
                <a:effectLst>
                  <a:outerShdw algn="tl" blurRad="38100" dir="2700000" dist="38100">
                    <a:srgbClr val="000000">
                      <a:alpha val="30000"/>
                    </a:srgbClr>
                  </a:outerShdw>
                </a:effectLst>
                <a:latin charset="0" panose="020b0806030902050204" pitchFamily="34" typeface="Impact"/>
                <a:ea charset="-122" panose="02010601030101010101" pitchFamily="2" typeface="方正黑体简体"/>
              </a:rPr>
              <a:t>01</a:t>
            </a:r>
          </a:p>
        </p:txBody>
      </p:sp>
      <p:sp>
        <p:nvSpPr>
          <p:cNvPr id="25" name="圆角矩形 24"/>
          <p:cNvSpPr/>
          <p:nvPr/>
        </p:nvSpPr>
        <p:spPr>
          <a:xfrm>
            <a:off x="4186179" y="2776578"/>
            <a:ext cx="3815957" cy="672870"/>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200">
                <a:latin charset="-122" panose="02010601030101010101" pitchFamily="2" typeface="方正黑体简体"/>
                <a:ea charset="-122" panose="02010601030101010101" pitchFamily="2" typeface="方正黑体简体"/>
              </a:rPr>
              <a:t>岗位工作概述</a:t>
            </a:r>
          </a:p>
        </p:txBody>
      </p:sp>
      <p:sp>
        <p:nvSpPr>
          <p:cNvPr id="26" name="TextBox 23"/>
          <p:cNvSpPr txBox="1">
            <a:spLocks noChangeArrowheads="1"/>
          </p:cNvSpPr>
          <p:nvPr/>
        </p:nvSpPr>
        <p:spPr bwMode="auto">
          <a:xfrm>
            <a:off x="3953435"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添加文字标题一</a:t>
            </a:r>
          </a:p>
        </p:txBody>
      </p:sp>
      <p:sp>
        <p:nvSpPr>
          <p:cNvPr id="27" name="TextBox 24"/>
          <p:cNvSpPr txBox="1">
            <a:spLocks noChangeArrowheads="1"/>
          </p:cNvSpPr>
          <p:nvPr/>
        </p:nvSpPr>
        <p:spPr bwMode="auto">
          <a:xfrm>
            <a:off x="3953435"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添加文字标题四</a:t>
            </a:r>
          </a:p>
        </p:txBody>
      </p:sp>
      <p:sp>
        <p:nvSpPr>
          <p:cNvPr id="28" name="TextBox 25"/>
          <p:cNvSpPr txBox="1">
            <a:spLocks noChangeArrowheads="1"/>
          </p:cNvSpPr>
          <p:nvPr/>
        </p:nvSpPr>
        <p:spPr bwMode="auto">
          <a:xfrm>
            <a:off x="6939843"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添加文字标题三</a:t>
            </a:r>
          </a:p>
        </p:txBody>
      </p:sp>
      <p:sp>
        <p:nvSpPr>
          <p:cNvPr id="29" name="TextBox 23"/>
          <p:cNvSpPr txBox="1">
            <a:spLocks noChangeArrowheads="1"/>
          </p:cNvSpPr>
          <p:nvPr/>
        </p:nvSpPr>
        <p:spPr bwMode="auto">
          <a:xfrm>
            <a:off x="5446638" y="4304157"/>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添加文字标题二</a:t>
            </a:r>
          </a:p>
        </p:txBody>
      </p:sp>
      <p:sp>
        <p:nvSpPr>
          <p:cNvPr id="30" name="TextBox 24"/>
          <p:cNvSpPr txBox="1">
            <a:spLocks noChangeArrowheads="1"/>
          </p:cNvSpPr>
          <p:nvPr/>
        </p:nvSpPr>
        <p:spPr bwMode="auto">
          <a:xfrm>
            <a:off x="5446638"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添加文字标题五</a:t>
            </a:r>
          </a:p>
        </p:txBody>
      </p:sp>
      <p:sp>
        <p:nvSpPr>
          <p:cNvPr id="31" name="TextBox 25"/>
          <p:cNvSpPr txBox="1">
            <a:spLocks noChangeArrowheads="1"/>
          </p:cNvSpPr>
          <p:nvPr/>
        </p:nvSpPr>
        <p:spPr bwMode="auto">
          <a:xfrm>
            <a:off x="6939843" y="4613730"/>
            <a:ext cx="135763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lvl1pPr indent="-285750" marL="285750">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eaLnBrk="0" fontAlgn="base" hangingPunct="0"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eaLnBrk="0" fontAlgn="base" hangingPunct="0"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eaLnBrk="0" fontAlgn="base" hangingPunct="0"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eaLnBrk="0" fontAlgn="base" hangingPunct="0"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eaLnBrk="1" hangingPunct="1">
              <a:buFont charset="2" panose="05000000000000000000" pitchFamily="2" typeface="Wingdings"/>
              <a:buChar char="ü"/>
            </a:pPr>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添加文字标题六</a:t>
            </a:r>
          </a:p>
        </p:txBody>
      </p:sp>
    </p:spTree>
    <p:extLst>
      <p:ext uri="{BB962C8B-B14F-4D97-AF65-F5344CB8AC3E}">
        <p14:creationId val="204407082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1000" id="7"/>
                                        <p:tgtEl>
                                          <p:spTgt spid="3"/>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4"/>
                                        </p:tgtEl>
                                        <p:attrNameLst>
                                          <p:attrName>style.visibility</p:attrName>
                                        </p:attrNameLst>
                                      </p:cBhvr>
                                      <p:to>
                                        <p:strVal val="visible"/>
                                      </p:to>
                                    </p:set>
                                    <p:animEffect filter="barn(inVertical)" transition="in">
                                      <p:cBhvr>
                                        <p:cTn dur="1000" id="10"/>
                                        <p:tgtEl>
                                          <p:spTgt spid="4"/>
                                        </p:tgtEl>
                                      </p:cBhvr>
                                    </p:animEffect>
                                  </p:childTnLst>
                                </p:cTn>
                              </p:par>
                              <p:par>
                                <p:cTn fill="hold" grpId="0" id="11" nodeType="withEffect" presetClass="entr" presetID="16" presetSubtype="21">
                                  <p:stCondLst>
                                    <p:cond delay="250"/>
                                  </p:stCondLst>
                                  <p:childTnLst>
                                    <p:set>
                                      <p:cBhvr>
                                        <p:cTn dur="1" fill="hold" id="12">
                                          <p:stCondLst>
                                            <p:cond delay="0"/>
                                          </p:stCondLst>
                                        </p:cTn>
                                        <p:tgtEl>
                                          <p:spTgt spid="5"/>
                                        </p:tgtEl>
                                        <p:attrNameLst>
                                          <p:attrName>style.visibility</p:attrName>
                                        </p:attrNameLst>
                                      </p:cBhvr>
                                      <p:to>
                                        <p:strVal val="visible"/>
                                      </p:to>
                                    </p:set>
                                    <p:animEffect filter="barn(inVertical)" transition="in">
                                      <p:cBhvr>
                                        <p:cTn dur="1000" id="13"/>
                                        <p:tgtEl>
                                          <p:spTgt spid="5"/>
                                        </p:tgtEl>
                                      </p:cBhvr>
                                    </p:animEffect>
                                  </p:childTnLst>
                                </p:cTn>
                              </p:par>
                              <p:par>
                                <p:cTn fill="hold" grpId="0" id="14" nodeType="withEffect" presetClass="entr" presetID="16" presetSubtype="21">
                                  <p:stCondLst>
                                    <p:cond delay="250"/>
                                  </p:stCondLst>
                                  <p:childTnLst>
                                    <p:set>
                                      <p:cBhvr>
                                        <p:cTn dur="1" fill="hold" id="15">
                                          <p:stCondLst>
                                            <p:cond delay="0"/>
                                          </p:stCondLst>
                                        </p:cTn>
                                        <p:tgtEl>
                                          <p:spTgt spid="6"/>
                                        </p:tgtEl>
                                        <p:attrNameLst>
                                          <p:attrName>style.visibility</p:attrName>
                                        </p:attrNameLst>
                                      </p:cBhvr>
                                      <p:to>
                                        <p:strVal val="visible"/>
                                      </p:to>
                                    </p:set>
                                    <p:animEffect filter="barn(inVertical)" transition="in">
                                      <p:cBhvr>
                                        <p:cTn dur="1000" id="16"/>
                                        <p:tgtEl>
                                          <p:spTgt spid="6"/>
                                        </p:tgtEl>
                                      </p:cBhvr>
                                    </p:animEffect>
                                  </p:childTnLst>
                                </p:cTn>
                              </p:par>
                              <p:par>
                                <p:cTn fill="hold" grpId="0" id="17" nodeType="withEffect" presetClass="entr" presetID="16" presetSubtype="21">
                                  <p:stCondLst>
                                    <p:cond delay="500"/>
                                  </p:stCondLst>
                                  <p:childTnLst>
                                    <p:set>
                                      <p:cBhvr>
                                        <p:cTn dur="1" fill="hold" id="18">
                                          <p:stCondLst>
                                            <p:cond delay="0"/>
                                          </p:stCondLst>
                                        </p:cTn>
                                        <p:tgtEl>
                                          <p:spTgt spid="7"/>
                                        </p:tgtEl>
                                        <p:attrNameLst>
                                          <p:attrName>style.visibility</p:attrName>
                                        </p:attrNameLst>
                                      </p:cBhvr>
                                      <p:to>
                                        <p:strVal val="visible"/>
                                      </p:to>
                                    </p:set>
                                    <p:animEffect filter="barn(inVertical)" transition="in">
                                      <p:cBhvr>
                                        <p:cTn dur="1000" id="19"/>
                                        <p:tgtEl>
                                          <p:spTgt spid="7"/>
                                        </p:tgtEl>
                                      </p:cBhvr>
                                    </p:animEffect>
                                  </p:childTnLst>
                                </p:cTn>
                              </p:par>
                              <p:par>
                                <p:cTn fill="hold" grpId="0" id="20" nodeType="withEffect" presetClass="entr" presetID="16" presetSubtype="21">
                                  <p:stCondLst>
                                    <p:cond delay="500"/>
                                  </p:stCondLst>
                                  <p:childTnLst>
                                    <p:set>
                                      <p:cBhvr>
                                        <p:cTn dur="1" fill="hold" id="21">
                                          <p:stCondLst>
                                            <p:cond delay="0"/>
                                          </p:stCondLst>
                                        </p:cTn>
                                        <p:tgtEl>
                                          <p:spTgt spid="9"/>
                                        </p:tgtEl>
                                        <p:attrNameLst>
                                          <p:attrName>style.visibility</p:attrName>
                                        </p:attrNameLst>
                                      </p:cBhvr>
                                      <p:to>
                                        <p:strVal val="visible"/>
                                      </p:to>
                                    </p:set>
                                    <p:animEffect filter="barn(inVertical)" transition="in">
                                      <p:cBhvr>
                                        <p:cTn dur="1000" id="22"/>
                                        <p:tgtEl>
                                          <p:spTgt spid="9"/>
                                        </p:tgtEl>
                                      </p:cBhvr>
                                    </p:animEffect>
                                  </p:childTnLst>
                                </p:cTn>
                              </p:par>
                              <p:par>
                                <p:cTn fill="hold" grpId="0" id="23" nodeType="withEffect" presetClass="entr" presetID="16" presetSubtype="21">
                                  <p:stCondLst>
                                    <p:cond delay="750"/>
                                  </p:stCondLst>
                                  <p:childTnLst>
                                    <p:set>
                                      <p:cBhvr>
                                        <p:cTn dur="1" fill="hold" id="24">
                                          <p:stCondLst>
                                            <p:cond delay="0"/>
                                          </p:stCondLst>
                                        </p:cTn>
                                        <p:tgtEl>
                                          <p:spTgt spid="10"/>
                                        </p:tgtEl>
                                        <p:attrNameLst>
                                          <p:attrName>style.visibility</p:attrName>
                                        </p:attrNameLst>
                                      </p:cBhvr>
                                      <p:to>
                                        <p:strVal val="visible"/>
                                      </p:to>
                                    </p:set>
                                    <p:animEffect filter="barn(inVertical)" transition="in">
                                      <p:cBhvr>
                                        <p:cTn dur="1000" id="25"/>
                                        <p:tgtEl>
                                          <p:spTgt spid="10"/>
                                        </p:tgtEl>
                                      </p:cBhvr>
                                    </p:animEffect>
                                  </p:childTnLst>
                                </p:cTn>
                              </p:par>
                              <p:par>
                                <p:cTn fill="hold" grpId="0" id="26" nodeType="withEffect" presetClass="entr" presetID="16" presetSubtype="21">
                                  <p:stCondLst>
                                    <p:cond delay="750"/>
                                  </p:stCondLst>
                                  <p:childTnLst>
                                    <p:set>
                                      <p:cBhvr>
                                        <p:cTn dur="1" fill="hold" id="27">
                                          <p:stCondLst>
                                            <p:cond delay="0"/>
                                          </p:stCondLst>
                                        </p:cTn>
                                        <p:tgtEl>
                                          <p:spTgt spid="11"/>
                                        </p:tgtEl>
                                        <p:attrNameLst>
                                          <p:attrName>style.visibility</p:attrName>
                                        </p:attrNameLst>
                                      </p:cBhvr>
                                      <p:to>
                                        <p:strVal val="visible"/>
                                      </p:to>
                                    </p:set>
                                    <p:animEffect filter="barn(inVertical)" transition="in">
                                      <p:cBhvr>
                                        <p:cTn dur="1000" id="28"/>
                                        <p:tgtEl>
                                          <p:spTgt spid="11"/>
                                        </p:tgtEl>
                                      </p:cBhvr>
                                    </p:animEffect>
                                  </p:childTnLst>
                                </p:cTn>
                              </p:par>
                              <p:par>
                                <p:cTn fill="hold" grpId="0" id="29" nodeType="withEffect" presetClass="entr" presetID="16" presetSubtype="21">
                                  <p:stCondLst>
                                    <p:cond delay="1000"/>
                                  </p:stCondLst>
                                  <p:childTnLst>
                                    <p:set>
                                      <p:cBhvr>
                                        <p:cTn dur="1" fill="hold" id="30">
                                          <p:stCondLst>
                                            <p:cond delay="0"/>
                                          </p:stCondLst>
                                        </p:cTn>
                                        <p:tgtEl>
                                          <p:spTgt spid="12"/>
                                        </p:tgtEl>
                                        <p:attrNameLst>
                                          <p:attrName>style.visibility</p:attrName>
                                        </p:attrNameLst>
                                      </p:cBhvr>
                                      <p:to>
                                        <p:strVal val="visible"/>
                                      </p:to>
                                    </p:set>
                                    <p:animEffect filter="barn(inVertical)" transition="in">
                                      <p:cBhvr>
                                        <p:cTn dur="1000" id="31"/>
                                        <p:tgtEl>
                                          <p:spTgt spid="12"/>
                                        </p:tgtEl>
                                      </p:cBhvr>
                                    </p:animEffect>
                                  </p:childTnLst>
                                </p:cTn>
                              </p:par>
                              <p:par>
                                <p:cTn fill="hold" grpId="0" id="32" nodeType="withEffect" presetClass="entr" presetID="16" presetSubtype="21">
                                  <p:stCondLst>
                                    <p:cond delay="1000"/>
                                  </p:stCondLst>
                                  <p:childTnLst>
                                    <p:set>
                                      <p:cBhvr>
                                        <p:cTn dur="1" fill="hold" id="33">
                                          <p:stCondLst>
                                            <p:cond delay="0"/>
                                          </p:stCondLst>
                                        </p:cTn>
                                        <p:tgtEl>
                                          <p:spTgt spid="13"/>
                                        </p:tgtEl>
                                        <p:attrNameLst>
                                          <p:attrName>style.visibility</p:attrName>
                                        </p:attrNameLst>
                                      </p:cBhvr>
                                      <p:to>
                                        <p:strVal val="visible"/>
                                      </p:to>
                                    </p:set>
                                    <p:animEffect filter="barn(inVertical)" transition="in">
                                      <p:cBhvr>
                                        <p:cTn dur="1000" id="34"/>
                                        <p:tgtEl>
                                          <p:spTgt spid="13"/>
                                        </p:tgtEl>
                                      </p:cBhvr>
                                    </p:animEffect>
                                  </p:childTnLst>
                                </p:cTn>
                              </p:par>
                              <p:par>
                                <p:cTn fill="hold" grpId="0" id="35" nodeType="withEffect" presetClass="entr" presetID="16" presetSubtype="21">
                                  <p:stCondLst>
                                    <p:cond delay="1250"/>
                                  </p:stCondLst>
                                  <p:childTnLst>
                                    <p:set>
                                      <p:cBhvr>
                                        <p:cTn dur="1" fill="hold" id="36">
                                          <p:stCondLst>
                                            <p:cond delay="0"/>
                                          </p:stCondLst>
                                        </p:cTn>
                                        <p:tgtEl>
                                          <p:spTgt spid="14"/>
                                        </p:tgtEl>
                                        <p:attrNameLst>
                                          <p:attrName>style.visibility</p:attrName>
                                        </p:attrNameLst>
                                      </p:cBhvr>
                                      <p:to>
                                        <p:strVal val="visible"/>
                                      </p:to>
                                    </p:set>
                                    <p:animEffect filter="barn(inVertical)" transition="in">
                                      <p:cBhvr>
                                        <p:cTn dur="1000" id="37"/>
                                        <p:tgtEl>
                                          <p:spTgt spid="14"/>
                                        </p:tgtEl>
                                      </p:cBhvr>
                                    </p:animEffect>
                                  </p:childTnLst>
                                </p:cTn>
                              </p:par>
                              <p:par>
                                <p:cTn fill="hold" grpId="0" id="38" nodeType="withEffect" presetClass="entr" presetID="16" presetSubtype="21">
                                  <p:stCondLst>
                                    <p:cond delay="1250"/>
                                  </p:stCondLst>
                                  <p:childTnLst>
                                    <p:set>
                                      <p:cBhvr>
                                        <p:cTn dur="1" fill="hold" id="39">
                                          <p:stCondLst>
                                            <p:cond delay="0"/>
                                          </p:stCondLst>
                                        </p:cTn>
                                        <p:tgtEl>
                                          <p:spTgt spid="15"/>
                                        </p:tgtEl>
                                        <p:attrNameLst>
                                          <p:attrName>style.visibility</p:attrName>
                                        </p:attrNameLst>
                                      </p:cBhvr>
                                      <p:to>
                                        <p:strVal val="visible"/>
                                      </p:to>
                                    </p:set>
                                    <p:animEffect filter="barn(inVertical)" transition="in">
                                      <p:cBhvr>
                                        <p:cTn dur="1000" id="40"/>
                                        <p:tgtEl>
                                          <p:spTgt spid="15"/>
                                        </p:tgtEl>
                                      </p:cBhvr>
                                    </p:animEffect>
                                  </p:childTnLst>
                                </p:cTn>
                              </p:par>
                              <p:par>
                                <p:cTn fill="hold" grpId="0" id="41" nodeType="withEffect" presetClass="entr" presetID="16" presetSubtype="21">
                                  <p:stCondLst>
                                    <p:cond delay="1250"/>
                                  </p:stCondLst>
                                  <p:childTnLst>
                                    <p:set>
                                      <p:cBhvr>
                                        <p:cTn dur="1" fill="hold" id="42">
                                          <p:stCondLst>
                                            <p:cond delay="0"/>
                                          </p:stCondLst>
                                        </p:cTn>
                                        <p:tgtEl>
                                          <p:spTgt spid="16"/>
                                        </p:tgtEl>
                                        <p:attrNameLst>
                                          <p:attrName>style.visibility</p:attrName>
                                        </p:attrNameLst>
                                      </p:cBhvr>
                                      <p:to>
                                        <p:strVal val="visible"/>
                                      </p:to>
                                    </p:set>
                                    <p:animEffect filter="barn(inVertical)" transition="in">
                                      <p:cBhvr>
                                        <p:cTn dur="1000" id="43"/>
                                        <p:tgtEl>
                                          <p:spTgt spid="16"/>
                                        </p:tgtEl>
                                      </p:cBhvr>
                                    </p:animEffect>
                                  </p:childTnLst>
                                </p:cTn>
                              </p:par>
                              <p:par>
                                <p:cTn fill="hold" grpId="0" id="44" nodeType="withEffect" presetClass="entr" presetID="16" presetSubtype="21">
                                  <p:stCondLst>
                                    <p:cond delay="1250"/>
                                  </p:stCondLst>
                                  <p:childTnLst>
                                    <p:set>
                                      <p:cBhvr>
                                        <p:cTn dur="1" fill="hold" id="45">
                                          <p:stCondLst>
                                            <p:cond delay="0"/>
                                          </p:stCondLst>
                                        </p:cTn>
                                        <p:tgtEl>
                                          <p:spTgt spid="8"/>
                                        </p:tgtEl>
                                        <p:attrNameLst>
                                          <p:attrName>style.visibility</p:attrName>
                                        </p:attrNameLst>
                                      </p:cBhvr>
                                      <p:to>
                                        <p:strVal val="visible"/>
                                      </p:to>
                                    </p:set>
                                    <p:animEffect filter="barn(inVertical)" transition="in">
                                      <p:cBhvr>
                                        <p:cTn dur="1000" id="46"/>
                                        <p:tgtEl>
                                          <p:spTgt spid="8"/>
                                        </p:tgtEl>
                                      </p:cBhvr>
                                    </p:animEffect>
                                  </p:childTnLst>
                                </p:cTn>
                              </p:par>
                              <p:par>
                                <p:cTn fill="hold" grpId="0" id="47" nodeType="withEffect" presetClass="entr" presetID="10" presetSubtype="0">
                                  <p:stCondLst>
                                    <p:cond delay="2000"/>
                                  </p:stCondLst>
                                  <p:childTnLst>
                                    <p:set>
                                      <p:cBhvr>
                                        <p:cTn dur="1" fill="hold" id="48">
                                          <p:stCondLst>
                                            <p:cond delay="0"/>
                                          </p:stCondLst>
                                        </p:cTn>
                                        <p:tgtEl>
                                          <p:spTgt spid="24"/>
                                        </p:tgtEl>
                                        <p:attrNameLst>
                                          <p:attrName>style.visibility</p:attrName>
                                        </p:attrNameLst>
                                      </p:cBhvr>
                                      <p:to>
                                        <p:strVal val="visible"/>
                                      </p:to>
                                    </p:set>
                                    <p:animEffect filter="fade" transition="in">
                                      <p:cBhvr>
                                        <p:cTn dur="1500" id="49"/>
                                        <p:tgtEl>
                                          <p:spTgt spid="24"/>
                                        </p:tgtEl>
                                      </p:cBhvr>
                                    </p:animEffect>
                                  </p:childTnLst>
                                </p:cTn>
                              </p:par>
                              <p:par>
                                <p:cTn decel="100000" fill="hold" grpId="1" id="50" nodeType="withEffect" presetClass="path" presetID="42" presetSubtype="0">
                                  <p:stCondLst>
                                    <p:cond delay="2000"/>
                                  </p:stCondLst>
                                  <p:childTnLst>
                                    <p:animMotion origin="layout" path="M 2.08333E-07 4.81481E-06 L 2.08333E-07 0.18125" pathEditMode="relative" ptsTypes="AA" rAng="0">
                                      <p:cBhvr>
                                        <p:cTn dur="1500" fill="hold" id="51" spd="-100000"/>
                                        <p:tgtEl>
                                          <p:spTgt spid="24"/>
                                        </p:tgtEl>
                                        <p:attrNameLst>
                                          <p:attrName>ppt_x</p:attrName>
                                          <p:attrName>ppt_y</p:attrName>
                                        </p:attrNameLst>
                                      </p:cBhvr>
                                      <p:rCtr x="0" y="7801"/>
                                    </p:animMotion>
                                  </p:childTnLst>
                                </p:cTn>
                              </p:par>
                              <p:par>
                                <p:cTn fill="hold" grpId="0" id="52" nodeType="withEffect" presetClass="entr" presetID="10" presetSubtype="0">
                                  <p:stCondLst>
                                    <p:cond delay="2000"/>
                                  </p:stCondLst>
                                  <p:childTnLst>
                                    <p:set>
                                      <p:cBhvr>
                                        <p:cTn dur="1" fill="hold" id="53">
                                          <p:stCondLst>
                                            <p:cond delay="0"/>
                                          </p:stCondLst>
                                        </p:cTn>
                                        <p:tgtEl>
                                          <p:spTgt spid="25"/>
                                        </p:tgtEl>
                                        <p:attrNameLst>
                                          <p:attrName>style.visibility</p:attrName>
                                        </p:attrNameLst>
                                      </p:cBhvr>
                                      <p:to>
                                        <p:strVal val="visible"/>
                                      </p:to>
                                    </p:set>
                                    <p:animEffect filter="fade" transition="in">
                                      <p:cBhvr>
                                        <p:cTn dur="1500" id="54"/>
                                        <p:tgtEl>
                                          <p:spTgt spid="25"/>
                                        </p:tgtEl>
                                      </p:cBhvr>
                                    </p:animEffect>
                                  </p:childTnLst>
                                </p:cTn>
                              </p:par>
                              <p:par>
                                <p:cTn decel="100000" fill="hold" grpId="1" id="55" nodeType="withEffect" presetClass="path" presetID="64" presetSubtype="0">
                                  <p:stCondLst>
                                    <p:cond delay="2000"/>
                                  </p:stCondLst>
                                  <p:childTnLst>
                                    <p:animMotion origin="layout" path="M 2.08333E-07 4.81481E-06 L 2.08333E-07 -0.18125" pathEditMode="relative" ptsTypes="AA" rAng="0">
                                      <p:cBhvr>
                                        <p:cTn dur="1500" fill="hold" id="56" spd="-100000"/>
                                        <p:tgtEl>
                                          <p:spTgt spid="25"/>
                                        </p:tgtEl>
                                        <p:attrNameLst>
                                          <p:attrName>ppt_x</p:attrName>
                                          <p:attrName>ppt_y</p:attrName>
                                        </p:attrNameLst>
                                      </p:cBhvr>
                                      <p:rCtr x="0" y="-6273"/>
                                    </p:animMotion>
                                  </p:childTnLst>
                                </p:cTn>
                              </p:par>
                              <p:par>
                                <p:cTn decel="100000" fill="hold" grpId="1" id="57" nodeType="withEffect" presetClass="entr" presetID="50" presetSubtype="0">
                                  <p:stCondLst>
                                    <p:cond delay="3250"/>
                                  </p:stCondLst>
                                  <p:childTnLst>
                                    <p:set>
                                      <p:cBhvr>
                                        <p:cTn dur="1" fill="hold" id="58">
                                          <p:stCondLst>
                                            <p:cond delay="0"/>
                                          </p:stCondLst>
                                        </p:cTn>
                                        <p:tgtEl>
                                          <p:spTgt spid="26"/>
                                        </p:tgtEl>
                                        <p:attrNameLst>
                                          <p:attrName>style.visibility</p:attrName>
                                        </p:attrNameLst>
                                      </p:cBhvr>
                                      <p:to>
                                        <p:strVal val="visible"/>
                                      </p:to>
                                    </p:set>
                                    <p:anim calcmode="lin" valueType="num">
                                      <p:cBhvr>
                                        <p:cTn dur="1000" fill="hold" id="59"/>
                                        <p:tgtEl>
                                          <p:spTgt spid="26"/>
                                        </p:tgtEl>
                                        <p:attrNameLst>
                                          <p:attrName>ppt_w</p:attrName>
                                        </p:attrNameLst>
                                      </p:cBhvr>
                                      <p:tavLst>
                                        <p:tav tm="0">
                                          <p:val>
                                            <p:strVal val="#ppt_w+.3"/>
                                          </p:val>
                                        </p:tav>
                                        <p:tav tm="100000">
                                          <p:val>
                                            <p:strVal val="#ppt_w"/>
                                          </p:val>
                                        </p:tav>
                                      </p:tavLst>
                                    </p:anim>
                                    <p:anim calcmode="lin" valueType="num">
                                      <p:cBhvr>
                                        <p:cTn dur="1000" fill="hold" id="60"/>
                                        <p:tgtEl>
                                          <p:spTgt spid="26"/>
                                        </p:tgtEl>
                                        <p:attrNameLst>
                                          <p:attrName>ppt_h</p:attrName>
                                        </p:attrNameLst>
                                      </p:cBhvr>
                                      <p:tavLst>
                                        <p:tav tm="0">
                                          <p:val>
                                            <p:strVal val="#ppt_h"/>
                                          </p:val>
                                        </p:tav>
                                        <p:tav tm="100000">
                                          <p:val>
                                            <p:strVal val="#ppt_h"/>
                                          </p:val>
                                        </p:tav>
                                      </p:tavLst>
                                    </p:anim>
                                    <p:animEffect filter="fade" transition="in">
                                      <p:cBhvr>
                                        <p:cTn dur="1000" id="61"/>
                                        <p:tgtEl>
                                          <p:spTgt spid="26"/>
                                        </p:tgtEl>
                                      </p:cBhvr>
                                    </p:animEffect>
                                  </p:childTnLst>
                                </p:cTn>
                              </p:par>
                              <p:par>
                                <p:cTn decel="100000" fill="hold" grpId="1" id="62" nodeType="withEffect" presetClass="entr" presetID="50" presetSubtype="0">
                                  <p:stCondLst>
                                    <p:cond delay="3750"/>
                                  </p:stCondLst>
                                  <p:childTnLst>
                                    <p:set>
                                      <p:cBhvr>
                                        <p:cTn dur="1" fill="hold" id="63">
                                          <p:stCondLst>
                                            <p:cond delay="0"/>
                                          </p:stCondLst>
                                        </p:cTn>
                                        <p:tgtEl>
                                          <p:spTgt spid="29"/>
                                        </p:tgtEl>
                                        <p:attrNameLst>
                                          <p:attrName>style.visibility</p:attrName>
                                        </p:attrNameLst>
                                      </p:cBhvr>
                                      <p:to>
                                        <p:strVal val="visible"/>
                                      </p:to>
                                    </p:set>
                                    <p:anim calcmode="lin" valueType="num">
                                      <p:cBhvr>
                                        <p:cTn dur="1000" fill="hold" id="64"/>
                                        <p:tgtEl>
                                          <p:spTgt spid="29"/>
                                        </p:tgtEl>
                                        <p:attrNameLst>
                                          <p:attrName>ppt_w</p:attrName>
                                        </p:attrNameLst>
                                      </p:cBhvr>
                                      <p:tavLst>
                                        <p:tav tm="0">
                                          <p:val>
                                            <p:strVal val="#ppt_w+.3"/>
                                          </p:val>
                                        </p:tav>
                                        <p:tav tm="100000">
                                          <p:val>
                                            <p:strVal val="#ppt_w"/>
                                          </p:val>
                                        </p:tav>
                                      </p:tavLst>
                                    </p:anim>
                                    <p:anim calcmode="lin" valueType="num">
                                      <p:cBhvr>
                                        <p:cTn dur="1000" fill="hold" id="65"/>
                                        <p:tgtEl>
                                          <p:spTgt spid="29"/>
                                        </p:tgtEl>
                                        <p:attrNameLst>
                                          <p:attrName>ppt_h</p:attrName>
                                        </p:attrNameLst>
                                      </p:cBhvr>
                                      <p:tavLst>
                                        <p:tav tm="0">
                                          <p:val>
                                            <p:strVal val="#ppt_h"/>
                                          </p:val>
                                        </p:tav>
                                        <p:tav tm="100000">
                                          <p:val>
                                            <p:strVal val="#ppt_h"/>
                                          </p:val>
                                        </p:tav>
                                      </p:tavLst>
                                    </p:anim>
                                    <p:animEffect filter="fade" transition="in">
                                      <p:cBhvr>
                                        <p:cTn dur="1000" id="66"/>
                                        <p:tgtEl>
                                          <p:spTgt spid="29"/>
                                        </p:tgtEl>
                                      </p:cBhvr>
                                    </p:animEffect>
                                  </p:childTnLst>
                                </p:cTn>
                              </p:par>
                              <p:par>
                                <p:cTn decel="100000" fill="hold" grpId="1" id="67" nodeType="withEffect" presetClass="entr" presetID="50" presetSubtype="0">
                                  <p:stCondLst>
                                    <p:cond delay="4000"/>
                                  </p:stCondLst>
                                  <p:childTnLst>
                                    <p:set>
                                      <p:cBhvr>
                                        <p:cTn dur="1" fill="hold" id="68">
                                          <p:stCondLst>
                                            <p:cond delay="0"/>
                                          </p:stCondLst>
                                        </p:cTn>
                                        <p:tgtEl>
                                          <p:spTgt spid="28"/>
                                        </p:tgtEl>
                                        <p:attrNameLst>
                                          <p:attrName>style.visibility</p:attrName>
                                        </p:attrNameLst>
                                      </p:cBhvr>
                                      <p:to>
                                        <p:strVal val="visible"/>
                                      </p:to>
                                    </p:set>
                                    <p:anim calcmode="lin" valueType="num">
                                      <p:cBhvr>
                                        <p:cTn dur="1000" fill="hold" id="69"/>
                                        <p:tgtEl>
                                          <p:spTgt spid="28"/>
                                        </p:tgtEl>
                                        <p:attrNameLst>
                                          <p:attrName>ppt_w</p:attrName>
                                        </p:attrNameLst>
                                      </p:cBhvr>
                                      <p:tavLst>
                                        <p:tav tm="0">
                                          <p:val>
                                            <p:strVal val="#ppt_w+.3"/>
                                          </p:val>
                                        </p:tav>
                                        <p:tav tm="100000">
                                          <p:val>
                                            <p:strVal val="#ppt_w"/>
                                          </p:val>
                                        </p:tav>
                                      </p:tavLst>
                                    </p:anim>
                                    <p:anim calcmode="lin" valueType="num">
                                      <p:cBhvr>
                                        <p:cTn dur="1000" fill="hold" id="70"/>
                                        <p:tgtEl>
                                          <p:spTgt spid="28"/>
                                        </p:tgtEl>
                                        <p:attrNameLst>
                                          <p:attrName>ppt_h</p:attrName>
                                        </p:attrNameLst>
                                      </p:cBhvr>
                                      <p:tavLst>
                                        <p:tav tm="0">
                                          <p:val>
                                            <p:strVal val="#ppt_h"/>
                                          </p:val>
                                        </p:tav>
                                        <p:tav tm="100000">
                                          <p:val>
                                            <p:strVal val="#ppt_h"/>
                                          </p:val>
                                        </p:tav>
                                      </p:tavLst>
                                    </p:anim>
                                    <p:animEffect filter="fade" transition="in">
                                      <p:cBhvr>
                                        <p:cTn dur="1000" id="71"/>
                                        <p:tgtEl>
                                          <p:spTgt spid="28"/>
                                        </p:tgtEl>
                                      </p:cBhvr>
                                    </p:animEffect>
                                  </p:childTnLst>
                                </p:cTn>
                              </p:par>
                              <p:par>
                                <p:cTn decel="100000" fill="hold" grpId="1" id="72" nodeType="withEffect" presetClass="entr" presetID="50" presetSubtype="0">
                                  <p:stCondLst>
                                    <p:cond delay="4250"/>
                                  </p:stCondLst>
                                  <p:childTnLst>
                                    <p:set>
                                      <p:cBhvr>
                                        <p:cTn dur="1" fill="hold" id="73">
                                          <p:stCondLst>
                                            <p:cond delay="0"/>
                                          </p:stCondLst>
                                        </p:cTn>
                                        <p:tgtEl>
                                          <p:spTgt spid="27"/>
                                        </p:tgtEl>
                                        <p:attrNameLst>
                                          <p:attrName>style.visibility</p:attrName>
                                        </p:attrNameLst>
                                      </p:cBhvr>
                                      <p:to>
                                        <p:strVal val="visible"/>
                                      </p:to>
                                    </p:set>
                                    <p:anim calcmode="lin" valueType="num">
                                      <p:cBhvr>
                                        <p:cTn dur="1000" fill="hold" id="74"/>
                                        <p:tgtEl>
                                          <p:spTgt spid="27"/>
                                        </p:tgtEl>
                                        <p:attrNameLst>
                                          <p:attrName>ppt_w</p:attrName>
                                        </p:attrNameLst>
                                      </p:cBhvr>
                                      <p:tavLst>
                                        <p:tav tm="0">
                                          <p:val>
                                            <p:strVal val="#ppt_w+.3"/>
                                          </p:val>
                                        </p:tav>
                                        <p:tav tm="100000">
                                          <p:val>
                                            <p:strVal val="#ppt_w"/>
                                          </p:val>
                                        </p:tav>
                                      </p:tavLst>
                                    </p:anim>
                                    <p:anim calcmode="lin" valueType="num">
                                      <p:cBhvr>
                                        <p:cTn dur="1000" fill="hold" id="75"/>
                                        <p:tgtEl>
                                          <p:spTgt spid="27"/>
                                        </p:tgtEl>
                                        <p:attrNameLst>
                                          <p:attrName>ppt_h</p:attrName>
                                        </p:attrNameLst>
                                      </p:cBhvr>
                                      <p:tavLst>
                                        <p:tav tm="0">
                                          <p:val>
                                            <p:strVal val="#ppt_h"/>
                                          </p:val>
                                        </p:tav>
                                        <p:tav tm="100000">
                                          <p:val>
                                            <p:strVal val="#ppt_h"/>
                                          </p:val>
                                        </p:tav>
                                      </p:tavLst>
                                    </p:anim>
                                    <p:animEffect filter="fade" transition="in">
                                      <p:cBhvr>
                                        <p:cTn dur="1000" id="76"/>
                                        <p:tgtEl>
                                          <p:spTgt spid="27"/>
                                        </p:tgtEl>
                                      </p:cBhvr>
                                    </p:animEffect>
                                  </p:childTnLst>
                                </p:cTn>
                              </p:par>
                              <p:par>
                                <p:cTn decel="100000" fill="hold" grpId="1" id="77" nodeType="withEffect" presetClass="entr" presetID="50" presetSubtype="0">
                                  <p:stCondLst>
                                    <p:cond delay="4500"/>
                                  </p:stCondLst>
                                  <p:childTnLst>
                                    <p:set>
                                      <p:cBhvr>
                                        <p:cTn dur="1" fill="hold" id="78">
                                          <p:stCondLst>
                                            <p:cond delay="0"/>
                                          </p:stCondLst>
                                        </p:cTn>
                                        <p:tgtEl>
                                          <p:spTgt spid="30"/>
                                        </p:tgtEl>
                                        <p:attrNameLst>
                                          <p:attrName>style.visibility</p:attrName>
                                        </p:attrNameLst>
                                      </p:cBhvr>
                                      <p:to>
                                        <p:strVal val="visible"/>
                                      </p:to>
                                    </p:set>
                                    <p:anim calcmode="lin" valueType="num">
                                      <p:cBhvr>
                                        <p:cTn dur="1000" fill="hold" id="79"/>
                                        <p:tgtEl>
                                          <p:spTgt spid="30"/>
                                        </p:tgtEl>
                                        <p:attrNameLst>
                                          <p:attrName>ppt_w</p:attrName>
                                        </p:attrNameLst>
                                      </p:cBhvr>
                                      <p:tavLst>
                                        <p:tav tm="0">
                                          <p:val>
                                            <p:strVal val="#ppt_w+.3"/>
                                          </p:val>
                                        </p:tav>
                                        <p:tav tm="100000">
                                          <p:val>
                                            <p:strVal val="#ppt_w"/>
                                          </p:val>
                                        </p:tav>
                                      </p:tavLst>
                                    </p:anim>
                                    <p:anim calcmode="lin" valueType="num">
                                      <p:cBhvr>
                                        <p:cTn dur="1000" fill="hold" id="80"/>
                                        <p:tgtEl>
                                          <p:spTgt spid="30"/>
                                        </p:tgtEl>
                                        <p:attrNameLst>
                                          <p:attrName>ppt_h</p:attrName>
                                        </p:attrNameLst>
                                      </p:cBhvr>
                                      <p:tavLst>
                                        <p:tav tm="0">
                                          <p:val>
                                            <p:strVal val="#ppt_h"/>
                                          </p:val>
                                        </p:tav>
                                        <p:tav tm="100000">
                                          <p:val>
                                            <p:strVal val="#ppt_h"/>
                                          </p:val>
                                        </p:tav>
                                      </p:tavLst>
                                    </p:anim>
                                    <p:animEffect filter="fade" transition="in">
                                      <p:cBhvr>
                                        <p:cTn dur="1000" id="81"/>
                                        <p:tgtEl>
                                          <p:spTgt spid="30"/>
                                        </p:tgtEl>
                                      </p:cBhvr>
                                    </p:animEffect>
                                  </p:childTnLst>
                                </p:cTn>
                              </p:par>
                              <p:par>
                                <p:cTn decel="100000" fill="hold" grpId="1" id="82" nodeType="withEffect" presetClass="entr" presetID="50" presetSubtype="0">
                                  <p:stCondLst>
                                    <p:cond delay="4750"/>
                                  </p:stCondLst>
                                  <p:childTnLst>
                                    <p:set>
                                      <p:cBhvr>
                                        <p:cTn dur="1" fill="hold" id="83">
                                          <p:stCondLst>
                                            <p:cond delay="0"/>
                                          </p:stCondLst>
                                        </p:cTn>
                                        <p:tgtEl>
                                          <p:spTgt spid="31"/>
                                        </p:tgtEl>
                                        <p:attrNameLst>
                                          <p:attrName>style.visibility</p:attrName>
                                        </p:attrNameLst>
                                      </p:cBhvr>
                                      <p:to>
                                        <p:strVal val="visible"/>
                                      </p:to>
                                    </p:set>
                                    <p:anim calcmode="lin" valueType="num">
                                      <p:cBhvr>
                                        <p:cTn dur="1000" fill="hold" id="84"/>
                                        <p:tgtEl>
                                          <p:spTgt spid="31"/>
                                        </p:tgtEl>
                                        <p:attrNameLst>
                                          <p:attrName>ppt_w</p:attrName>
                                        </p:attrNameLst>
                                      </p:cBhvr>
                                      <p:tavLst>
                                        <p:tav tm="0">
                                          <p:val>
                                            <p:strVal val="#ppt_w+.3"/>
                                          </p:val>
                                        </p:tav>
                                        <p:tav tm="100000">
                                          <p:val>
                                            <p:strVal val="#ppt_w"/>
                                          </p:val>
                                        </p:tav>
                                      </p:tavLst>
                                    </p:anim>
                                    <p:anim calcmode="lin" valueType="num">
                                      <p:cBhvr>
                                        <p:cTn dur="1000" fill="hold" id="85"/>
                                        <p:tgtEl>
                                          <p:spTgt spid="31"/>
                                        </p:tgtEl>
                                        <p:attrNameLst>
                                          <p:attrName>ppt_h</p:attrName>
                                        </p:attrNameLst>
                                      </p:cBhvr>
                                      <p:tavLst>
                                        <p:tav tm="0">
                                          <p:val>
                                            <p:strVal val="#ppt_h"/>
                                          </p:val>
                                        </p:tav>
                                        <p:tav tm="100000">
                                          <p:val>
                                            <p:strVal val="#ppt_h"/>
                                          </p:val>
                                        </p:tav>
                                      </p:tavLst>
                                    </p:anim>
                                    <p:animEffect filter="fade" transition="in">
                                      <p:cBhvr>
                                        <p:cTn dur="1000" id="86"/>
                                        <p:tgtEl>
                                          <p:spTgt spid="31"/>
                                        </p:tgtEl>
                                      </p:cBhvr>
                                    </p:animEffect>
                                  </p:childTnLst>
                                </p:cTn>
                              </p:par>
                            </p:childTnLst>
                          </p:cTn>
                        </p:par>
                        <p:par>
                          <p:cTn fill="hold" id="87" nodeType="afterGroup">
                            <p:stCondLst>
                              <p:cond delay="5750"/>
                            </p:stCondLst>
                            <p:childTnLst>
                              <p:par>
                                <p:cTn fill="hold" grpId="0" id="88" nodeType="afterEffect" presetClass="entr" presetID="42" presetSubtype="0">
                                  <p:stCondLst>
                                    <p:cond delay="0"/>
                                  </p:stCondLst>
                                  <p:childTnLst>
                                    <p:set>
                                      <p:cBhvr>
                                        <p:cTn dur="1" fill="hold" id="89">
                                          <p:stCondLst>
                                            <p:cond delay="0"/>
                                          </p:stCondLst>
                                        </p:cTn>
                                        <p:tgtEl>
                                          <p:spTgt spid="22"/>
                                        </p:tgtEl>
                                        <p:attrNameLst>
                                          <p:attrName>style.visibility</p:attrName>
                                        </p:attrNameLst>
                                      </p:cBhvr>
                                      <p:to>
                                        <p:strVal val="visible"/>
                                      </p:to>
                                    </p:set>
                                    <p:animEffect filter="fade" transition="in">
                                      <p:cBhvr>
                                        <p:cTn dur="1250" id="90"/>
                                        <p:tgtEl>
                                          <p:spTgt spid="22"/>
                                        </p:tgtEl>
                                      </p:cBhvr>
                                    </p:animEffect>
                                    <p:anim calcmode="lin" valueType="num">
                                      <p:cBhvr>
                                        <p:cTn dur="1250" fill="hold" id="91"/>
                                        <p:tgtEl>
                                          <p:spTgt spid="22"/>
                                        </p:tgtEl>
                                        <p:attrNameLst>
                                          <p:attrName>ppt_x</p:attrName>
                                        </p:attrNameLst>
                                      </p:cBhvr>
                                      <p:tavLst>
                                        <p:tav tm="0">
                                          <p:val>
                                            <p:strVal val="#ppt_x"/>
                                          </p:val>
                                        </p:tav>
                                        <p:tav tm="100000">
                                          <p:val>
                                            <p:strVal val="#ppt_x"/>
                                          </p:val>
                                        </p:tav>
                                      </p:tavLst>
                                    </p:anim>
                                    <p:anim calcmode="lin" valueType="num">
                                      <p:cBhvr>
                                        <p:cTn dur="1250" fill="hold" id="92"/>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22"/>
      <p:bldP grpId="0" spid="24"/>
      <p:bldP grpId="1" spid="24"/>
      <p:bldP grpId="0" spid="25"/>
      <p:bldP grpId="1" spid="25"/>
      <p:bldP grpId="1" spid="26"/>
      <p:bldP grpId="1" spid="27"/>
      <p:bldP grpId="1" spid="28"/>
      <p:bldP grpId="1" spid="29"/>
      <p:bldP grpId="1" spid="30"/>
      <p:bldP grpId="1" spid="31"/>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370"/>
          <p:cNvSpPr txBox="1"/>
          <p:nvPr/>
        </p:nvSpPr>
        <p:spPr>
          <a:xfrm>
            <a:off x="6874383" y="2791245"/>
            <a:ext cx="3891280" cy="396240"/>
          </a:xfrm>
          <a:prstGeom prst="rect">
            <a:avLst/>
          </a:prstGeom>
          <a:noFill/>
        </p:spPr>
        <p:txBody>
          <a:bodyPr rtlCol="0" wrap="none">
            <a:spAutoFit/>
          </a:bodyPr>
          <a:lstStyle/>
          <a:p>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rPr>
              <a:t>初心不改共成长  凝心聚力谱新篇</a:t>
            </a:r>
          </a:p>
        </p:txBody>
      </p:sp>
      <p:sp>
        <p:nvSpPr>
          <p:cNvPr id="6" name="TextBox 372"/>
          <p:cNvSpPr txBox="1"/>
          <p:nvPr/>
        </p:nvSpPr>
        <p:spPr>
          <a:xfrm>
            <a:off x="1747659" y="2429097"/>
            <a:ext cx="894080" cy="304800"/>
          </a:xfrm>
          <a:prstGeom prst="rect">
            <a:avLst/>
          </a:prstGeom>
          <a:noFill/>
        </p:spPr>
        <p:txBody>
          <a:bodyPr rtlCol="0" wrap="none">
            <a:spAutoFit/>
          </a:bodyPr>
          <a:lstStyle/>
          <a:p>
            <a:pPr algn="ctr"/>
            <a:r>
              <a:rPr altLang="en-US" b="1" lang="zh-CN" smtClean="0" sz="1400">
                <a:solidFill>
                  <a:schemeClr val="tx1">
                    <a:lumMod val="75000"/>
                    <a:lumOff val="25000"/>
                  </a:schemeClr>
                </a:solidFill>
                <a:latin charset="-122" panose="020b0503020204020204" pitchFamily="34" typeface="微软雅黑"/>
                <a:ea charset="-122" panose="020b0503020204020204" pitchFamily="34" typeface="微软雅黑"/>
              </a:rPr>
              <a:t>诚实敬业</a:t>
            </a:r>
          </a:p>
        </p:txBody>
      </p:sp>
      <p:sp>
        <p:nvSpPr>
          <p:cNvPr id="7" name="TextBox 373"/>
          <p:cNvSpPr txBox="1"/>
          <p:nvPr/>
        </p:nvSpPr>
        <p:spPr>
          <a:xfrm>
            <a:off x="2829501" y="4719770"/>
            <a:ext cx="894080" cy="304800"/>
          </a:xfrm>
          <a:prstGeom prst="rect">
            <a:avLst/>
          </a:prstGeom>
          <a:noFill/>
        </p:spPr>
        <p:txBody>
          <a:bodyPr rtlCol="0" wrap="none">
            <a:spAutoFit/>
          </a:bodyPr>
          <a:lstStyle/>
          <a:p>
            <a:r>
              <a:rPr altLang="en-US" b="1" lang="zh-CN" smtClean="0" sz="1400">
                <a:solidFill>
                  <a:schemeClr val="tx1">
                    <a:lumMod val="75000"/>
                    <a:lumOff val="25000"/>
                  </a:schemeClr>
                </a:solidFill>
                <a:latin charset="-122" panose="020b0503020204020204" pitchFamily="34" typeface="微软雅黑"/>
                <a:ea charset="-122" panose="020b0503020204020204" pitchFamily="34" typeface="微软雅黑"/>
              </a:rPr>
              <a:t>追逐梦想</a:t>
            </a:r>
          </a:p>
        </p:txBody>
      </p:sp>
      <p:sp>
        <p:nvSpPr>
          <p:cNvPr id="8" name="TextBox 374"/>
          <p:cNvSpPr txBox="1"/>
          <p:nvPr/>
        </p:nvSpPr>
        <p:spPr>
          <a:xfrm>
            <a:off x="4957705" y="4672833"/>
            <a:ext cx="894080" cy="304800"/>
          </a:xfrm>
          <a:prstGeom prst="rect">
            <a:avLst/>
          </a:prstGeom>
          <a:noFill/>
        </p:spPr>
        <p:txBody>
          <a:bodyPr rtlCol="0" wrap="none">
            <a:spAutoFit/>
          </a:bodyPr>
          <a:lstStyle/>
          <a:p>
            <a:r>
              <a:rPr altLang="en-US" b="1" lang="zh-CN" smtClean="0" sz="1400">
                <a:solidFill>
                  <a:schemeClr val="tx1">
                    <a:lumMod val="75000"/>
                    <a:lumOff val="25000"/>
                  </a:schemeClr>
                </a:solidFill>
                <a:latin charset="-122" panose="020b0503020204020204" pitchFamily="34" typeface="微软雅黑"/>
                <a:ea charset="-122" panose="020b0503020204020204" pitchFamily="34" typeface="微软雅黑"/>
              </a:rPr>
              <a:t>敢想敢做</a:t>
            </a:r>
          </a:p>
        </p:txBody>
      </p:sp>
      <p:sp>
        <p:nvSpPr>
          <p:cNvPr id="9" name="TextBox 375"/>
          <p:cNvSpPr txBox="1"/>
          <p:nvPr/>
        </p:nvSpPr>
        <p:spPr>
          <a:xfrm>
            <a:off x="4463891" y="2883578"/>
            <a:ext cx="894080" cy="304800"/>
          </a:xfrm>
          <a:prstGeom prst="rect">
            <a:avLst/>
          </a:prstGeom>
          <a:noFill/>
        </p:spPr>
        <p:txBody>
          <a:bodyPr rtlCol="0" wrap="none">
            <a:spAutoFit/>
          </a:bodyPr>
          <a:lstStyle/>
          <a:p>
            <a:r>
              <a:rPr altLang="en-US" b="1" lang="zh-CN" smtClean="0" sz="1400">
                <a:solidFill>
                  <a:schemeClr val="tx1">
                    <a:lumMod val="75000"/>
                    <a:lumOff val="25000"/>
                  </a:schemeClr>
                </a:solidFill>
                <a:latin charset="-122" panose="020b0503020204020204" pitchFamily="34" typeface="微软雅黑"/>
                <a:ea charset="-122" panose="020b0503020204020204" pitchFamily="34" typeface="微软雅黑"/>
              </a:rPr>
              <a:t>卓越创新</a:t>
            </a:r>
          </a:p>
        </p:txBody>
      </p:sp>
      <p:sp>
        <p:nvSpPr>
          <p:cNvPr id="11" name="TextBox 376"/>
          <p:cNvSpPr txBox="1"/>
          <p:nvPr/>
        </p:nvSpPr>
        <p:spPr>
          <a:xfrm>
            <a:off x="1156808" y="4181861"/>
            <a:ext cx="894080" cy="304800"/>
          </a:xfrm>
          <a:prstGeom prst="rect">
            <a:avLst/>
          </a:prstGeom>
          <a:noFill/>
        </p:spPr>
        <p:txBody>
          <a:bodyPr rtlCol="0" wrap="none">
            <a:spAutoFit/>
          </a:bodyPr>
          <a:lstStyle/>
          <a:p>
            <a:pPr algn="ctr"/>
            <a:r>
              <a:rPr altLang="en-US" b="1" lang="zh-CN" smtClean="0" sz="1400">
                <a:solidFill>
                  <a:schemeClr val="tx1">
                    <a:lumMod val="75000"/>
                    <a:lumOff val="25000"/>
                  </a:schemeClr>
                </a:solidFill>
                <a:latin charset="-122" panose="020b0503020204020204" pitchFamily="34" typeface="微软雅黑"/>
                <a:ea charset="-122" panose="020b0503020204020204" pitchFamily="34" typeface="微软雅黑"/>
              </a:rPr>
              <a:t>拼搏精神</a:t>
            </a:r>
          </a:p>
        </p:txBody>
      </p:sp>
      <p:sp>
        <p:nvSpPr>
          <p:cNvPr id="14" name="椭圆 13"/>
          <p:cNvSpPr/>
          <p:nvPr/>
        </p:nvSpPr>
        <p:spPr>
          <a:xfrm>
            <a:off x="2868315" y="2948895"/>
            <a:ext cx="1245622" cy="1245622"/>
          </a:xfrm>
          <a:prstGeom prst="ellipse">
            <a:avLst/>
          </a:prstGeom>
          <a:blipFill dpi="0" rotWithShape="1">
            <a:blip r:embed="rId3">
              <a:extLst>
                <a:ext uri="{28A0092B-C50C-407E-A947-70E740481C1C}">
                  <a14:useLocalDpi val="0"/>
                </a:ext>
              </a:extLst>
            </a:blip>
            <a:stretch>
              <a:fillRect l="-30015" r="-47763"/>
            </a:stretch>
          </a:blipFill>
          <a:ln w="5715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15" name="椭圆 14"/>
          <p:cNvSpPr/>
          <p:nvPr/>
        </p:nvSpPr>
        <p:spPr>
          <a:xfrm>
            <a:off x="1771736" y="4377523"/>
            <a:ext cx="969388" cy="969388"/>
          </a:xfrm>
          <a:prstGeom prst="ellipse">
            <a:avLst/>
          </a:prstGeom>
          <a:blipFill dpi="0" rotWithShape="1">
            <a:blip r:embed="rId4">
              <a:extLst>
                <a:ext uri="{28A0092B-C50C-407E-A947-70E740481C1C}">
                  <a14:useLocalDpi val="0"/>
                </a:ext>
              </a:extLst>
            </a:blip>
            <a:stretch>
              <a:fillRect l="-25117" r="-25117"/>
            </a:stretch>
          </a:blipFill>
          <a:ln w="5715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16" name="椭圆 15"/>
          <p:cNvSpPr/>
          <p:nvPr/>
        </p:nvSpPr>
        <p:spPr>
          <a:xfrm>
            <a:off x="1979658" y="3350926"/>
            <a:ext cx="366369" cy="366369"/>
          </a:xfrm>
          <a:prstGeom prst="ellipse">
            <a:avLst/>
          </a:prstGeom>
          <a:gradFill>
            <a:gsLst>
              <a:gs pos="0">
                <a:srgbClr val="238DED"/>
              </a:gs>
              <a:gs pos="100000">
                <a:srgbClr val="18478F"/>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19" name="椭圆 18"/>
          <p:cNvSpPr/>
          <p:nvPr/>
        </p:nvSpPr>
        <p:spPr>
          <a:xfrm>
            <a:off x="5302964" y="3202337"/>
            <a:ext cx="795559" cy="795559"/>
          </a:xfrm>
          <a:prstGeom prst="ellipse">
            <a:avLst/>
          </a:prstGeom>
          <a:blipFill dpi="0" rotWithShape="1">
            <a:blip r:embed="rId5">
              <a:extLst>
                <a:ext uri="{28A0092B-C50C-407E-A947-70E740481C1C}">
                  <a14:useLocalDpi val="0"/>
                </a:ext>
              </a:extLst>
            </a:blip>
            <a:stretch>
              <a:fillRect l="-24744" r="-24744"/>
            </a:stretch>
          </a:blipFill>
          <a:ln w="5715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grpSp>
        <p:nvGrpSpPr>
          <p:cNvPr id="20" name="组合 19"/>
          <p:cNvGrpSpPr/>
          <p:nvPr/>
        </p:nvGrpSpPr>
        <p:grpSpPr>
          <a:xfrm>
            <a:off x="2896200" y="5353992"/>
            <a:ext cx="293036" cy="293036"/>
            <a:chOff x="304800" y="673100"/>
            <a:chExt cx="4000500" cy="4000500"/>
          </a:xfrm>
          <a:gradFill>
            <a:gsLst>
              <a:gs pos="0">
                <a:schemeClr val="bg1"/>
              </a:gs>
              <a:gs pos="100000">
                <a:schemeClr val="bg1">
                  <a:lumMod val="85000"/>
                </a:schemeClr>
              </a:gs>
            </a:gsLst>
            <a:lin ang="5400000" scaled="1"/>
          </a:gradFill>
          <a:effectLst>
            <a:outerShdw algn="tl" blurRad="190500" dir="2700000" dist="63500" rotWithShape="0">
              <a:prstClr val="black">
                <a:alpha val="30000"/>
              </a:prstClr>
            </a:outerShdw>
          </a:effectLst>
        </p:grpSpPr>
        <p:sp>
          <p:nvSpPr>
            <p:cNvPr id="21" name="同心圆 20"/>
            <p:cNvSpPr/>
            <p:nvPr/>
          </p:nvSpPr>
          <p:spPr>
            <a:xfrm>
              <a:off x="304800" y="673100"/>
              <a:ext cx="4000500" cy="4000500"/>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22" name="椭圆 21"/>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grpSp>
      <p:sp>
        <p:nvSpPr>
          <p:cNvPr id="25" name="椭圆 24"/>
          <p:cNvSpPr/>
          <p:nvPr/>
        </p:nvSpPr>
        <p:spPr>
          <a:xfrm>
            <a:off x="4636225" y="3732860"/>
            <a:ext cx="350378" cy="350378"/>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26" name="椭圆 25"/>
          <p:cNvSpPr/>
          <p:nvPr/>
        </p:nvSpPr>
        <p:spPr>
          <a:xfrm>
            <a:off x="4653112" y="2334049"/>
            <a:ext cx="366369" cy="366369"/>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27" name="椭圆 26"/>
          <p:cNvSpPr/>
          <p:nvPr/>
        </p:nvSpPr>
        <p:spPr>
          <a:xfrm>
            <a:off x="5182020" y="5115804"/>
            <a:ext cx="183185" cy="183185"/>
          </a:xfrm>
          <a:prstGeom prst="ellipse">
            <a:avLst/>
          </a:prstGeom>
          <a:gradFill>
            <a:gsLst>
              <a:gs pos="0">
                <a:schemeClr val="bg1"/>
              </a:gs>
              <a:gs pos="100000">
                <a:schemeClr val="bg1">
                  <a:lumMod val="85000"/>
                </a:schemeClr>
              </a:gs>
            </a:gsLst>
            <a:lin ang="54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30" name="椭圆 29"/>
          <p:cNvSpPr/>
          <p:nvPr/>
        </p:nvSpPr>
        <p:spPr>
          <a:xfrm>
            <a:off x="3974414" y="4476227"/>
            <a:ext cx="813848" cy="813848"/>
          </a:xfrm>
          <a:prstGeom prst="ellipse">
            <a:avLst/>
          </a:prstGeom>
          <a:blipFill dpi="0" rotWithShape="1">
            <a:blip r:embed="rId6">
              <a:extLst>
                <a:ext uri="{28A0092B-C50C-407E-A947-70E740481C1C}">
                  <a14:useLocalDpi val="0"/>
                </a:ext>
              </a:extLst>
            </a:blip>
            <a:stretch>
              <a:fillRect l="-12715" r="-47285"/>
            </a:stretch>
          </a:blipFill>
          <a:ln w="5715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31" name="椭圆 30"/>
          <p:cNvSpPr/>
          <p:nvPr/>
        </p:nvSpPr>
        <p:spPr>
          <a:xfrm>
            <a:off x="3656222" y="2345659"/>
            <a:ext cx="366369" cy="366369"/>
          </a:xfrm>
          <a:prstGeom prst="ellipse">
            <a:avLst/>
          </a:prstGeom>
          <a:gradFill>
            <a:gsLst>
              <a:gs pos="0">
                <a:schemeClr val="bg1"/>
              </a:gs>
              <a:gs pos="100000">
                <a:schemeClr val="bg1">
                  <a:lumMod val="85000"/>
                </a:schemeClr>
              </a:gs>
            </a:gsLst>
            <a:lin ang="54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ea charset="-122" panose="020b0503020204020204" pitchFamily="34" typeface="微软雅黑"/>
            </a:endParaRPr>
          </a:p>
        </p:txBody>
      </p:sp>
      <p:sp>
        <p:nvSpPr>
          <p:cNvPr id="33" name="椭圆 32"/>
          <p:cNvSpPr/>
          <p:nvPr/>
        </p:nvSpPr>
        <p:spPr>
          <a:xfrm>
            <a:off x="3820689" y="4374647"/>
            <a:ext cx="183185" cy="183185"/>
          </a:xfrm>
          <a:prstGeom prst="ellipse">
            <a:avLst/>
          </a:prstGeom>
          <a:gradFill>
            <a:gsLst>
              <a:gs pos="0">
                <a:schemeClr val="bg1"/>
              </a:gs>
              <a:gs pos="100000">
                <a:schemeClr val="bg1">
                  <a:lumMod val="85000"/>
                </a:schemeClr>
              </a:gs>
            </a:gsLst>
            <a:lin ang="5400000" scaled="1"/>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43" name="矩形 42"/>
          <p:cNvSpPr/>
          <p:nvPr/>
        </p:nvSpPr>
        <p:spPr>
          <a:xfrm>
            <a:off x="6899272" y="3686168"/>
            <a:ext cx="4122881" cy="1920240"/>
          </a:xfrm>
          <a:prstGeom prst="rect">
            <a:avLst/>
          </a:prstGeom>
        </p:spPr>
        <p:txBody>
          <a:bodyPr wrap="square">
            <a:spAutoFit/>
          </a:bodyPr>
          <a:lstStyle/>
          <a:p>
            <a:pPr algn="just">
              <a:lnSpc>
                <a:spcPct val="150000"/>
              </a:lnSpc>
            </a:pPr>
            <a:r>
              <a:rPr altLang="en-US" lang="zh-CN" smtClean="0"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您的内容打在这里，或者通过复制您的文本后，在此框中选择粘贴，并选择只保留文字。您的内容打在这您的内容打在这里，或者通过复制您的文本后，在此框中选择粘贴，并选择只保留文字。</a:t>
            </a:r>
          </a:p>
          <a:p>
            <a:pPr algn="just">
              <a:lnSpc>
                <a:spcPct val="150000"/>
              </a:lnSpc>
            </a:pPr>
            <a:r>
              <a:rPr altLang="en-US" lang="zh-CN" smtClean="0" sz="1000">
                <a:solidFill>
                  <a:schemeClr val="tx1">
                    <a:lumMod val="50000"/>
                    <a:lumOff val="50000"/>
                  </a:schemeClr>
                </a:solidFill>
                <a:latin charset="-122" panose="020b0503020204020204" pitchFamily="34" typeface="微软雅黑"/>
                <a:ea charset="-122" panose="020b0503020204020204" pitchFamily="34" typeface="微软雅黑"/>
              </a:rPr>
              <a:t>您的内容打在这您的内容打在这里，或者通过复制您的文本后，在此框中选择粘贴，并选择只保留文字。您的内容打在这您的内容打在这里，或者通过复制您的文本后，在此框中选择粘贴，并选择只保留文字。您的内容打在这</a:t>
            </a:r>
          </a:p>
          <a:p>
            <a:pPr algn="just">
              <a:lnSpc>
                <a:spcPct val="150000"/>
              </a:lnSpc>
            </a:pPr>
            <a:endParaRPr altLang="en-US" lang="zh-CN" smtClean="0" sz="10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44" name="矩形 43"/>
          <p:cNvSpPr/>
          <p:nvPr/>
        </p:nvSpPr>
        <p:spPr>
          <a:xfrm>
            <a:off x="6885203" y="3147743"/>
            <a:ext cx="3750714" cy="457200"/>
          </a:xfrm>
          <a:prstGeom prst="rect">
            <a:avLst/>
          </a:prstGeom>
        </p:spPr>
        <p:txBody>
          <a:bodyPr wrap="square">
            <a:spAutoFit/>
          </a:bodyPr>
          <a:lstStyle/>
          <a:p>
            <a:pPr>
              <a:lnSpc>
                <a:spcPct val="150000"/>
              </a:lnSpc>
            </a:pPr>
            <a:r>
              <a:rPr altLang="zh-CN" lang="en-US" smtClean="0" sz="1600">
                <a:solidFill>
                  <a:schemeClr val="tx1">
                    <a:lumMod val="50000"/>
                    <a:lumOff val="50000"/>
                  </a:schemeClr>
                </a:solidFill>
                <a:latin charset="-122" panose="02010601030101010101" pitchFamily="2" typeface="方正黑体简体"/>
                <a:ea charset="-127" panose="020b0600000101010101" pitchFamily="34" typeface="Dotum"/>
                <a:cs charset="0" panose="020b0402040204020203" pitchFamily="34" typeface="Segoe UI Semilight"/>
              </a:rPr>
              <a:t>New Chapter Of Cohesion Spectrum</a:t>
            </a:r>
          </a:p>
        </p:txBody>
      </p:sp>
      <p:sp>
        <p:nvSpPr>
          <p:cNvPr id="37" name="椭圆 36"/>
          <p:cNvSpPr/>
          <p:nvPr/>
        </p:nvSpPr>
        <p:spPr>
          <a:xfrm>
            <a:off x="2836184" y="2345659"/>
            <a:ext cx="242748" cy="242748"/>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40" name="椭圆 39"/>
          <p:cNvSpPr/>
          <p:nvPr/>
        </p:nvSpPr>
        <p:spPr>
          <a:xfrm>
            <a:off x="1615102" y="5567505"/>
            <a:ext cx="313268" cy="313268"/>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rgbClr val="C00000"/>
              </a:solidFill>
              <a:latin charset="-122" panose="020b0503020204020204" pitchFamily="34" typeface="微软雅黑"/>
              <a:ea charset="-122" panose="020b0503020204020204" pitchFamily="34" typeface="微软雅黑"/>
            </a:endParaRPr>
          </a:p>
        </p:txBody>
      </p:sp>
      <p:sp>
        <p:nvSpPr>
          <p:cNvPr id="41" name="圆角矩形 40"/>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结 束 语</a:t>
            </a:r>
          </a:p>
        </p:txBody>
      </p:sp>
    </p:spTree>
    <p:extLst>
      <p:ext uri="{BB962C8B-B14F-4D97-AF65-F5344CB8AC3E}">
        <p14:creationId val="36646749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1500" id="7"/>
                                        <p:tgtEl>
                                          <p:spTgt spid="41"/>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41"/>
                                        </p:tgtEl>
                                        <p:attrNameLst>
                                          <p:attrName>ppt_x</p:attrName>
                                          <p:attrName>ppt_y</p:attrName>
                                        </p:attrNameLst>
                                      </p:cBhvr>
                                      <p:rCtr x="0" y="-9074"/>
                                    </p:animMotion>
                                  </p:childTnLst>
                                </p:cTn>
                              </p:par>
                              <p:par>
                                <p:cTn fill="hold" grpId="0" id="10" nodeType="withEffect" presetClass="entr" presetID="10" presetSubtype="0">
                                  <p:stCondLst>
                                    <p:cond delay="250"/>
                                  </p:stCondLst>
                                  <p:childTnLst>
                                    <p:set>
                                      <p:cBhvr>
                                        <p:cTn dur="1" fill="hold" id="11">
                                          <p:stCondLst>
                                            <p:cond delay="0"/>
                                          </p:stCondLst>
                                        </p:cTn>
                                        <p:tgtEl>
                                          <p:spTgt spid="15"/>
                                        </p:tgtEl>
                                        <p:attrNameLst>
                                          <p:attrName>style.visibility</p:attrName>
                                        </p:attrNameLst>
                                      </p:cBhvr>
                                      <p:to>
                                        <p:strVal val="visible"/>
                                      </p:to>
                                    </p:set>
                                    <p:animEffect filter="fade" transition="in">
                                      <p:cBhvr>
                                        <p:cTn dur="500" id="12"/>
                                        <p:tgtEl>
                                          <p:spTgt spid="15"/>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16"/>
                                        </p:tgtEl>
                                        <p:attrNameLst>
                                          <p:attrName>style.visibility</p:attrName>
                                        </p:attrNameLst>
                                      </p:cBhvr>
                                      <p:to>
                                        <p:strVal val="visible"/>
                                      </p:to>
                                    </p:set>
                                    <p:animEffect filter="fade" transition="in">
                                      <p:cBhvr>
                                        <p:cTn dur="500" id="15"/>
                                        <p:tgtEl>
                                          <p:spTgt spid="16"/>
                                        </p:tgtEl>
                                      </p:cBhvr>
                                    </p:animEffect>
                                  </p:childTnLst>
                                </p:cTn>
                              </p:par>
                              <p:par>
                                <p:cTn fill="hold" grpId="0" id="16" nodeType="withEffect" presetClass="entr" presetID="53" presetSubtype="0">
                                  <p:stCondLst>
                                    <p:cond delay="500"/>
                                  </p:stCondLst>
                                  <p:childTnLst>
                                    <p:set>
                                      <p:cBhvr>
                                        <p:cTn dur="1" fill="hold" id="17">
                                          <p:stCondLst>
                                            <p:cond delay="0"/>
                                          </p:stCondLst>
                                        </p:cTn>
                                        <p:tgtEl>
                                          <p:spTgt spid="40"/>
                                        </p:tgtEl>
                                        <p:attrNameLst>
                                          <p:attrName>style.visibility</p:attrName>
                                        </p:attrNameLst>
                                      </p:cBhvr>
                                      <p:to>
                                        <p:strVal val="visible"/>
                                      </p:to>
                                    </p:set>
                                    <p:anim calcmode="lin" valueType="num">
                                      <p:cBhvr>
                                        <p:cTn dur="500" fill="hold" id="18"/>
                                        <p:tgtEl>
                                          <p:spTgt spid="40"/>
                                        </p:tgtEl>
                                        <p:attrNameLst>
                                          <p:attrName>ppt_w</p:attrName>
                                        </p:attrNameLst>
                                      </p:cBhvr>
                                      <p:tavLst>
                                        <p:tav tm="0">
                                          <p:val>
                                            <p:fltVal val="0"/>
                                          </p:val>
                                        </p:tav>
                                        <p:tav tm="100000">
                                          <p:val>
                                            <p:strVal val="#ppt_w"/>
                                          </p:val>
                                        </p:tav>
                                      </p:tavLst>
                                    </p:anim>
                                    <p:anim calcmode="lin" valueType="num">
                                      <p:cBhvr>
                                        <p:cTn dur="500" fill="hold" id="19"/>
                                        <p:tgtEl>
                                          <p:spTgt spid="40"/>
                                        </p:tgtEl>
                                        <p:attrNameLst>
                                          <p:attrName>ppt_h</p:attrName>
                                        </p:attrNameLst>
                                      </p:cBhvr>
                                      <p:tavLst>
                                        <p:tav tm="0">
                                          <p:val>
                                            <p:fltVal val="0"/>
                                          </p:val>
                                        </p:tav>
                                        <p:tav tm="100000">
                                          <p:val>
                                            <p:strVal val="#ppt_h"/>
                                          </p:val>
                                        </p:tav>
                                      </p:tavLst>
                                    </p:anim>
                                    <p:animEffect filter="fade" transition="in">
                                      <p:cBhvr>
                                        <p:cTn dur="500" id="20"/>
                                        <p:tgtEl>
                                          <p:spTgt spid="40"/>
                                        </p:tgtEl>
                                      </p:cBhvr>
                                    </p:animEffect>
                                  </p:childTnLst>
                                </p:cTn>
                              </p:par>
                              <p:par>
                                <p:cTn fill="hold" grpId="0" id="21" nodeType="withEffect" presetClass="entr" presetID="53" presetSubtype="0">
                                  <p:stCondLst>
                                    <p:cond delay="500"/>
                                  </p:stCondLst>
                                  <p:childTnLst>
                                    <p:set>
                                      <p:cBhvr>
                                        <p:cTn dur="1" fill="hold" id="22">
                                          <p:stCondLst>
                                            <p:cond delay="0"/>
                                          </p:stCondLst>
                                        </p:cTn>
                                        <p:tgtEl>
                                          <p:spTgt spid="25"/>
                                        </p:tgtEl>
                                        <p:attrNameLst>
                                          <p:attrName>style.visibility</p:attrName>
                                        </p:attrNameLst>
                                      </p:cBhvr>
                                      <p:to>
                                        <p:strVal val="visible"/>
                                      </p:to>
                                    </p:set>
                                    <p:anim calcmode="lin" valueType="num">
                                      <p:cBhvr>
                                        <p:cTn dur="500" fill="hold" id="23"/>
                                        <p:tgtEl>
                                          <p:spTgt spid="25"/>
                                        </p:tgtEl>
                                        <p:attrNameLst>
                                          <p:attrName>ppt_w</p:attrName>
                                        </p:attrNameLst>
                                      </p:cBhvr>
                                      <p:tavLst>
                                        <p:tav tm="0">
                                          <p:val>
                                            <p:fltVal val="0"/>
                                          </p:val>
                                        </p:tav>
                                        <p:tav tm="100000">
                                          <p:val>
                                            <p:strVal val="#ppt_w"/>
                                          </p:val>
                                        </p:tav>
                                      </p:tavLst>
                                    </p:anim>
                                    <p:anim calcmode="lin" valueType="num">
                                      <p:cBhvr>
                                        <p:cTn dur="500" fill="hold" id="24"/>
                                        <p:tgtEl>
                                          <p:spTgt spid="25"/>
                                        </p:tgtEl>
                                        <p:attrNameLst>
                                          <p:attrName>ppt_h</p:attrName>
                                        </p:attrNameLst>
                                      </p:cBhvr>
                                      <p:tavLst>
                                        <p:tav tm="0">
                                          <p:val>
                                            <p:fltVal val="0"/>
                                          </p:val>
                                        </p:tav>
                                        <p:tav tm="100000">
                                          <p:val>
                                            <p:strVal val="#ppt_h"/>
                                          </p:val>
                                        </p:tav>
                                      </p:tavLst>
                                    </p:anim>
                                    <p:animEffect filter="fade" transition="in">
                                      <p:cBhvr>
                                        <p:cTn dur="500" id="25"/>
                                        <p:tgtEl>
                                          <p:spTgt spid="25"/>
                                        </p:tgtEl>
                                      </p:cBhvr>
                                    </p:animEffect>
                                  </p:childTnLst>
                                </p:cTn>
                              </p:par>
                              <p:par>
                                <p:cTn fill="hold" grpId="0" id="26" nodeType="withEffect" presetClass="entr" presetID="53" presetSubtype="0">
                                  <p:stCondLst>
                                    <p:cond delay="500"/>
                                  </p:stCondLst>
                                  <p:childTnLst>
                                    <p:set>
                                      <p:cBhvr>
                                        <p:cTn dur="1" fill="hold" id="27">
                                          <p:stCondLst>
                                            <p:cond delay="0"/>
                                          </p:stCondLst>
                                        </p:cTn>
                                        <p:tgtEl>
                                          <p:spTgt spid="37"/>
                                        </p:tgtEl>
                                        <p:attrNameLst>
                                          <p:attrName>style.visibility</p:attrName>
                                        </p:attrNameLst>
                                      </p:cBhvr>
                                      <p:to>
                                        <p:strVal val="visible"/>
                                      </p:to>
                                    </p:set>
                                    <p:anim calcmode="lin" valueType="num">
                                      <p:cBhvr>
                                        <p:cTn dur="500" fill="hold" id="28"/>
                                        <p:tgtEl>
                                          <p:spTgt spid="37"/>
                                        </p:tgtEl>
                                        <p:attrNameLst>
                                          <p:attrName>ppt_w</p:attrName>
                                        </p:attrNameLst>
                                      </p:cBhvr>
                                      <p:tavLst>
                                        <p:tav tm="0">
                                          <p:val>
                                            <p:fltVal val="0"/>
                                          </p:val>
                                        </p:tav>
                                        <p:tav tm="100000">
                                          <p:val>
                                            <p:strVal val="#ppt_w"/>
                                          </p:val>
                                        </p:tav>
                                      </p:tavLst>
                                    </p:anim>
                                    <p:anim calcmode="lin" valueType="num">
                                      <p:cBhvr>
                                        <p:cTn dur="500" fill="hold" id="29"/>
                                        <p:tgtEl>
                                          <p:spTgt spid="37"/>
                                        </p:tgtEl>
                                        <p:attrNameLst>
                                          <p:attrName>ppt_h</p:attrName>
                                        </p:attrNameLst>
                                      </p:cBhvr>
                                      <p:tavLst>
                                        <p:tav tm="0">
                                          <p:val>
                                            <p:fltVal val="0"/>
                                          </p:val>
                                        </p:tav>
                                        <p:tav tm="100000">
                                          <p:val>
                                            <p:strVal val="#ppt_h"/>
                                          </p:val>
                                        </p:tav>
                                      </p:tavLst>
                                    </p:anim>
                                    <p:animEffect filter="fade" transition="in">
                                      <p:cBhvr>
                                        <p:cTn dur="500" id="30"/>
                                        <p:tgtEl>
                                          <p:spTgt spid="37"/>
                                        </p:tgtEl>
                                      </p:cBhvr>
                                    </p:animEffect>
                                  </p:childTnLst>
                                </p:cTn>
                              </p:par>
                              <p:par>
                                <p:cTn fill="hold" id="31" nodeType="withEffect" presetClass="entr" presetID="10" presetSubtype="0">
                                  <p:stCondLst>
                                    <p:cond delay="750"/>
                                  </p:stCondLst>
                                  <p:childTnLst>
                                    <p:set>
                                      <p:cBhvr>
                                        <p:cTn dur="1" fill="hold" id="32">
                                          <p:stCondLst>
                                            <p:cond delay="0"/>
                                          </p:stCondLst>
                                        </p:cTn>
                                        <p:tgtEl>
                                          <p:spTgt spid="20"/>
                                        </p:tgtEl>
                                        <p:attrNameLst>
                                          <p:attrName>style.visibility</p:attrName>
                                        </p:attrNameLst>
                                      </p:cBhvr>
                                      <p:to>
                                        <p:strVal val="visible"/>
                                      </p:to>
                                    </p:set>
                                    <p:animEffect filter="fade" transition="in">
                                      <p:cBhvr>
                                        <p:cTn dur="500" id="33"/>
                                        <p:tgtEl>
                                          <p:spTgt spid="20"/>
                                        </p:tgtEl>
                                      </p:cBhvr>
                                    </p:animEffect>
                                  </p:childTnLst>
                                </p:cTn>
                              </p:par>
                              <p:par>
                                <p:cTn fill="hold" grpId="0" id="34" nodeType="withEffect" presetClass="entr" presetID="53" presetSubtype="0">
                                  <p:stCondLst>
                                    <p:cond delay="1000"/>
                                  </p:stCondLst>
                                  <p:childTnLst>
                                    <p:set>
                                      <p:cBhvr>
                                        <p:cTn dur="1" fill="hold" id="35">
                                          <p:stCondLst>
                                            <p:cond delay="0"/>
                                          </p:stCondLst>
                                        </p:cTn>
                                        <p:tgtEl>
                                          <p:spTgt spid="14"/>
                                        </p:tgtEl>
                                        <p:attrNameLst>
                                          <p:attrName>style.visibility</p:attrName>
                                        </p:attrNameLst>
                                      </p:cBhvr>
                                      <p:to>
                                        <p:strVal val="visible"/>
                                      </p:to>
                                    </p:set>
                                    <p:anim calcmode="lin" valueType="num">
                                      <p:cBhvr>
                                        <p:cTn dur="500" fill="hold" id="36"/>
                                        <p:tgtEl>
                                          <p:spTgt spid="14"/>
                                        </p:tgtEl>
                                        <p:attrNameLst>
                                          <p:attrName>ppt_w</p:attrName>
                                        </p:attrNameLst>
                                      </p:cBhvr>
                                      <p:tavLst>
                                        <p:tav tm="0">
                                          <p:val>
                                            <p:fltVal val="0"/>
                                          </p:val>
                                        </p:tav>
                                        <p:tav tm="100000">
                                          <p:val>
                                            <p:strVal val="#ppt_w"/>
                                          </p:val>
                                        </p:tav>
                                      </p:tavLst>
                                    </p:anim>
                                    <p:anim calcmode="lin" valueType="num">
                                      <p:cBhvr>
                                        <p:cTn dur="500" fill="hold" id="37"/>
                                        <p:tgtEl>
                                          <p:spTgt spid="14"/>
                                        </p:tgtEl>
                                        <p:attrNameLst>
                                          <p:attrName>ppt_h</p:attrName>
                                        </p:attrNameLst>
                                      </p:cBhvr>
                                      <p:tavLst>
                                        <p:tav tm="0">
                                          <p:val>
                                            <p:fltVal val="0"/>
                                          </p:val>
                                        </p:tav>
                                        <p:tav tm="100000">
                                          <p:val>
                                            <p:strVal val="#ppt_h"/>
                                          </p:val>
                                        </p:tav>
                                      </p:tavLst>
                                    </p:anim>
                                    <p:animEffect filter="fade" transition="in">
                                      <p:cBhvr>
                                        <p:cTn dur="500" id="38"/>
                                        <p:tgtEl>
                                          <p:spTgt spid="14"/>
                                        </p:tgtEl>
                                      </p:cBhvr>
                                    </p:animEffect>
                                  </p:childTnLst>
                                </p:cTn>
                              </p:par>
                              <p:par>
                                <p:cTn fill="hold" grpId="0" id="39" nodeType="withEffect" presetClass="entr" presetID="53" presetSubtype="0">
                                  <p:stCondLst>
                                    <p:cond delay="1000"/>
                                  </p:stCondLst>
                                  <p:childTnLst>
                                    <p:set>
                                      <p:cBhvr>
                                        <p:cTn dur="1" fill="hold" id="40">
                                          <p:stCondLst>
                                            <p:cond delay="0"/>
                                          </p:stCondLst>
                                        </p:cTn>
                                        <p:tgtEl>
                                          <p:spTgt spid="30"/>
                                        </p:tgtEl>
                                        <p:attrNameLst>
                                          <p:attrName>style.visibility</p:attrName>
                                        </p:attrNameLst>
                                      </p:cBhvr>
                                      <p:to>
                                        <p:strVal val="visible"/>
                                      </p:to>
                                    </p:set>
                                    <p:anim calcmode="lin" valueType="num">
                                      <p:cBhvr>
                                        <p:cTn dur="500" fill="hold" id="41"/>
                                        <p:tgtEl>
                                          <p:spTgt spid="30"/>
                                        </p:tgtEl>
                                        <p:attrNameLst>
                                          <p:attrName>ppt_w</p:attrName>
                                        </p:attrNameLst>
                                      </p:cBhvr>
                                      <p:tavLst>
                                        <p:tav tm="0">
                                          <p:val>
                                            <p:fltVal val="0"/>
                                          </p:val>
                                        </p:tav>
                                        <p:tav tm="100000">
                                          <p:val>
                                            <p:strVal val="#ppt_w"/>
                                          </p:val>
                                        </p:tav>
                                      </p:tavLst>
                                    </p:anim>
                                    <p:anim calcmode="lin" valueType="num">
                                      <p:cBhvr>
                                        <p:cTn dur="500" fill="hold" id="42"/>
                                        <p:tgtEl>
                                          <p:spTgt spid="30"/>
                                        </p:tgtEl>
                                        <p:attrNameLst>
                                          <p:attrName>ppt_h</p:attrName>
                                        </p:attrNameLst>
                                      </p:cBhvr>
                                      <p:tavLst>
                                        <p:tav tm="0">
                                          <p:val>
                                            <p:fltVal val="0"/>
                                          </p:val>
                                        </p:tav>
                                        <p:tav tm="100000">
                                          <p:val>
                                            <p:strVal val="#ppt_h"/>
                                          </p:val>
                                        </p:tav>
                                      </p:tavLst>
                                    </p:anim>
                                    <p:animEffect filter="fade" transition="in">
                                      <p:cBhvr>
                                        <p:cTn dur="500" id="43"/>
                                        <p:tgtEl>
                                          <p:spTgt spid="30"/>
                                        </p:tgtEl>
                                      </p:cBhvr>
                                    </p:animEffect>
                                  </p:childTnLst>
                                </p:cTn>
                              </p:par>
                              <p:par>
                                <p:cTn fill="hold" grpId="0" id="44" nodeType="withEffect" presetClass="entr" presetID="53" presetSubtype="0">
                                  <p:stCondLst>
                                    <p:cond delay="1000"/>
                                  </p:stCondLst>
                                  <p:childTnLst>
                                    <p:set>
                                      <p:cBhvr>
                                        <p:cTn dur="1" fill="hold" id="45">
                                          <p:stCondLst>
                                            <p:cond delay="0"/>
                                          </p:stCondLst>
                                        </p:cTn>
                                        <p:tgtEl>
                                          <p:spTgt spid="19"/>
                                        </p:tgtEl>
                                        <p:attrNameLst>
                                          <p:attrName>style.visibility</p:attrName>
                                        </p:attrNameLst>
                                      </p:cBhvr>
                                      <p:to>
                                        <p:strVal val="visible"/>
                                      </p:to>
                                    </p:set>
                                    <p:anim calcmode="lin" valueType="num">
                                      <p:cBhvr>
                                        <p:cTn dur="500" fill="hold" id="46"/>
                                        <p:tgtEl>
                                          <p:spTgt spid="19"/>
                                        </p:tgtEl>
                                        <p:attrNameLst>
                                          <p:attrName>ppt_w</p:attrName>
                                        </p:attrNameLst>
                                      </p:cBhvr>
                                      <p:tavLst>
                                        <p:tav tm="0">
                                          <p:val>
                                            <p:fltVal val="0"/>
                                          </p:val>
                                        </p:tav>
                                        <p:tav tm="100000">
                                          <p:val>
                                            <p:strVal val="#ppt_w"/>
                                          </p:val>
                                        </p:tav>
                                      </p:tavLst>
                                    </p:anim>
                                    <p:anim calcmode="lin" valueType="num">
                                      <p:cBhvr>
                                        <p:cTn dur="500" fill="hold" id="47"/>
                                        <p:tgtEl>
                                          <p:spTgt spid="19"/>
                                        </p:tgtEl>
                                        <p:attrNameLst>
                                          <p:attrName>ppt_h</p:attrName>
                                        </p:attrNameLst>
                                      </p:cBhvr>
                                      <p:tavLst>
                                        <p:tav tm="0">
                                          <p:val>
                                            <p:fltVal val="0"/>
                                          </p:val>
                                        </p:tav>
                                        <p:tav tm="100000">
                                          <p:val>
                                            <p:strVal val="#ppt_h"/>
                                          </p:val>
                                        </p:tav>
                                      </p:tavLst>
                                    </p:anim>
                                    <p:animEffect filter="fade" transition="in">
                                      <p:cBhvr>
                                        <p:cTn dur="500" id="48"/>
                                        <p:tgtEl>
                                          <p:spTgt spid="19"/>
                                        </p:tgtEl>
                                      </p:cBhvr>
                                    </p:animEffect>
                                  </p:childTnLst>
                                </p:cTn>
                              </p:par>
                              <p:par>
                                <p:cTn fill="hold" grpId="0" id="49" nodeType="withEffect" presetClass="entr" presetID="10" presetSubtype="0">
                                  <p:stCondLst>
                                    <p:cond delay="1000"/>
                                  </p:stCondLst>
                                  <p:childTnLst>
                                    <p:set>
                                      <p:cBhvr>
                                        <p:cTn dur="1" fill="hold" id="50">
                                          <p:stCondLst>
                                            <p:cond delay="0"/>
                                          </p:stCondLst>
                                        </p:cTn>
                                        <p:tgtEl>
                                          <p:spTgt spid="26"/>
                                        </p:tgtEl>
                                        <p:attrNameLst>
                                          <p:attrName>style.visibility</p:attrName>
                                        </p:attrNameLst>
                                      </p:cBhvr>
                                      <p:to>
                                        <p:strVal val="visible"/>
                                      </p:to>
                                    </p:set>
                                    <p:animEffect filter="fade" transition="in">
                                      <p:cBhvr>
                                        <p:cTn dur="500" id="51"/>
                                        <p:tgtEl>
                                          <p:spTgt spid="26"/>
                                        </p:tgtEl>
                                      </p:cBhvr>
                                    </p:animEffect>
                                  </p:childTnLst>
                                </p:cTn>
                              </p:par>
                              <p:par>
                                <p:cTn fill="hold" grpId="0" id="52" nodeType="withEffect" presetClass="entr" presetID="10" presetSubtype="0">
                                  <p:stCondLst>
                                    <p:cond delay="1250"/>
                                  </p:stCondLst>
                                  <p:childTnLst>
                                    <p:set>
                                      <p:cBhvr>
                                        <p:cTn dur="1" fill="hold" id="53">
                                          <p:stCondLst>
                                            <p:cond delay="0"/>
                                          </p:stCondLst>
                                        </p:cTn>
                                        <p:tgtEl>
                                          <p:spTgt spid="27"/>
                                        </p:tgtEl>
                                        <p:attrNameLst>
                                          <p:attrName>style.visibility</p:attrName>
                                        </p:attrNameLst>
                                      </p:cBhvr>
                                      <p:to>
                                        <p:strVal val="visible"/>
                                      </p:to>
                                    </p:set>
                                    <p:animEffect filter="fade" transition="in">
                                      <p:cBhvr>
                                        <p:cTn dur="500" id="54"/>
                                        <p:tgtEl>
                                          <p:spTgt spid="27"/>
                                        </p:tgtEl>
                                      </p:cBhvr>
                                    </p:animEffect>
                                  </p:childTnLst>
                                </p:cTn>
                              </p:par>
                              <p:par>
                                <p:cTn fill="hold" grpId="0" id="55" nodeType="withEffect" presetClass="entr" presetID="10" presetSubtype="0">
                                  <p:stCondLst>
                                    <p:cond delay="1500"/>
                                  </p:stCondLst>
                                  <p:childTnLst>
                                    <p:set>
                                      <p:cBhvr>
                                        <p:cTn dur="1" fill="hold" id="56">
                                          <p:stCondLst>
                                            <p:cond delay="0"/>
                                          </p:stCondLst>
                                        </p:cTn>
                                        <p:tgtEl>
                                          <p:spTgt spid="31"/>
                                        </p:tgtEl>
                                        <p:attrNameLst>
                                          <p:attrName>style.visibility</p:attrName>
                                        </p:attrNameLst>
                                      </p:cBhvr>
                                      <p:to>
                                        <p:strVal val="visible"/>
                                      </p:to>
                                    </p:set>
                                    <p:animEffect filter="fade" transition="in">
                                      <p:cBhvr>
                                        <p:cTn dur="500" id="57"/>
                                        <p:tgtEl>
                                          <p:spTgt spid="31"/>
                                        </p:tgtEl>
                                      </p:cBhvr>
                                    </p:animEffect>
                                  </p:childTnLst>
                                </p:cTn>
                              </p:par>
                              <p:par>
                                <p:cTn fill="hold" grpId="0" id="58" nodeType="withEffect" presetClass="entr" presetID="10" presetSubtype="0">
                                  <p:stCondLst>
                                    <p:cond delay="1750"/>
                                  </p:stCondLst>
                                  <p:childTnLst>
                                    <p:set>
                                      <p:cBhvr>
                                        <p:cTn dur="1" fill="hold" id="59">
                                          <p:stCondLst>
                                            <p:cond delay="0"/>
                                          </p:stCondLst>
                                        </p:cTn>
                                        <p:tgtEl>
                                          <p:spTgt spid="33"/>
                                        </p:tgtEl>
                                        <p:attrNameLst>
                                          <p:attrName>style.visibility</p:attrName>
                                        </p:attrNameLst>
                                      </p:cBhvr>
                                      <p:to>
                                        <p:strVal val="visible"/>
                                      </p:to>
                                    </p:set>
                                    <p:animEffect filter="fade" transition="in">
                                      <p:cBhvr>
                                        <p:cTn dur="500" id="60"/>
                                        <p:tgtEl>
                                          <p:spTgt spid="33"/>
                                        </p:tgtEl>
                                      </p:cBhvr>
                                    </p:animEffect>
                                  </p:childTnLst>
                                </p:cTn>
                              </p:par>
                            </p:childTnLst>
                          </p:cTn>
                        </p:par>
                        <p:par>
                          <p:cTn fill="hold" id="61" nodeType="afterGroup">
                            <p:stCondLst>
                              <p:cond delay="2250"/>
                            </p:stCondLst>
                            <p:childTnLst>
                              <p:par>
                                <p:cTn fill="hold" grpId="0" id="62" nodeType="afterEffect" presetClass="entr" presetID="53" presetSubtype="0">
                                  <p:stCondLst>
                                    <p:cond delay="0"/>
                                  </p:stCondLst>
                                  <p:childTnLst>
                                    <p:set>
                                      <p:cBhvr>
                                        <p:cTn dur="1" fill="hold" id="63">
                                          <p:stCondLst>
                                            <p:cond delay="0"/>
                                          </p:stCondLst>
                                        </p:cTn>
                                        <p:tgtEl>
                                          <p:spTgt spid="6"/>
                                        </p:tgtEl>
                                        <p:attrNameLst>
                                          <p:attrName>style.visibility</p:attrName>
                                        </p:attrNameLst>
                                      </p:cBhvr>
                                      <p:to>
                                        <p:strVal val="visible"/>
                                      </p:to>
                                    </p:set>
                                    <p:anim calcmode="lin" valueType="num">
                                      <p:cBhvr>
                                        <p:cTn dur="500" fill="hold" id="64"/>
                                        <p:tgtEl>
                                          <p:spTgt spid="6"/>
                                        </p:tgtEl>
                                        <p:attrNameLst>
                                          <p:attrName>ppt_w</p:attrName>
                                        </p:attrNameLst>
                                      </p:cBhvr>
                                      <p:tavLst>
                                        <p:tav tm="0">
                                          <p:val>
                                            <p:fltVal val="0"/>
                                          </p:val>
                                        </p:tav>
                                        <p:tav tm="100000">
                                          <p:val>
                                            <p:strVal val="#ppt_w"/>
                                          </p:val>
                                        </p:tav>
                                      </p:tavLst>
                                    </p:anim>
                                    <p:anim calcmode="lin" valueType="num">
                                      <p:cBhvr>
                                        <p:cTn dur="500" fill="hold" id="65"/>
                                        <p:tgtEl>
                                          <p:spTgt spid="6"/>
                                        </p:tgtEl>
                                        <p:attrNameLst>
                                          <p:attrName>ppt_h</p:attrName>
                                        </p:attrNameLst>
                                      </p:cBhvr>
                                      <p:tavLst>
                                        <p:tav tm="0">
                                          <p:val>
                                            <p:fltVal val="0"/>
                                          </p:val>
                                        </p:tav>
                                        <p:tav tm="100000">
                                          <p:val>
                                            <p:strVal val="#ppt_h"/>
                                          </p:val>
                                        </p:tav>
                                      </p:tavLst>
                                    </p:anim>
                                    <p:animEffect filter="fade" transition="in">
                                      <p:cBhvr>
                                        <p:cTn dur="500" id="66"/>
                                        <p:tgtEl>
                                          <p:spTgt spid="6"/>
                                        </p:tgtEl>
                                      </p:cBhvr>
                                    </p:animEffect>
                                  </p:childTnLst>
                                </p:cTn>
                              </p:par>
                              <p:par>
                                <p:cTn fill="hold" grpId="0" id="67" nodeType="withEffect" presetClass="entr" presetID="53" presetSubtype="0">
                                  <p:stCondLst>
                                    <p:cond delay="250"/>
                                  </p:stCondLst>
                                  <p:childTnLst>
                                    <p:set>
                                      <p:cBhvr>
                                        <p:cTn dur="1" fill="hold" id="68">
                                          <p:stCondLst>
                                            <p:cond delay="0"/>
                                          </p:stCondLst>
                                        </p:cTn>
                                        <p:tgtEl>
                                          <p:spTgt spid="9"/>
                                        </p:tgtEl>
                                        <p:attrNameLst>
                                          <p:attrName>style.visibility</p:attrName>
                                        </p:attrNameLst>
                                      </p:cBhvr>
                                      <p:to>
                                        <p:strVal val="visible"/>
                                      </p:to>
                                    </p:set>
                                    <p:anim calcmode="lin" valueType="num">
                                      <p:cBhvr>
                                        <p:cTn dur="500" fill="hold" id="69"/>
                                        <p:tgtEl>
                                          <p:spTgt spid="9"/>
                                        </p:tgtEl>
                                        <p:attrNameLst>
                                          <p:attrName>ppt_w</p:attrName>
                                        </p:attrNameLst>
                                      </p:cBhvr>
                                      <p:tavLst>
                                        <p:tav tm="0">
                                          <p:val>
                                            <p:fltVal val="0"/>
                                          </p:val>
                                        </p:tav>
                                        <p:tav tm="100000">
                                          <p:val>
                                            <p:strVal val="#ppt_w"/>
                                          </p:val>
                                        </p:tav>
                                      </p:tavLst>
                                    </p:anim>
                                    <p:anim calcmode="lin" valueType="num">
                                      <p:cBhvr>
                                        <p:cTn dur="500" fill="hold" id="70"/>
                                        <p:tgtEl>
                                          <p:spTgt spid="9"/>
                                        </p:tgtEl>
                                        <p:attrNameLst>
                                          <p:attrName>ppt_h</p:attrName>
                                        </p:attrNameLst>
                                      </p:cBhvr>
                                      <p:tavLst>
                                        <p:tav tm="0">
                                          <p:val>
                                            <p:fltVal val="0"/>
                                          </p:val>
                                        </p:tav>
                                        <p:tav tm="100000">
                                          <p:val>
                                            <p:strVal val="#ppt_h"/>
                                          </p:val>
                                        </p:tav>
                                      </p:tavLst>
                                    </p:anim>
                                    <p:animEffect filter="fade" transition="in">
                                      <p:cBhvr>
                                        <p:cTn dur="500" id="71"/>
                                        <p:tgtEl>
                                          <p:spTgt spid="9"/>
                                        </p:tgtEl>
                                      </p:cBhvr>
                                    </p:animEffect>
                                  </p:childTnLst>
                                </p:cTn>
                              </p:par>
                              <p:par>
                                <p:cTn fill="hold" grpId="0" id="72" nodeType="withEffect" presetClass="entr" presetID="53" presetSubtype="0">
                                  <p:stCondLst>
                                    <p:cond delay="500"/>
                                  </p:stCondLst>
                                  <p:childTnLst>
                                    <p:set>
                                      <p:cBhvr>
                                        <p:cTn dur="1" fill="hold" id="73">
                                          <p:stCondLst>
                                            <p:cond delay="0"/>
                                          </p:stCondLst>
                                        </p:cTn>
                                        <p:tgtEl>
                                          <p:spTgt spid="11"/>
                                        </p:tgtEl>
                                        <p:attrNameLst>
                                          <p:attrName>style.visibility</p:attrName>
                                        </p:attrNameLst>
                                      </p:cBhvr>
                                      <p:to>
                                        <p:strVal val="visible"/>
                                      </p:to>
                                    </p:set>
                                    <p:anim calcmode="lin" valueType="num">
                                      <p:cBhvr>
                                        <p:cTn dur="500" fill="hold" id="74"/>
                                        <p:tgtEl>
                                          <p:spTgt spid="11"/>
                                        </p:tgtEl>
                                        <p:attrNameLst>
                                          <p:attrName>ppt_w</p:attrName>
                                        </p:attrNameLst>
                                      </p:cBhvr>
                                      <p:tavLst>
                                        <p:tav tm="0">
                                          <p:val>
                                            <p:fltVal val="0"/>
                                          </p:val>
                                        </p:tav>
                                        <p:tav tm="100000">
                                          <p:val>
                                            <p:strVal val="#ppt_w"/>
                                          </p:val>
                                        </p:tav>
                                      </p:tavLst>
                                    </p:anim>
                                    <p:anim calcmode="lin" valueType="num">
                                      <p:cBhvr>
                                        <p:cTn dur="500" fill="hold" id="75"/>
                                        <p:tgtEl>
                                          <p:spTgt spid="11"/>
                                        </p:tgtEl>
                                        <p:attrNameLst>
                                          <p:attrName>ppt_h</p:attrName>
                                        </p:attrNameLst>
                                      </p:cBhvr>
                                      <p:tavLst>
                                        <p:tav tm="0">
                                          <p:val>
                                            <p:fltVal val="0"/>
                                          </p:val>
                                        </p:tav>
                                        <p:tav tm="100000">
                                          <p:val>
                                            <p:strVal val="#ppt_h"/>
                                          </p:val>
                                        </p:tav>
                                      </p:tavLst>
                                    </p:anim>
                                    <p:animEffect filter="fade" transition="in">
                                      <p:cBhvr>
                                        <p:cTn dur="500" id="76"/>
                                        <p:tgtEl>
                                          <p:spTgt spid="11"/>
                                        </p:tgtEl>
                                      </p:cBhvr>
                                    </p:animEffect>
                                  </p:childTnLst>
                                </p:cTn>
                              </p:par>
                              <p:par>
                                <p:cTn fill="hold" grpId="0" id="77" nodeType="withEffect" presetClass="entr" presetID="53" presetSubtype="0">
                                  <p:stCondLst>
                                    <p:cond delay="750"/>
                                  </p:stCondLst>
                                  <p:childTnLst>
                                    <p:set>
                                      <p:cBhvr>
                                        <p:cTn dur="1" fill="hold" id="78">
                                          <p:stCondLst>
                                            <p:cond delay="0"/>
                                          </p:stCondLst>
                                        </p:cTn>
                                        <p:tgtEl>
                                          <p:spTgt spid="8"/>
                                        </p:tgtEl>
                                        <p:attrNameLst>
                                          <p:attrName>style.visibility</p:attrName>
                                        </p:attrNameLst>
                                      </p:cBhvr>
                                      <p:to>
                                        <p:strVal val="visible"/>
                                      </p:to>
                                    </p:set>
                                    <p:anim calcmode="lin" valueType="num">
                                      <p:cBhvr>
                                        <p:cTn dur="500" fill="hold" id="79"/>
                                        <p:tgtEl>
                                          <p:spTgt spid="8"/>
                                        </p:tgtEl>
                                        <p:attrNameLst>
                                          <p:attrName>ppt_w</p:attrName>
                                        </p:attrNameLst>
                                      </p:cBhvr>
                                      <p:tavLst>
                                        <p:tav tm="0">
                                          <p:val>
                                            <p:fltVal val="0"/>
                                          </p:val>
                                        </p:tav>
                                        <p:tav tm="100000">
                                          <p:val>
                                            <p:strVal val="#ppt_w"/>
                                          </p:val>
                                        </p:tav>
                                      </p:tavLst>
                                    </p:anim>
                                    <p:anim calcmode="lin" valueType="num">
                                      <p:cBhvr>
                                        <p:cTn dur="500" fill="hold" id="80"/>
                                        <p:tgtEl>
                                          <p:spTgt spid="8"/>
                                        </p:tgtEl>
                                        <p:attrNameLst>
                                          <p:attrName>ppt_h</p:attrName>
                                        </p:attrNameLst>
                                      </p:cBhvr>
                                      <p:tavLst>
                                        <p:tav tm="0">
                                          <p:val>
                                            <p:fltVal val="0"/>
                                          </p:val>
                                        </p:tav>
                                        <p:tav tm="100000">
                                          <p:val>
                                            <p:strVal val="#ppt_h"/>
                                          </p:val>
                                        </p:tav>
                                      </p:tavLst>
                                    </p:anim>
                                    <p:animEffect filter="fade" transition="in">
                                      <p:cBhvr>
                                        <p:cTn dur="500" id="81"/>
                                        <p:tgtEl>
                                          <p:spTgt spid="8"/>
                                        </p:tgtEl>
                                      </p:cBhvr>
                                    </p:animEffect>
                                  </p:childTnLst>
                                </p:cTn>
                              </p:par>
                              <p:par>
                                <p:cTn fill="hold" grpId="0" id="82" nodeType="withEffect" presetClass="entr" presetID="53" presetSubtype="0">
                                  <p:stCondLst>
                                    <p:cond delay="1000"/>
                                  </p:stCondLst>
                                  <p:childTnLst>
                                    <p:set>
                                      <p:cBhvr>
                                        <p:cTn dur="1" fill="hold" id="83">
                                          <p:stCondLst>
                                            <p:cond delay="0"/>
                                          </p:stCondLst>
                                        </p:cTn>
                                        <p:tgtEl>
                                          <p:spTgt spid="7"/>
                                        </p:tgtEl>
                                        <p:attrNameLst>
                                          <p:attrName>style.visibility</p:attrName>
                                        </p:attrNameLst>
                                      </p:cBhvr>
                                      <p:to>
                                        <p:strVal val="visible"/>
                                      </p:to>
                                    </p:set>
                                    <p:anim calcmode="lin" valueType="num">
                                      <p:cBhvr>
                                        <p:cTn dur="500" fill="hold" id="84"/>
                                        <p:tgtEl>
                                          <p:spTgt spid="7"/>
                                        </p:tgtEl>
                                        <p:attrNameLst>
                                          <p:attrName>ppt_w</p:attrName>
                                        </p:attrNameLst>
                                      </p:cBhvr>
                                      <p:tavLst>
                                        <p:tav tm="0">
                                          <p:val>
                                            <p:fltVal val="0"/>
                                          </p:val>
                                        </p:tav>
                                        <p:tav tm="100000">
                                          <p:val>
                                            <p:strVal val="#ppt_w"/>
                                          </p:val>
                                        </p:tav>
                                      </p:tavLst>
                                    </p:anim>
                                    <p:anim calcmode="lin" valueType="num">
                                      <p:cBhvr>
                                        <p:cTn dur="500" fill="hold" id="85"/>
                                        <p:tgtEl>
                                          <p:spTgt spid="7"/>
                                        </p:tgtEl>
                                        <p:attrNameLst>
                                          <p:attrName>ppt_h</p:attrName>
                                        </p:attrNameLst>
                                      </p:cBhvr>
                                      <p:tavLst>
                                        <p:tav tm="0">
                                          <p:val>
                                            <p:fltVal val="0"/>
                                          </p:val>
                                        </p:tav>
                                        <p:tav tm="100000">
                                          <p:val>
                                            <p:strVal val="#ppt_h"/>
                                          </p:val>
                                        </p:tav>
                                      </p:tavLst>
                                    </p:anim>
                                    <p:animEffect filter="fade" transition="in">
                                      <p:cBhvr>
                                        <p:cTn dur="500" id="86"/>
                                        <p:tgtEl>
                                          <p:spTgt spid="7"/>
                                        </p:tgtEl>
                                      </p:cBhvr>
                                    </p:animEffect>
                                  </p:childTnLst>
                                </p:cTn>
                              </p:par>
                            </p:childTnLst>
                          </p:cTn>
                        </p:par>
                        <p:par>
                          <p:cTn fill="hold" id="87" nodeType="afterGroup">
                            <p:stCondLst>
                              <p:cond delay="3750"/>
                            </p:stCondLst>
                            <p:childTnLst>
                              <p:par>
                                <p:cTn fill="hold" grpId="0" id="88" nodeType="afterEffect" presetClass="entr" presetID="42" presetSubtype="0">
                                  <p:stCondLst>
                                    <p:cond delay="0"/>
                                  </p:stCondLst>
                                  <p:childTnLst>
                                    <p:set>
                                      <p:cBhvr>
                                        <p:cTn dur="1" fill="hold" id="89">
                                          <p:stCondLst>
                                            <p:cond delay="0"/>
                                          </p:stCondLst>
                                        </p:cTn>
                                        <p:tgtEl>
                                          <p:spTgt spid="5"/>
                                        </p:tgtEl>
                                        <p:attrNameLst>
                                          <p:attrName>style.visibility</p:attrName>
                                        </p:attrNameLst>
                                      </p:cBhvr>
                                      <p:to>
                                        <p:strVal val="visible"/>
                                      </p:to>
                                    </p:set>
                                    <p:animEffect filter="fade" transition="in">
                                      <p:cBhvr>
                                        <p:cTn dur="1000" id="90"/>
                                        <p:tgtEl>
                                          <p:spTgt spid="5"/>
                                        </p:tgtEl>
                                      </p:cBhvr>
                                    </p:animEffect>
                                    <p:anim calcmode="lin" valueType="num">
                                      <p:cBhvr>
                                        <p:cTn dur="1000" fill="hold" id="91"/>
                                        <p:tgtEl>
                                          <p:spTgt spid="5"/>
                                        </p:tgtEl>
                                        <p:attrNameLst>
                                          <p:attrName>ppt_x</p:attrName>
                                        </p:attrNameLst>
                                      </p:cBhvr>
                                      <p:tavLst>
                                        <p:tav tm="0">
                                          <p:val>
                                            <p:strVal val="#ppt_x"/>
                                          </p:val>
                                        </p:tav>
                                        <p:tav tm="100000">
                                          <p:val>
                                            <p:strVal val="#ppt_x"/>
                                          </p:val>
                                        </p:tav>
                                      </p:tavLst>
                                    </p:anim>
                                    <p:anim calcmode="lin" valueType="num">
                                      <p:cBhvr>
                                        <p:cTn dur="1000" fill="hold" id="92"/>
                                        <p:tgtEl>
                                          <p:spTgt spid="5"/>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4750"/>
                            </p:stCondLst>
                            <p:childTnLst>
                              <p:par>
                                <p:cTn fill="hold" grpId="0" id="94" nodeType="afterEffect" presetClass="entr" presetID="22" presetSubtype="8">
                                  <p:stCondLst>
                                    <p:cond delay="0"/>
                                  </p:stCondLst>
                                  <p:childTnLst>
                                    <p:set>
                                      <p:cBhvr>
                                        <p:cTn dur="1" fill="hold" id="95">
                                          <p:stCondLst>
                                            <p:cond delay="0"/>
                                          </p:stCondLst>
                                        </p:cTn>
                                        <p:tgtEl>
                                          <p:spTgt spid="44"/>
                                        </p:tgtEl>
                                        <p:attrNameLst>
                                          <p:attrName>style.visibility</p:attrName>
                                        </p:attrNameLst>
                                      </p:cBhvr>
                                      <p:to>
                                        <p:strVal val="visible"/>
                                      </p:to>
                                    </p:set>
                                    <p:animEffect filter="wipe(left)" transition="in">
                                      <p:cBhvr>
                                        <p:cTn dur="500" id="96"/>
                                        <p:tgtEl>
                                          <p:spTgt spid="44"/>
                                        </p:tgtEl>
                                      </p:cBhvr>
                                    </p:animEffect>
                                  </p:childTnLst>
                                </p:cTn>
                              </p:par>
                            </p:childTnLst>
                          </p:cTn>
                        </p:par>
                      </p:childTnLst>
                    </p:cTn>
                  </p:par>
                  <p:par>
                    <p:cTn fill="hold" id="97" nodeType="clickPar">
                      <p:stCondLst>
                        <p:cond delay="indefinite"/>
                        <p:cond delay="0" evt="onBegin">
                          <p:tn val="96"/>
                        </p:cond>
                      </p:stCondLst>
                      <p:childTnLst>
                        <p:par>
                          <p:cTn fill="hold" id="98" nodeType="afterGroup">
                            <p:stCondLst>
                              <p:cond delay="0"/>
                            </p:stCondLst>
                            <p:childTnLst>
                              <p:par>
                                <p:cTn fill="hold" grpId="0" id="99" nodeType="clickEffect" presetClass="entr" presetID="12" presetSubtype="4">
                                  <p:stCondLst>
                                    <p:cond delay="0"/>
                                  </p:stCondLst>
                                  <p:childTnLst>
                                    <p:set>
                                      <p:cBhvr>
                                        <p:cTn dur="1" fill="hold" id="100">
                                          <p:stCondLst>
                                            <p:cond delay="0"/>
                                          </p:stCondLst>
                                        </p:cTn>
                                        <p:tgtEl>
                                          <p:spTgt spid="43">
                                            <p:txEl>
                                              <p:pRg end="0" st="0"/>
                                            </p:txEl>
                                          </p:spTgt>
                                        </p:tgtEl>
                                        <p:attrNameLst>
                                          <p:attrName>style.visibility</p:attrName>
                                        </p:attrNameLst>
                                      </p:cBhvr>
                                      <p:to>
                                        <p:strVal val="visible"/>
                                      </p:to>
                                    </p:set>
                                    <p:anim calcmode="lin" valueType="num">
                                      <p:cBhvr additive="base">
                                        <p:cTn dur="500" id="101"/>
                                        <p:tgtEl>
                                          <p:spTgt spid="43">
                                            <p:txEl>
                                              <p:pRg end="0" st="0"/>
                                            </p:txEl>
                                          </p:spTgt>
                                        </p:tgtEl>
                                        <p:attrNameLst>
                                          <p:attrName>ppt_y</p:attrName>
                                        </p:attrNameLst>
                                      </p:cBhvr>
                                      <p:tavLst>
                                        <p:tav tm="0">
                                          <p:val>
                                            <p:strVal val="#ppt_y+#ppt_h*1.125000"/>
                                          </p:val>
                                        </p:tav>
                                        <p:tav tm="100000">
                                          <p:val>
                                            <p:strVal val="#ppt_y"/>
                                          </p:val>
                                        </p:tav>
                                      </p:tavLst>
                                    </p:anim>
                                    <p:animEffect filter="wipe(up)" transition="in">
                                      <p:cBhvr>
                                        <p:cTn dur="500" id="102"/>
                                        <p:tgtEl>
                                          <p:spTgt spid="43">
                                            <p:txEl>
                                              <p:pRg end="0" st="0"/>
                                            </p:txEl>
                                          </p:spTgt>
                                        </p:tgtEl>
                                      </p:cBhvr>
                                    </p:animEffect>
                                  </p:childTnLst>
                                </p:cTn>
                              </p:par>
                            </p:childTnLst>
                          </p:cTn>
                        </p:par>
                      </p:childTnLst>
                    </p:cTn>
                  </p:par>
                  <p:par>
                    <p:cTn fill="hold" id="103" nodeType="clickPar">
                      <p:stCondLst>
                        <p:cond delay="indefinite"/>
                        <p:cond delay="0" evt="onBegin">
                          <p:tn val="102"/>
                        </p:cond>
                      </p:stCondLst>
                      <p:childTnLst>
                        <p:par>
                          <p:cTn fill="hold" id="104" nodeType="afterGroup">
                            <p:stCondLst>
                              <p:cond delay="0"/>
                            </p:stCondLst>
                            <p:childTnLst>
                              <p:par>
                                <p:cTn fill="hold" grpId="0" id="105" nodeType="clickEffect" presetClass="entr" presetID="12" presetSubtype="4">
                                  <p:stCondLst>
                                    <p:cond delay="0"/>
                                  </p:stCondLst>
                                  <p:childTnLst>
                                    <p:set>
                                      <p:cBhvr>
                                        <p:cTn dur="1" fill="hold" id="106">
                                          <p:stCondLst>
                                            <p:cond delay="0"/>
                                          </p:stCondLst>
                                        </p:cTn>
                                        <p:tgtEl>
                                          <p:spTgt spid="43">
                                            <p:txEl>
                                              <p:pRg end="1" st="1"/>
                                            </p:txEl>
                                          </p:spTgt>
                                        </p:tgtEl>
                                        <p:attrNameLst>
                                          <p:attrName>style.visibility</p:attrName>
                                        </p:attrNameLst>
                                      </p:cBhvr>
                                      <p:to>
                                        <p:strVal val="visible"/>
                                      </p:to>
                                    </p:set>
                                    <p:anim calcmode="lin" valueType="num">
                                      <p:cBhvr additive="base">
                                        <p:cTn dur="500" id="107"/>
                                        <p:tgtEl>
                                          <p:spTgt spid="43">
                                            <p:txEl>
                                              <p:pRg end="1" st="1"/>
                                            </p:txEl>
                                          </p:spTgt>
                                        </p:tgtEl>
                                        <p:attrNameLst>
                                          <p:attrName>ppt_y</p:attrName>
                                        </p:attrNameLst>
                                      </p:cBhvr>
                                      <p:tavLst>
                                        <p:tav tm="0">
                                          <p:val>
                                            <p:strVal val="#ppt_y+#ppt_h*1.125000"/>
                                          </p:val>
                                        </p:tav>
                                        <p:tav tm="100000">
                                          <p:val>
                                            <p:strVal val="#ppt_y"/>
                                          </p:val>
                                        </p:tav>
                                      </p:tavLst>
                                    </p:anim>
                                    <p:animEffect filter="wipe(up)" transition="in">
                                      <p:cBhvr>
                                        <p:cTn dur="500" id="108"/>
                                        <p:tgtEl>
                                          <p:spTgt spid="43">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1"/>
      <p:bldP grpId="0" spid="14"/>
      <p:bldP grpId="0" spid="15"/>
      <p:bldP grpId="0" spid="16"/>
      <p:bldP grpId="0" spid="19"/>
      <p:bldP grpId="0" spid="25"/>
      <p:bldP grpId="0" spid="26"/>
      <p:bldP grpId="0" spid="27"/>
      <p:bldP grpId="0" spid="30"/>
      <p:bldP grpId="0" spid="31"/>
      <p:bldP grpId="0" spid="33"/>
      <p:bldP build="p" grpId="0" spid="43" uiExpand="1"/>
      <p:bldP grpId="0" spid="44"/>
      <p:bldP grpId="0" spid="37"/>
      <p:bldP grpId="0" spid="40"/>
      <p:bldP grpId="0" spid="41"/>
      <p:bldP grpId="1" spid="41"/>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弧形 22"/>
          <p:cNvSpPr/>
          <p:nvPr/>
        </p:nvSpPr>
        <p:spPr>
          <a:xfrm rot="10800000">
            <a:off x="985089" y="-3859307"/>
            <a:ext cx="10209908" cy="5222465"/>
          </a:xfrm>
          <a:prstGeom prst="arc">
            <a:avLst>
              <a:gd fmla="val 11687977" name="adj1"/>
              <a:gd fmla="val 20691439"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4" name="弧形 23"/>
          <p:cNvSpPr/>
          <p:nvPr/>
        </p:nvSpPr>
        <p:spPr>
          <a:xfrm rot="10800000">
            <a:off x="-987274" y="-9506051"/>
            <a:ext cx="14154634" cy="12593783"/>
          </a:xfrm>
          <a:prstGeom prst="arc">
            <a:avLst>
              <a:gd fmla="val 12484089" name="adj1"/>
              <a:gd fmla="val 19947265"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5" name="弧形 24"/>
          <p:cNvSpPr/>
          <p:nvPr/>
        </p:nvSpPr>
        <p:spPr>
          <a:xfrm rot="10800000">
            <a:off x="-987274" y="-4529101"/>
            <a:ext cx="14154634" cy="8591651"/>
          </a:xfrm>
          <a:prstGeom prst="arc">
            <a:avLst>
              <a:gd fmla="val 11985777" name="adj1"/>
              <a:gd fmla="val 20414400"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6" name="弧形 25"/>
          <p:cNvSpPr/>
          <p:nvPr/>
        </p:nvSpPr>
        <p:spPr>
          <a:xfrm rot="10800000">
            <a:off x="-987274" y="-2741348"/>
            <a:ext cx="14154634" cy="6830021"/>
          </a:xfrm>
          <a:prstGeom prst="arc">
            <a:avLst>
              <a:gd fmla="val 11746970" name="adj1"/>
              <a:gd fmla="val 20652581"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7" name="弧形 26"/>
          <p:cNvSpPr/>
          <p:nvPr/>
        </p:nvSpPr>
        <p:spPr>
          <a:xfrm rot="10800000">
            <a:off x="-987274" y="-1824497"/>
            <a:ext cx="14154634" cy="5997916"/>
          </a:xfrm>
          <a:prstGeom prst="arc">
            <a:avLst>
              <a:gd fmla="val 11640061" name="adj1"/>
              <a:gd fmla="val 20767946"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8" name="弧形 27"/>
          <p:cNvSpPr/>
          <p:nvPr/>
        </p:nvSpPr>
        <p:spPr>
          <a:xfrm rot="10800000">
            <a:off x="-987274" y="-774551"/>
            <a:ext cx="14154634" cy="5029090"/>
          </a:xfrm>
          <a:prstGeom prst="arc">
            <a:avLst>
              <a:gd fmla="val 11501349" name="adj1"/>
              <a:gd fmla="val 20899245" name="adj2"/>
            </a:avLst>
          </a:prstGeom>
          <a:ln w="12700">
            <a:gradFill>
              <a:gsLst>
                <a:gs pos="0">
                  <a:srgbClr val="238DED"/>
                </a:gs>
                <a:gs pos="100000">
                  <a:srgbClr val="18478F"/>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29" name="弧形 28"/>
          <p:cNvSpPr/>
          <p:nvPr/>
        </p:nvSpPr>
        <p:spPr>
          <a:xfrm rot="10800000">
            <a:off x="-987274" y="172118"/>
            <a:ext cx="14154634" cy="4093175"/>
          </a:xfrm>
          <a:prstGeom prst="arc">
            <a:avLst>
              <a:gd fmla="val 11372673" name="adj1"/>
              <a:gd fmla="val 21014737" name="adj2"/>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0" name="弧形 29"/>
          <p:cNvSpPr/>
          <p:nvPr/>
        </p:nvSpPr>
        <p:spPr>
          <a:xfrm rot="10800000">
            <a:off x="-987274" y="1065002"/>
            <a:ext cx="14154634" cy="3211805"/>
          </a:xfrm>
          <a:prstGeom prst="arc">
            <a:avLst>
              <a:gd fmla="val 11254937" name="adj1"/>
              <a:gd fmla="val 21140759" name="adj2"/>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1" name="弧形 30"/>
          <p:cNvSpPr/>
          <p:nvPr/>
        </p:nvSpPr>
        <p:spPr>
          <a:xfrm rot="10800000">
            <a:off x="-987274" y="1818042"/>
            <a:ext cx="14154634" cy="2449891"/>
          </a:xfrm>
          <a:prstGeom prst="arc">
            <a:avLst>
              <a:gd fmla="val 11151706" name="adj1"/>
              <a:gd fmla="val 21256969"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2" name="弧形 31"/>
          <p:cNvSpPr/>
          <p:nvPr/>
        </p:nvSpPr>
        <p:spPr>
          <a:xfrm rot="10800000">
            <a:off x="-987274" y="2445378"/>
            <a:ext cx="14154634" cy="1855175"/>
          </a:xfrm>
          <a:prstGeom prst="arc">
            <a:avLst>
              <a:gd fmla="val 11059918" name="adj1"/>
              <a:gd fmla="val 21341481"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6" name="弧形 35"/>
          <p:cNvSpPr/>
          <p:nvPr/>
        </p:nvSpPr>
        <p:spPr>
          <a:xfrm rot="10800000">
            <a:off x="-987274" y="3442444"/>
            <a:ext cx="14154634" cy="1030607"/>
          </a:xfrm>
          <a:prstGeom prst="arc">
            <a:avLst>
              <a:gd fmla="val 10949731" name="adj1"/>
              <a:gd fmla="val 21450868"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7" name="弧形 36"/>
          <p:cNvSpPr/>
          <p:nvPr/>
        </p:nvSpPr>
        <p:spPr>
          <a:xfrm flipV="1" rot="10800000">
            <a:off x="-901213" y="4601844"/>
            <a:ext cx="14154634" cy="906072"/>
          </a:xfrm>
          <a:prstGeom prst="arc">
            <a:avLst>
              <a:gd fmla="val 10937291" name="adj1"/>
              <a:gd fmla="val 21475095" name="adj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9" name="弧形 38"/>
          <p:cNvSpPr/>
          <p:nvPr/>
        </p:nvSpPr>
        <p:spPr>
          <a:xfrm flipV="1" rot="10800000">
            <a:off x="-901213" y="4682441"/>
            <a:ext cx="14154634" cy="2185043"/>
          </a:xfrm>
          <a:prstGeom prst="arc">
            <a:avLst>
              <a:gd fmla="val 11128348" name="adj1"/>
              <a:gd fmla="val 21303215"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0" name="弧形 39"/>
          <p:cNvSpPr/>
          <p:nvPr/>
        </p:nvSpPr>
        <p:spPr>
          <a:xfrm flipV="1" rot="10800000">
            <a:off x="-901213" y="4747685"/>
            <a:ext cx="14154634" cy="4148889"/>
          </a:xfrm>
          <a:prstGeom prst="arc">
            <a:avLst>
              <a:gd fmla="val 11397289" name="adj1"/>
              <a:gd fmla="val 21057630" name="adj2"/>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41" name="文本框 40"/>
          <p:cNvSpPr txBox="1"/>
          <p:nvPr/>
        </p:nvSpPr>
        <p:spPr>
          <a:xfrm>
            <a:off x="2916620" y="2666769"/>
            <a:ext cx="6355080" cy="914400"/>
          </a:xfrm>
          <a:prstGeom prst="rect">
            <a:avLst/>
          </a:prstGeom>
          <a:noFill/>
        </p:spPr>
        <p:txBody>
          <a:bodyPr rtlCol="0" wrap="none">
            <a:spAutoFit/>
          </a:bodyPr>
          <a:lstStyle/>
          <a:p>
            <a:pPr algn="ctr"/>
            <a:r>
              <a:rPr altLang="en-US" b="1" lang="zh-CN" smtClean="0" sz="5400">
                <a:gradFill>
                  <a:gsLst>
                    <a:gs pos="0">
                      <a:schemeClr val="tx1">
                        <a:lumMod val="75000"/>
                        <a:lumOff val="25000"/>
                      </a:schemeClr>
                    </a:gs>
                    <a:gs pos="100000">
                      <a:schemeClr val="tx1">
                        <a:lumMod val="95000"/>
                        <a:lumOff val="5000"/>
                      </a:schemeClr>
                    </a:gs>
                  </a:gsLst>
                  <a:lin ang="5400000" scaled="1"/>
                </a:gradFill>
                <a:effectLst>
                  <a:outerShdw algn="tl" blurRad="38100" dir="2700000" dist="38100">
                    <a:srgbClr val="000000">
                      <a:alpha val="25000"/>
                    </a:srgbClr>
                  </a:outerShdw>
                </a:effectLst>
                <a:latin charset="-122" panose="02010601030101010101" pitchFamily="2" typeface="方正黑体简体"/>
                <a:ea charset="-122" panose="02010601030101010101" pitchFamily="2" typeface="方正黑体简体"/>
              </a:rPr>
              <a:t>演示完毕  谢谢观看</a:t>
            </a:r>
          </a:p>
        </p:txBody>
      </p:sp>
      <p:sp>
        <p:nvSpPr>
          <p:cNvPr id="42" name="文本框 41"/>
          <p:cNvSpPr txBox="1"/>
          <p:nvPr/>
        </p:nvSpPr>
        <p:spPr>
          <a:xfrm>
            <a:off x="4374348" y="5445470"/>
            <a:ext cx="3652890" cy="243840"/>
          </a:xfrm>
          <a:prstGeom prst="rect">
            <a:avLst/>
          </a:prstGeom>
          <a:noFill/>
        </p:spPr>
        <p:txBody>
          <a:bodyPr rtlCol="0" wrap="square">
            <a:spAutoFit/>
          </a:bodyPr>
          <a:lstStyle/>
          <a:p>
            <a:pPr algn="dist"/>
            <a:r>
              <a:rPr altLang="en-US" lang="zh-CN" sz="1000">
                <a:solidFill>
                  <a:schemeClr val="tx1">
                    <a:lumMod val="65000"/>
                    <a:lumOff val="35000"/>
                  </a:schemeClr>
                </a:solidFill>
                <a:latin charset="-122" panose="02010601030101010101" pitchFamily="2" typeface="方正黑体简体"/>
                <a:ea charset="-122" panose="02010601030101010101" pitchFamily="2" typeface="方正黑体简体"/>
              </a:rPr>
              <a:t>工作汇报 | 工作总结 | 季度汇报 | 项目介绍 | 年终报告</a:t>
            </a:r>
          </a:p>
        </p:txBody>
      </p:sp>
      <p:sp>
        <p:nvSpPr>
          <p:cNvPr id="43" name="文本框 42"/>
          <p:cNvSpPr txBox="1"/>
          <p:nvPr/>
        </p:nvSpPr>
        <p:spPr>
          <a:xfrm>
            <a:off x="4103095" y="1918095"/>
            <a:ext cx="3982126" cy="762000"/>
          </a:xfrm>
          <a:prstGeom prst="rect">
            <a:avLst/>
          </a:prstGeom>
          <a:noFill/>
        </p:spPr>
        <p:txBody>
          <a:bodyPr rtlCol="0" wrap="square">
            <a:spAutoFit/>
          </a:bodyPr>
          <a:lstStyle/>
          <a:p>
            <a:pPr algn="dist"/>
            <a:r>
              <a:rPr altLang="zh-CN" lang="en-US" smtClean="0" spc="-150" sz="4400">
                <a:gradFill>
                  <a:gsLst>
                    <a:gs pos="0">
                      <a:srgbClr val="238DED"/>
                    </a:gs>
                    <a:gs pos="100000">
                      <a:srgbClr val="18478F"/>
                    </a:gs>
                  </a:gsLst>
                  <a:lin ang="5400000" scaled="1"/>
                </a:gradFill>
                <a:effectLst>
                  <a:outerShdw algn="tl" blurRad="38100" dir="2700000" dist="38100">
                    <a:srgbClr val="000000">
                      <a:alpha val="25000"/>
                    </a:srgbClr>
                  </a:outerShdw>
                </a:effectLst>
                <a:latin charset="-122" panose="02000000000000000000" pitchFamily="2" typeface="方正兰亭细黑_GBK"/>
                <a:ea charset="-122" panose="02000000000000000000" pitchFamily="2" typeface="方正兰亭细黑_GBK"/>
              </a:rPr>
              <a:t>THANK YOU</a:t>
            </a:r>
          </a:p>
        </p:txBody>
      </p:sp>
      <p:sp>
        <p:nvSpPr>
          <p:cNvPr id="44" name="圆角矩形 43"/>
          <p:cNvSpPr/>
          <p:nvPr/>
        </p:nvSpPr>
        <p:spPr>
          <a:xfrm>
            <a:off x="6363831" y="4075593"/>
            <a:ext cx="1663408" cy="340140"/>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100">
                <a:latin charset="-122" panose="02010601030101010101" pitchFamily="2" typeface="方正黑体简体"/>
                <a:ea charset="-122" panose="02010601030101010101" pitchFamily="2" typeface="方正黑体简体"/>
              </a:rPr>
              <a:t>时间：202X.05</a:t>
            </a:r>
          </a:p>
        </p:txBody>
      </p:sp>
      <p:sp>
        <p:nvSpPr>
          <p:cNvPr id="45" name="圆角矩形 44"/>
          <p:cNvSpPr/>
          <p:nvPr/>
        </p:nvSpPr>
        <p:spPr>
          <a:xfrm>
            <a:off x="4154139" y="4075593"/>
            <a:ext cx="1663408" cy="340140"/>
          </a:xfrm>
          <a:prstGeom prst="roundRect">
            <a:avLst>
              <a:gd fmla="val 50000" name="adj"/>
            </a:avLst>
          </a:prstGeom>
          <a:gradFill>
            <a:gsLst>
              <a:gs pos="100000">
                <a:schemeClr val="bg1">
                  <a:lumMod val="85000"/>
                </a:schemeClr>
              </a:gs>
              <a:gs pos="0">
                <a:schemeClr val="bg1"/>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100">
                <a:solidFill>
                  <a:srgbClr val="18478F"/>
                </a:solidFill>
                <a:latin charset="-122" panose="02010601030101010101" pitchFamily="2" typeface="方正黑体简体"/>
                <a:ea charset="-122" panose="02010601030101010101" pitchFamily="2" typeface="方正黑体简体"/>
              </a:rPr>
              <a:t>汇报人：优页PPT</a:t>
            </a:r>
          </a:p>
        </p:txBody>
      </p:sp>
      <p:sp>
        <p:nvSpPr>
          <p:cNvPr id="46" name="矩形 45"/>
          <p:cNvSpPr/>
          <p:nvPr/>
        </p:nvSpPr>
        <p:spPr>
          <a:xfrm>
            <a:off x="3131640" y="5656045"/>
            <a:ext cx="5925034" cy="408432"/>
          </a:xfrm>
          <a:prstGeom prst="rect">
            <a:avLst/>
          </a:prstGeom>
          <a:ln>
            <a:noFill/>
          </a:ln>
        </p:spPr>
        <p:txBody>
          <a:bodyPr wrap="square">
            <a:spAutoFit/>
          </a:bodyPr>
          <a:lstStyle/>
          <a:p>
            <a:pPr algn="ctr">
              <a:lnSpc>
                <a:spcPct val="130000"/>
              </a:lnSpc>
            </a:pPr>
            <a:r>
              <a:rPr altLang="zh-CN" lang="en-US" smtClean="0" sz="800">
                <a:solidFill>
                  <a:schemeClr val="tx1">
                    <a:lumMod val="50000"/>
                    <a:lumOff val="50000"/>
                  </a:schemeClr>
                </a:solidFill>
                <a:latin charset="-122" panose="02010601030101010101" pitchFamily="2" typeface="方正黑体简体"/>
                <a:ea charset="-122" panose="02010601030101010101" pitchFamily="2" typeface="方正黑体简体"/>
                <a:cs charset="0" panose="020b0606030504020204" pitchFamily="34" typeface="Open Sans"/>
              </a:rPr>
              <a:t>Summary and report of atmospheric simple creative work ppt template of microsomal Business ReportSummary and report of atmospheric simple creative work Business Report</a:t>
            </a:r>
          </a:p>
        </p:txBody>
      </p:sp>
    </p:spTree>
    <p:extLst>
      <p:ext uri="{BB962C8B-B14F-4D97-AF65-F5344CB8AC3E}">
        <p14:creationId val="27817416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3"/>
                                        </p:tgtEl>
                                        <p:attrNameLst>
                                          <p:attrName>style.visibility</p:attrName>
                                        </p:attrNameLst>
                                      </p:cBhvr>
                                      <p:to>
                                        <p:strVal val="visible"/>
                                      </p:to>
                                    </p:set>
                                    <p:animEffect filter="barn(inVertical)" transition="in">
                                      <p:cBhvr>
                                        <p:cTn dur="1000" id="7"/>
                                        <p:tgtEl>
                                          <p:spTgt spid="23"/>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24"/>
                                        </p:tgtEl>
                                        <p:attrNameLst>
                                          <p:attrName>style.visibility</p:attrName>
                                        </p:attrNameLst>
                                      </p:cBhvr>
                                      <p:to>
                                        <p:strVal val="visible"/>
                                      </p:to>
                                    </p:set>
                                    <p:animEffect filter="barn(inVertical)" transition="in">
                                      <p:cBhvr>
                                        <p:cTn dur="1000" id="10"/>
                                        <p:tgtEl>
                                          <p:spTgt spid="24"/>
                                        </p:tgtEl>
                                      </p:cBhvr>
                                    </p:animEffect>
                                  </p:childTnLst>
                                </p:cTn>
                              </p:par>
                              <p:par>
                                <p:cTn fill="hold" grpId="0" id="11" nodeType="withEffect" presetClass="entr" presetID="16" presetSubtype="21">
                                  <p:stCondLst>
                                    <p:cond delay="250"/>
                                  </p:stCondLst>
                                  <p:childTnLst>
                                    <p:set>
                                      <p:cBhvr>
                                        <p:cTn dur="1" fill="hold" id="12">
                                          <p:stCondLst>
                                            <p:cond delay="0"/>
                                          </p:stCondLst>
                                        </p:cTn>
                                        <p:tgtEl>
                                          <p:spTgt spid="25"/>
                                        </p:tgtEl>
                                        <p:attrNameLst>
                                          <p:attrName>style.visibility</p:attrName>
                                        </p:attrNameLst>
                                      </p:cBhvr>
                                      <p:to>
                                        <p:strVal val="visible"/>
                                      </p:to>
                                    </p:set>
                                    <p:animEffect filter="barn(inVertical)" transition="in">
                                      <p:cBhvr>
                                        <p:cTn dur="1000" id="13"/>
                                        <p:tgtEl>
                                          <p:spTgt spid="25"/>
                                        </p:tgtEl>
                                      </p:cBhvr>
                                    </p:animEffect>
                                  </p:childTnLst>
                                </p:cTn>
                              </p:par>
                              <p:par>
                                <p:cTn fill="hold" grpId="0" id="14" nodeType="withEffect" presetClass="entr" presetID="16" presetSubtype="21">
                                  <p:stCondLst>
                                    <p:cond delay="250"/>
                                  </p:stCondLst>
                                  <p:childTnLst>
                                    <p:set>
                                      <p:cBhvr>
                                        <p:cTn dur="1" fill="hold" id="15">
                                          <p:stCondLst>
                                            <p:cond delay="0"/>
                                          </p:stCondLst>
                                        </p:cTn>
                                        <p:tgtEl>
                                          <p:spTgt spid="26"/>
                                        </p:tgtEl>
                                        <p:attrNameLst>
                                          <p:attrName>style.visibility</p:attrName>
                                        </p:attrNameLst>
                                      </p:cBhvr>
                                      <p:to>
                                        <p:strVal val="visible"/>
                                      </p:to>
                                    </p:set>
                                    <p:animEffect filter="barn(inVertical)" transition="in">
                                      <p:cBhvr>
                                        <p:cTn dur="1000" id="16"/>
                                        <p:tgtEl>
                                          <p:spTgt spid="26"/>
                                        </p:tgtEl>
                                      </p:cBhvr>
                                    </p:animEffect>
                                  </p:childTnLst>
                                </p:cTn>
                              </p:par>
                              <p:par>
                                <p:cTn fill="hold" grpId="0" id="17" nodeType="withEffect" presetClass="entr" presetID="16" presetSubtype="21">
                                  <p:stCondLst>
                                    <p:cond delay="500"/>
                                  </p:stCondLst>
                                  <p:childTnLst>
                                    <p:set>
                                      <p:cBhvr>
                                        <p:cTn dur="1" fill="hold" id="18">
                                          <p:stCondLst>
                                            <p:cond delay="0"/>
                                          </p:stCondLst>
                                        </p:cTn>
                                        <p:tgtEl>
                                          <p:spTgt spid="27"/>
                                        </p:tgtEl>
                                        <p:attrNameLst>
                                          <p:attrName>style.visibility</p:attrName>
                                        </p:attrNameLst>
                                      </p:cBhvr>
                                      <p:to>
                                        <p:strVal val="visible"/>
                                      </p:to>
                                    </p:set>
                                    <p:animEffect filter="barn(inVertical)" transition="in">
                                      <p:cBhvr>
                                        <p:cTn dur="1000" id="19"/>
                                        <p:tgtEl>
                                          <p:spTgt spid="27"/>
                                        </p:tgtEl>
                                      </p:cBhvr>
                                    </p:animEffect>
                                  </p:childTnLst>
                                </p:cTn>
                              </p:par>
                              <p:par>
                                <p:cTn fill="hold" grpId="0" id="20" nodeType="withEffect" presetClass="entr" presetID="16" presetSubtype="21">
                                  <p:stCondLst>
                                    <p:cond delay="500"/>
                                  </p:stCondLst>
                                  <p:childTnLst>
                                    <p:set>
                                      <p:cBhvr>
                                        <p:cTn dur="1" fill="hold" id="21">
                                          <p:stCondLst>
                                            <p:cond delay="0"/>
                                          </p:stCondLst>
                                        </p:cTn>
                                        <p:tgtEl>
                                          <p:spTgt spid="29"/>
                                        </p:tgtEl>
                                        <p:attrNameLst>
                                          <p:attrName>style.visibility</p:attrName>
                                        </p:attrNameLst>
                                      </p:cBhvr>
                                      <p:to>
                                        <p:strVal val="visible"/>
                                      </p:to>
                                    </p:set>
                                    <p:animEffect filter="barn(inVertical)" transition="in">
                                      <p:cBhvr>
                                        <p:cTn dur="1000" id="22"/>
                                        <p:tgtEl>
                                          <p:spTgt spid="29"/>
                                        </p:tgtEl>
                                      </p:cBhvr>
                                    </p:animEffect>
                                  </p:childTnLst>
                                </p:cTn>
                              </p:par>
                              <p:par>
                                <p:cTn fill="hold" grpId="0" id="23" nodeType="withEffect" presetClass="entr" presetID="16" presetSubtype="21">
                                  <p:stCondLst>
                                    <p:cond delay="750"/>
                                  </p:stCondLst>
                                  <p:childTnLst>
                                    <p:set>
                                      <p:cBhvr>
                                        <p:cTn dur="1" fill="hold" id="24">
                                          <p:stCondLst>
                                            <p:cond delay="0"/>
                                          </p:stCondLst>
                                        </p:cTn>
                                        <p:tgtEl>
                                          <p:spTgt spid="30"/>
                                        </p:tgtEl>
                                        <p:attrNameLst>
                                          <p:attrName>style.visibility</p:attrName>
                                        </p:attrNameLst>
                                      </p:cBhvr>
                                      <p:to>
                                        <p:strVal val="visible"/>
                                      </p:to>
                                    </p:set>
                                    <p:animEffect filter="barn(inVertical)" transition="in">
                                      <p:cBhvr>
                                        <p:cTn dur="1000" id="25"/>
                                        <p:tgtEl>
                                          <p:spTgt spid="30"/>
                                        </p:tgtEl>
                                      </p:cBhvr>
                                    </p:animEffect>
                                  </p:childTnLst>
                                </p:cTn>
                              </p:par>
                              <p:par>
                                <p:cTn fill="hold" grpId="0" id="26" nodeType="withEffect" presetClass="entr" presetID="16" presetSubtype="21">
                                  <p:stCondLst>
                                    <p:cond delay="750"/>
                                  </p:stCondLst>
                                  <p:childTnLst>
                                    <p:set>
                                      <p:cBhvr>
                                        <p:cTn dur="1" fill="hold" id="27">
                                          <p:stCondLst>
                                            <p:cond delay="0"/>
                                          </p:stCondLst>
                                        </p:cTn>
                                        <p:tgtEl>
                                          <p:spTgt spid="31"/>
                                        </p:tgtEl>
                                        <p:attrNameLst>
                                          <p:attrName>style.visibility</p:attrName>
                                        </p:attrNameLst>
                                      </p:cBhvr>
                                      <p:to>
                                        <p:strVal val="visible"/>
                                      </p:to>
                                    </p:set>
                                    <p:animEffect filter="barn(inVertical)" transition="in">
                                      <p:cBhvr>
                                        <p:cTn dur="1000" id="28"/>
                                        <p:tgtEl>
                                          <p:spTgt spid="31"/>
                                        </p:tgtEl>
                                      </p:cBhvr>
                                    </p:animEffect>
                                  </p:childTnLst>
                                </p:cTn>
                              </p:par>
                              <p:par>
                                <p:cTn fill="hold" grpId="0" id="29" nodeType="withEffect" presetClass="entr" presetID="16" presetSubtype="21">
                                  <p:stCondLst>
                                    <p:cond delay="1000"/>
                                  </p:stCondLst>
                                  <p:childTnLst>
                                    <p:set>
                                      <p:cBhvr>
                                        <p:cTn dur="1" fill="hold" id="30">
                                          <p:stCondLst>
                                            <p:cond delay="0"/>
                                          </p:stCondLst>
                                        </p:cTn>
                                        <p:tgtEl>
                                          <p:spTgt spid="32"/>
                                        </p:tgtEl>
                                        <p:attrNameLst>
                                          <p:attrName>style.visibility</p:attrName>
                                        </p:attrNameLst>
                                      </p:cBhvr>
                                      <p:to>
                                        <p:strVal val="visible"/>
                                      </p:to>
                                    </p:set>
                                    <p:animEffect filter="barn(inVertical)" transition="in">
                                      <p:cBhvr>
                                        <p:cTn dur="1000" id="31"/>
                                        <p:tgtEl>
                                          <p:spTgt spid="32"/>
                                        </p:tgtEl>
                                      </p:cBhvr>
                                    </p:animEffect>
                                  </p:childTnLst>
                                </p:cTn>
                              </p:par>
                              <p:par>
                                <p:cTn fill="hold" grpId="0" id="32" nodeType="withEffect" presetClass="entr" presetID="16" presetSubtype="21">
                                  <p:stCondLst>
                                    <p:cond delay="1000"/>
                                  </p:stCondLst>
                                  <p:childTnLst>
                                    <p:set>
                                      <p:cBhvr>
                                        <p:cTn dur="1" fill="hold" id="33">
                                          <p:stCondLst>
                                            <p:cond delay="0"/>
                                          </p:stCondLst>
                                        </p:cTn>
                                        <p:tgtEl>
                                          <p:spTgt spid="36"/>
                                        </p:tgtEl>
                                        <p:attrNameLst>
                                          <p:attrName>style.visibility</p:attrName>
                                        </p:attrNameLst>
                                      </p:cBhvr>
                                      <p:to>
                                        <p:strVal val="visible"/>
                                      </p:to>
                                    </p:set>
                                    <p:animEffect filter="barn(inVertical)" transition="in">
                                      <p:cBhvr>
                                        <p:cTn dur="1000" id="34"/>
                                        <p:tgtEl>
                                          <p:spTgt spid="36"/>
                                        </p:tgtEl>
                                      </p:cBhvr>
                                    </p:animEffect>
                                  </p:childTnLst>
                                </p:cTn>
                              </p:par>
                              <p:par>
                                <p:cTn fill="hold" grpId="0" id="35" nodeType="withEffect" presetClass="entr" presetID="16" presetSubtype="21">
                                  <p:stCondLst>
                                    <p:cond delay="1250"/>
                                  </p:stCondLst>
                                  <p:childTnLst>
                                    <p:set>
                                      <p:cBhvr>
                                        <p:cTn dur="1" fill="hold" id="36">
                                          <p:stCondLst>
                                            <p:cond delay="0"/>
                                          </p:stCondLst>
                                        </p:cTn>
                                        <p:tgtEl>
                                          <p:spTgt spid="37"/>
                                        </p:tgtEl>
                                        <p:attrNameLst>
                                          <p:attrName>style.visibility</p:attrName>
                                        </p:attrNameLst>
                                      </p:cBhvr>
                                      <p:to>
                                        <p:strVal val="visible"/>
                                      </p:to>
                                    </p:set>
                                    <p:animEffect filter="barn(inVertical)" transition="in">
                                      <p:cBhvr>
                                        <p:cTn dur="1000" id="37"/>
                                        <p:tgtEl>
                                          <p:spTgt spid="37"/>
                                        </p:tgtEl>
                                      </p:cBhvr>
                                    </p:animEffect>
                                  </p:childTnLst>
                                </p:cTn>
                              </p:par>
                              <p:par>
                                <p:cTn fill="hold" grpId="0" id="38" nodeType="withEffect" presetClass="entr" presetID="16" presetSubtype="21">
                                  <p:stCondLst>
                                    <p:cond delay="1250"/>
                                  </p:stCondLst>
                                  <p:childTnLst>
                                    <p:set>
                                      <p:cBhvr>
                                        <p:cTn dur="1" fill="hold" id="39">
                                          <p:stCondLst>
                                            <p:cond delay="0"/>
                                          </p:stCondLst>
                                        </p:cTn>
                                        <p:tgtEl>
                                          <p:spTgt spid="39"/>
                                        </p:tgtEl>
                                        <p:attrNameLst>
                                          <p:attrName>style.visibility</p:attrName>
                                        </p:attrNameLst>
                                      </p:cBhvr>
                                      <p:to>
                                        <p:strVal val="visible"/>
                                      </p:to>
                                    </p:set>
                                    <p:animEffect filter="barn(inVertical)" transition="in">
                                      <p:cBhvr>
                                        <p:cTn dur="1000" id="40"/>
                                        <p:tgtEl>
                                          <p:spTgt spid="39"/>
                                        </p:tgtEl>
                                      </p:cBhvr>
                                    </p:animEffect>
                                  </p:childTnLst>
                                </p:cTn>
                              </p:par>
                              <p:par>
                                <p:cTn fill="hold" grpId="0" id="41" nodeType="withEffect" presetClass="entr" presetID="16" presetSubtype="21">
                                  <p:stCondLst>
                                    <p:cond delay="1250"/>
                                  </p:stCondLst>
                                  <p:childTnLst>
                                    <p:set>
                                      <p:cBhvr>
                                        <p:cTn dur="1" fill="hold" id="42">
                                          <p:stCondLst>
                                            <p:cond delay="0"/>
                                          </p:stCondLst>
                                        </p:cTn>
                                        <p:tgtEl>
                                          <p:spTgt spid="40"/>
                                        </p:tgtEl>
                                        <p:attrNameLst>
                                          <p:attrName>style.visibility</p:attrName>
                                        </p:attrNameLst>
                                      </p:cBhvr>
                                      <p:to>
                                        <p:strVal val="visible"/>
                                      </p:to>
                                    </p:set>
                                    <p:animEffect filter="barn(inVertical)" transition="in">
                                      <p:cBhvr>
                                        <p:cTn dur="1000" id="43"/>
                                        <p:tgtEl>
                                          <p:spTgt spid="40"/>
                                        </p:tgtEl>
                                      </p:cBhvr>
                                    </p:animEffect>
                                  </p:childTnLst>
                                </p:cTn>
                              </p:par>
                              <p:par>
                                <p:cTn fill="hold" grpId="0" id="44" nodeType="withEffect" presetClass="entr" presetID="16" presetSubtype="21">
                                  <p:stCondLst>
                                    <p:cond delay="1250"/>
                                  </p:stCondLst>
                                  <p:childTnLst>
                                    <p:set>
                                      <p:cBhvr>
                                        <p:cTn dur="1" fill="hold" id="45">
                                          <p:stCondLst>
                                            <p:cond delay="0"/>
                                          </p:stCondLst>
                                        </p:cTn>
                                        <p:tgtEl>
                                          <p:spTgt spid="28"/>
                                        </p:tgtEl>
                                        <p:attrNameLst>
                                          <p:attrName>style.visibility</p:attrName>
                                        </p:attrNameLst>
                                      </p:cBhvr>
                                      <p:to>
                                        <p:strVal val="visible"/>
                                      </p:to>
                                    </p:set>
                                    <p:animEffect filter="barn(inVertical)" transition="in">
                                      <p:cBhvr>
                                        <p:cTn dur="1000" id="46"/>
                                        <p:tgtEl>
                                          <p:spTgt spid="28"/>
                                        </p:tgtEl>
                                      </p:cBhvr>
                                    </p:animEffect>
                                  </p:childTnLst>
                                </p:cTn>
                              </p:par>
                              <p:par>
                                <p:cTn fill="hold" grpId="0" id="47" nodeType="withEffect" presetClass="entr" presetID="41" presetSubtype="0">
                                  <p:stCondLst>
                                    <p:cond delay="2250"/>
                                  </p:stCondLst>
                                  <p:iterate type="lt">
                                    <p:tmPct val="10000"/>
                                  </p:iterate>
                                  <p:childTnLst>
                                    <p:set>
                                      <p:cBhvr>
                                        <p:cTn dur="1" fill="hold" id="48">
                                          <p:stCondLst>
                                            <p:cond delay="0"/>
                                          </p:stCondLst>
                                        </p:cTn>
                                        <p:tgtEl>
                                          <p:spTgt spid="41"/>
                                        </p:tgtEl>
                                        <p:attrNameLst>
                                          <p:attrName>style.visibility</p:attrName>
                                        </p:attrNameLst>
                                      </p:cBhvr>
                                      <p:to>
                                        <p:strVal val="visible"/>
                                      </p:to>
                                    </p:set>
                                    <p:anim calcmode="lin" valueType="num">
                                      <p:cBhvr>
                                        <p:cTn dur="500" fill="hold" id="49"/>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41"/>
                                        </p:tgtEl>
                                        <p:attrNameLst>
                                          <p:attrName>ppt_y</p:attrName>
                                        </p:attrNameLst>
                                      </p:cBhvr>
                                      <p:tavLst>
                                        <p:tav tm="0">
                                          <p:val>
                                            <p:strVal val="#ppt_y"/>
                                          </p:val>
                                        </p:tav>
                                        <p:tav tm="100000">
                                          <p:val>
                                            <p:strVal val="#ppt_y"/>
                                          </p:val>
                                        </p:tav>
                                      </p:tavLst>
                                    </p:anim>
                                    <p:anim calcmode="lin" valueType="num">
                                      <p:cBhvr>
                                        <p:cTn dur="500" fill="hold" id="51"/>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41"/>
                                        </p:tgtEl>
                                      </p:cBhvr>
                                    </p:animEffect>
                                  </p:childTnLst>
                                </p:cTn>
                              </p:par>
                              <p:par>
                                <p:cTn fill="hold" grpId="0" id="54" nodeType="withEffect" presetClass="entr" presetID="42" presetSubtype="0">
                                  <p:stCondLst>
                                    <p:cond delay="2750"/>
                                  </p:stCondLst>
                                  <p:childTnLst>
                                    <p:set>
                                      <p:cBhvr>
                                        <p:cTn dur="1" fill="hold" id="55">
                                          <p:stCondLst>
                                            <p:cond delay="0"/>
                                          </p:stCondLst>
                                        </p:cTn>
                                        <p:tgtEl>
                                          <p:spTgt spid="43"/>
                                        </p:tgtEl>
                                        <p:attrNameLst>
                                          <p:attrName>style.visibility</p:attrName>
                                        </p:attrNameLst>
                                      </p:cBhvr>
                                      <p:to>
                                        <p:strVal val="visible"/>
                                      </p:to>
                                    </p:set>
                                    <p:animEffect filter="fade" transition="in">
                                      <p:cBhvr>
                                        <p:cTn dur="1000" id="56"/>
                                        <p:tgtEl>
                                          <p:spTgt spid="43"/>
                                        </p:tgtEl>
                                      </p:cBhvr>
                                    </p:animEffect>
                                    <p:anim calcmode="lin" valueType="num">
                                      <p:cBhvr>
                                        <p:cTn dur="1000" fill="hold" id="57"/>
                                        <p:tgtEl>
                                          <p:spTgt spid="43"/>
                                        </p:tgtEl>
                                        <p:attrNameLst>
                                          <p:attrName>ppt_x</p:attrName>
                                        </p:attrNameLst>
                                      </p:cBhvr>
                                      <p:tavLst>
                                        <p:tav tm="0">
                                          <p:val>
                                            <p:strVal val="#ppt_x"/>
                                          </p:val>
                                        </p:tav>
                                        <p:tav tm="100000">
                                          <p:val>
                                            <p:strVal val="#ppt_x"/>
                                          </p:val>
                                        </p:tav>
                                      </p:tavLst>
                                    </p:anim>
                                    <p:anim calcmode="lin" valueType="num">
                                      <p:cBhvr>
                                        <p:cTn dur="1000" fill="hold" id="58"/>
                                        <p:tgtEl>
                                          <p:spTgt spid="43"/>
                                        </p:tgtEl>
                                        <p:attrNameLst>
                                          <p:attrName>ppt_y</p:attrName>
                                        </p:attrNameLst>
                                      </p:cBhvr>
                                      <p:tavLst>
                                        <p:tav tm="0">
                                          <p:val>
                                            <p:strVal val="#ppt_y+.1"/>
                                          </p:val>
                                        </p:tav>
                                        <p:tav tm="100000">
                                          <p:val>
                                            <p:strVal val="#ppt_y"/>
                                          </p:val>
                                        </p:tav>
                                      </p:tavLst>
                                    </p:anim>
                                  </p:childTnLst>
                                </p:cTn>
                              </p:par>
                              <p:par>
                                <p:cTn fill="hold" grpId="0" id="59" nodeType="withEffect" presetClass="entr" presetID="10" presetSubtype="0">
                                  <p:stCondLst>
                                    <p:cond delay="3250"/>
                                  </p:stCondLst>
                                  <p:childTnLst>
                                    <p:set>
                                      <p:cBhvr>
                                        <p:cTn dur="1" fill="hold" id="60">
                                          <p:stCondLst>
                                            <p:cond delay="0"/>
                                          </p:stCondLst>
                                        </p:cTn>
                                        <p:tgtEl>
                                          <p:spTgt spid="45"/>
                                        </p:tgtEl>
                                        <p:attrNameLst>
                                          <p:attrName>style.visibility</p:attrName>
                                        </p:attrNameLst>
                                      </p:cBhvr>
                                      <p:to>
                                        <p:strVal val="visible"/>
                                      </p:to>
                                    </p:set>
                                    <p:animEffect filter="fade" transition="in">
                                      <p:cBhvr>
                                        <p:cTn dur="1500" id="61"/>
                                        <p:tgtEl>
                                          <p:spTgt spid="45"/>
                                        </p:tgtEl>
                                      </p:cBhvr>
                                    </p:animEffect>
                                  </p:childTnLst>
                                </p:cTn>
                              </p:par>
                              <p:par>
                                <p:cTn fill="hold" grpId="0" id="62" nodeType="withEffect" presetClass="entr" presetID="10" presetSubtype="0">
                                  <p:stCondLst>
                                    <p:cond delay="3250"/>
                                  </p:stCondLst>
                                  <p:childTnLst>
                                    <p:set>
                                      <p:cBhvr>
                                        <p:cTn dur="1" fill="hold" id="63">
                                          <p:stCondLst>
                                            <p:cond delay="0"/>
                                          </p:stCondLst>
                                        </p:cTn>
                                        <p:tgtEl>
                                          <p:spTgt spid="44"/>
                                        </p:tgtEl>
                                        <p:attrNameLst>
                                          <p:attrName>style.visibility</p:attrName>
                                        </p:attrNameLst>
                                      </p:cBhvr>
                                      <p:to>
                                        <p:strVal val="visible"/>
                                      </p:to>
                                    </p:set>
                                    <p:animEffect filter="fade" transition="in">
                                      <p:cBhvr>
                                        <p:cTn dur="1500" id="64"/>
                                        <p:tgtEl>
                                          <p:spTgt spid="44"/>
                                        </p:tgtEl>
                                      </p:cBhvr>
                                    </p:animEffect>
                                  </p:childTnLst>
                                </p:cTn>
                              </p:par>
                              <p:par>
                                <p:cTn decel="100000" fill="hold" grpId="1" id="65" nodeType="withEffect" presetClass="path" presetID="35" presetSubtype="0">
                                  <p:stCondLst>
                                    <p:cond delay="3250"/>
                                  </p:stCondLst>
                                  <p:childTnLst>
                                    <p:animMotion origin="layout" path="M -4.375E-06 -1.48148E-06 L -0.14362 -1.48148E-06" pathEditMode="relative" ptsTypes="AA" rAng="0">
                                      <p:cBhvr>
                                        <p:cTn dur="1500" fill="hold" id="66" spd="-100000"/>
                                        <p:tgtEl>
                                          <p:spTgt spid="45"/>
                                        </p:tgtEl>
                                        <p:attrNameLst>
                                          <p:attrName>ppt_x</p:attrName>
                                          <p:attrName>ppt_y</p:attrName>
                                        </p:attrNameLst>
                                      </p:cBhvr>
                                      <p:rCtr x="-7187" y="0"/>
                                    </p:animMotion>
                                  </p:childTnLst>
                                </p:cTn>
                              </p:par>
                              <p:par>
                                <p:cTn decel="100000" fill="hold" grpId="1" id="67" nodeType="withEffect" presetClass="path" presetID="63" presetSubtype="0">
                                  <p:stCondLst>
                                    <p:cond delay="3250"/>
                                  </p:stCondLst>
                                  <p:childTnLst>
                                    <p:animMotion origin="layout" path="M -4.375E-06 -1.48148E-06 L 0.14415 -1.48148E-06" pathEditMode="relative" ptsTypes="AA" rAng="0">
                                      <p:cBhvr>
                                        <p:cTn dur="1500" fill="hold" id="68" spd="-100000"/>
                                        <p:tgtEl>
                                          <p:spTgt spid="44"/>
                                        </p:tgtEl>
                                        <p:attrNameLst>
                                          <p:attrName>ppt_x</p:attrName>
                                          <p:attrName>ppt_y</p:attrName>
                                        </p:attrNameLst>
                                      </p:cBhvr>
                                      <p:rCtr x="7201" y="0"/>
                                    </p:animMotion>
                                  </p:childTnLst>
                                </p:cTn>
                              </p:par>
                              <p:par>
                                <p:cTn fill="hold" grpId="0" id="69" nodeType="withEffect" presetClass="entr" presetID="47" presetSubtype="0">
                                  <p:stCondLst>
                                    <p:cond delay="4000"/>
                                  </p:stCondLst>
                                  <p:childTnLst>
                                    <p:set>
                                      <p:cBhvr>
                                        <p:cTn dur="1" fill="hold" id="70">
                                          <p:stCondLst>
                                            <p:cond delay="0"/>
                                          </p:stCondLst>
                                        </p:cTn>
                                        <p:tgtEl>
                                          <p:spTgt spid="42"/>
                                        </p:tgtEl>
                                        <p:attrNameLst>
                                          <p:attrName>style.visibility</p:attrName>
                                        </p:attrNameLst>
                                      </p:cBhvr>
                                      <p:to>
                                        <p:strVal val="visible"/>
                                      </p:to>
                                    </p:set>
                                    <p:animEffect filter="fade" transition="in">
                                      <p:cBhvr>
                                        <p:cTn dur="1250" id="71"/>
                                        <p:tgtEl>
                                          <p:spTgt spid="42"/>
                                        </p:tgtEl>
                                      </p:cBhvr>
                                    </p:animEffect>
                                    <p:anim calcmode="lin" valueType="num">
                                      <p:cBhvr>
                                        <p:cTn dur="1250" fill="hold" id="72"/>
                                        <p:tgtEl>
                                          <p:spTgt spid="42"/>
                                        </p:tgtEl>
                                        <p:attrNameLst>
                                          <p:attrName>ppt_x</p:attrName>
                                        </p:attrNameLst>
                                      </p:cBhvr>
                                      <p:tavLst>
                                        <p:tav tm="0">
                                          <p:val>
                                            <p:strVal val="#ppt_x"/>
                                          </p:val>
                                        </p:tav>
                                        <p:tav tm="100000">
                                          <p:val>
                                            <p:strVal val="#ppt_x"/>
                                          </p:val>
                                        </p:tav>
                                      </p:tavLst>
                                    </p:anim>
                                    <p:anim calcmode="lin" valueType="num">
                                      <p:cBhvr>
                                        <p:cTn dur="1250" fill="hold" id="73"/>
                                        <p:tgtEl>
                                          <p:spTgt spid="42"/>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4000"/>
                                  </p:stCondLst>
                                  <p:childTnLst>
                                    <p:set>
                                      <p:cBhvr>
                                        <p:cTn dur="1" fill="hold" id="75">
                                          <p:stCondLst>
                                            <p:cond delay="0"/>
                                          </p:stCondLst>
                                        </p:cTn>
                                        <p:tgtEl>
                                          <p:spTgt spid="46"/>
                                        </p:tgtEl>
                                        <p:attrNameLst>
                                          <p:attrName>style.visibility</p:attrName>
                                        </p:attrNameLst>
                                      </p:cBhvr>
                                      <p:to>
                                        <p:strVal val="visible"/>
                                      </p:to>
                                    </p:set>
                                    <p:animEffect filter="fade" transition="in">
                                      <p:cBhvr>
                                        <p:cTn dur="1250" id="76"/>
                                        <p:tgtEl>
                                          <p:spTgt spid="46"/>
                                        </p:tgtEl>
                                      </p:cBhvr>
                                    </p:animEffect>
                                    <p:anim calcmode="lin" valueType="num">
                                      <p:cBhvr>
                                        <p:cTn dur="1250" fill="hold" id="77"/>
                                        <p:tgtEl>
                                          <p:spTgt spid="46"/>
                                        </p:tgtEl>
                                        <p:attrNameLst>
                                          <p:attrName>ppt_x</p:attrName>
                                        </p:attrNameLst>
                                      </p:cBhvr>
                                      <p:tavLst>
                                        <p:tav tm="0">
                                          <p:val>
                                            <p:strVal val="#ppt_x"/>
                                          </p:val>
                                        </p:tav>
                                        <p:tav tm="100000">
                                          <p:val>
                                            <p:strVal val="#ppt_x"/>
                                          </p:val>
                                        </p:tav>
                                      </p:tavLst>
                                    </p:anim>
                                    <p:anim calcmode="lin" valueType="num">
                                      <p:cBhvr>
                                        <p:cTn dur="1250" fill="hold" id="78"/>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P grpId="0" spid="36"/>
      <p:bldP grpId="0" spid="37"/>
      <p:bldP grpId="0" spid="39"/>
      <p:bldP grpId="0" spid="40"/>
      <p:bldP grpId="0" spid="41"/>
      <p:bldP grpId="0" spid="42"/>
      <p:bldP grpId="0" spid="43"/>
      <p:bldP grpId="0" spid="44"/>
      <p:bldP grpId="1" spid="44"/>
      <p:bldP grpId="0" spid="45"/>
      <p:bldP grpId="1" spid="45"/>
      <p:bldP grpId="0" spid="4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任意多边形 46"/>
          <p:cNvSpPr/>
          <p:nvPr/>
        </p:nvSpPr>
        <p:spPr>
          <a:xfrm>
            <a:off x="1413936" y="2401422"/>
            <a:ext cx="4143023" cy="3428999"/>
          </a:xfrm>
          <a:custGeom>
            <a:gdLst>
              <a:gd fmla="*/ 206254 w 4143023" name="connsiteX0"/>
              <a:gd fmla="*/ 0 h 3428999" name="connsiteY0"/>
              <a:gd fmla="*/ 4143023 w 4143023" name="connsiteX1"/>
              <a:gd fmla="*/ 0 h 3428999" name="connsiteY1"/>
              <a:gd fmla="*/ 4143023 w 4143023" name="connsiteX2"/>
              <a:gd fmla="*/ 3428999 h 3428999" name="connsiteY2"/>
              <a:gd fmla="*/ 206254 w 4143023" name="connsiteX3"/>
              <a:gd fmla="*/ 3428999 h 3428999" name="connsiteY3"/>
              <a:gd fmla="*/ 0 w 4143023" name="connsiteX4"/>
              <a:gd fmla="*/ 3222745 h 3428999" name="connsiteY4"/>
              <a:gd fmla="*/ 0 w 4143023" name="connsiteX5"/>
              <a:gd fmla="*/ 206254 h 3428999" name="connsiteY5"/>
              <a:gd fmla="*/ 206254 w 4143023" name="connsiteX6"/>
              <a:gd fmla="*/ 0 h 34289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28998" w="4143023">
                <a:moveTo>
                  <a:pt x="206254" y="0"/>
                </a:moveTo>
                <a:lnTo>
                  <a:pt x="4143023" y="0"/>
                </a:lnTo>
                <a:lnTo>
                  <a:pt x="4143023" y="3428999"/>
                </a:lnTo>
                <a:lnTo>
                  <a:pt x="206254" y="3428999"/>
                </a:lnTo>
                <a:cubicBezTo>
                  <a:pt x="92343" y="3428999"/>
                  <a:pt x="0" y="3336656"/>
                  <a:pt x="0" y="3222745"/>
                </a:cubicBezTo>
                <a:lnTo>
                  <a:pt x="0" y="206254"/>
                </a:lnTo>
                <a:cubicBezTo>
                  <a:pt x="0" y="92343"/>
                  <a:pt x="92343" y="0"/>
                  <a:pt x="206254" y="0"/>
                </a:cubicBezTo>
                <a:close/>
              </a:path>
            </a:pathLst>
          </a:custGeom>
          <a:gradFill>
            <a:gsLst>
              <a:gs pos="0">
                <a:srgbClr val="238DED"/>
              </a:gs>
              <a:gs pos="100000">
                <a:srgbClr val="18478F"/>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3">
              <a:solidFill>
                <a:srgbClr val="FFFFFF"/>
              </a:solidFill>
              <a:ea charset="-122" panose="020b0503020204020204" pitchFamily="34" typeface="微软雅黑"/>
              <a:cs typeface="+mn-ea"/>
              <a:sym typeface="+mn-lt"/>
            </a:endParaRPr>
          </a:p>
        </p:txBody>
      </p:sp>
      <p:sp>
        <p:nvSpPr>
          <p:cNvPr id="48" name="矩形 47"/>
          <p:cNvSpPr/>
          <p:nvPr/>
        </p:nvSpPr>
        <p:spPr>
          <a:xfrm>
            <a:off x="1809700" y="3479772"/>
            <a:ext cx="3640943" cy="1005840"/>
          </a:xfrm>
          <a:prstGeom prst="rect">
            <a:avLst/>
          </a:prstGeom>
        </p:spPr>
        <p:txBody>
          <a:bodyPr wrap="square">
            <a:spAutoFit/>
          </a:bodyPr>
          <a:lstStyle/>
          <a:p>
            <a:pPr>
              <a:lnSpc>
                <a:spcPct val="150000"/>
              </a:lnSpc>
            </a:pPr>
            <a:r>
              <a:rPr altLang="en-US" lang="zh-CN" sz="10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您的内容打在这里，或者通过复制您的文本后，在此框中选择粘贴，并选择只保留文字。您的内容打在这您的内容打在这里，或者通过复制您的文本后，在此框中选择粘贴，并选择只保留文字。您的内容打在这</a:t>
            </a:r>
          </a:p>
        </p:txBody>
      </p:sp>
      <p:sp>
        <p:nvSpPr>
          <p:cNvPr id="49" name="矩形 48"/>
          <p:cNvSpPr/>
          <p:nvPr/>
        </p:nvSpPr>
        <p:spPr>
          <a:xfrm>
            <a:off x="1809700" y="3025405"/>
            <a:ext cx="1402080" cy="457200"/>
          </a:xfrm>
          <a:prstGeom prst="rect">
            <a:avLst/>
          </a:prstGeom>
        </p:spPr>
        <p:txBody>
          <a:bodyPr wrap="none">
            <a:spAutoFit/>
          </a:bodyPr>
          <a:lstStyle/>
          <a:p>
            <a:pPr>
              <a:lnSpc>
                <a:spcPct val="150000"/>
              </a:lnSpc>
            </a:pPr>
            <a:r>
              <a:rPr altLang="en-US" b="1" lang="zh-CN" sz="1600">
                <a:solidFill>
                  <a:srgbClr val="FFFFFF"/>
                </a:solidFill>
                <a:latin charset="-122" panose="020b0503020204020204" pitchFamily="34" typeface="微软雅黑"/>
                <a:ea charset="-122" panose="020b0503020204020204" pitchFamily="34" typeface="微软雅黑"/>
                <a:cs typeface="+mn-ea"/>
                <a:sym typeface="+mn-lt"/>
              </a:rPr>
              <a:t>工作总结回顾</a:t>
            </a:r>
          </a:p>
        </p:txBody>
      </p:sp>
      <p:sp>
        <p:nvSpPr>
          <p:cNvPr id="50" name="圆角矩形 49"/>
          <p:cNvSpPr/>
          <p:nvPr/>
        </p:nvSpPr>
        <p:spPr>
          <a:xfrm>
            <a:off x="1941395" y="4906290"/>
            <a:ext cx="1322507" cy="321059"/>
          </a:xfrm>
          <a:prstGeom prst="roundRect">
            <a:avLst>
              <a:gd fmla="val 22311" name="adj"/>
            </a:avLst>
          </a:prstGeom>
          <a:gradFill>
            <a:gsLst>
              <a:gs pos="0">
                <a:schemeClr val="bg1"/>
              </a:gs>
              <a:gs pos="100000">
                <a:schemeClr val="bg1">
                  <a:lumMod val="95000"/>
                </a:schemeClr>
              </a:gs>
              <a:gs pos="100000">
                <a:schemeClr val="bg1">
                  <a:lumMod val="75000"/>
                </a:schemeClr>
              </a:gs>
            </a:gsLst>
          </a:gradFill>
          <a:ln>
            <a:noFill/>
          </a:ln>
          <a:effectLst>
            <a:outerShdw algn="tl" blurRad="254000" dir="27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rgbClr val="24313A"/>
                </a:solidFill>
                <a:latin charset="-122" panose="020b0503020204020204" pitchFamily="34" typeface="微软雅黑"/>
                <a:ea charset="-122" panose="020b0503020204020204" pitchFamily="34" typeface="微软雅黑"/>
                <a:cs typeface="+mn-ea"/>
                <a:sym typeface="+mn-lt"/>
              </a:rPr>
              <a:t>艺术总监</a:t>
            </a:r>
          </a:p>
        </p:txBody>
      </p:sp>
      <p:grpSp>
        <p:nvGrpSpPr>
          <p:cNvPr id="2" name="组合 1"/>
          <p:cNvGrpSpPr/>
          <p:nvPr/>
        </p:nvGrpSpPr>
        <p:grpSpPr>
          <a:xfrm>
            <a:off x="5898887" y="2384703"/>
            <a:ext cx="683040" cy="693874"/>
            <a:chOff x="5898887" y="2384703"/>
            <a:chExt cx="683040" cy="693874"/>
          </a:xfrm>
        </p:grpSpPr>
        <p:sp>
          <p:nvSpPr>
            <p:cNvPr id="54" name="椭圆 53"/>
            <p:cNvSpPr/>
            <p:nvPr/>
          </p:nvSpPr>
          <p:spPr>
            <a:xfrm>
              <a:off x="5898887" y="2384703"/>
              <a:ext cx="683040" cy="693874"/>
            </a:xfrm>
            <a:prstGeom prst="ellipse">
              <a:avLst/>
            </a:prstGeom>
            <a:gradFill flip="none" rotWithShape="1">
              <a:gsLst>
                <a:gs pos="0">
                  <a:schemeClr val="bg1"/>
                </a:gs>
                <a:gs pos="100000">
                  <a:schemeClr val="bg1">
                    <a:lumMod val="85000"/>
                  </a:schemeClr>
                </a:gs>
              </a:gsLst>
              <a:lin ang="2700000" scaled="1"/>
              <a:tileRect r="-100000" t="-100000"/>
            </a:gradFill>
            <a:ln w="1270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lvl="0"/>
              <a:endParaRPr altLang="en-US" lang="zh-CN" sz="1073">
                <a:solidFill>
                  <a:schemeClr val="tx1">
                    <a:lumMod val="75000"/>
                    <a:lumOff val="25000"/>
                  </a:schemeClr>
                </a:solidFill>
                <a:latin charset="0" pitchFamily="50" typeface="DIN Mittelschrift Std"/>
                <a:ea charset="-122" panose="020b0503020204020204" pitchFamily="34" typeface="微软雅黑"/>
              </a:endParaRPr>
            </a:p>
          </p:txBody>
        </p:sp>
        <p:sp>
          <p:nvSpPr>
            <p:cNvPr id="71" name="Freeform 6"/>
            <p:cNvSpPr>
              <a:spLocks noEditPoints="1"/>
            </p:cNvSpPr>
            <p:nvPr/>
          </p:nvSpPr>
          <p:spPr bwMode="auto">
            <a:xfrm>
              <a:off x="6062906" y="2556532"/>
              <a:ext cx="409754" cy="297138"/>
            </a:xfrm>
            <a:custGeom>
              <a:gdLst>
                <a:gd fmla="*/ 107 w 165" name="T0"/>
                <a:gd fmla="*/ 104 h 104" name="T1"/>
                <a:gd fmla="*/ 124 w 165" name="T2"/>
                <a:gd fmla="*/ 104 h 104" name="T3"/>
                <a:gd fmla="*/ 124 w 165" name="T4"/>
                <a:gd fmla="*/ 45 h 104" name="T5"/>
                <a:gd fmla="*/ 107 w 165" name="T6"/>
                <a:gd fmla="*/ 61 h 104" name="T7"/>
                <a:gd fmla="*/ 107 w 165" name="T8"/>
                <a:gd fmla="*/ 104 h 104" name="T9"/>
                <a:gd fmla="*/ 132 w 165" name="T10"/>
                <a:gd fmla="*/ 104 h 104" name="T11"/>
                <a:gd fmla="*/ 149 w 165" name="T12"/>
                <a:gd fmla="*/ 104 h 104" name="T13"/>
                <a:gd fmla="*/ 149 w 165" name="T14"/>
                <a:gd fmla="*/ 22 h 104" name="T15"/>
                <a:gd fmla="*/ 132 w 165" name="T16"/>
                <a:gd fmla="*/ 38 h 104" name="T17"/>
                <a:gd fmla="*/ 132 w 165" name="T18"/>
                <a:gd fmla="*/ 104 h 104" name="T19"/>
                <a:gd fmla="*/ 161 w 165" name="T20"/>
                <a:gd fmla="*/ 0 h 104" name="T21"/>
                <a:gd fmla="*/ 164 w 165" name="T22"/>
                <a:gd fmla="*/ 4 h 104" name="T23"/>
                <a:gd fmla="*/ 164 w 165" name="T24"/>
                <a:gd fmla="*/ 5 h 104" name="T25"/>
                <a:gd fmla="*/ 161 w 165" name="T26"/>
                <a:gd fmla="*/ 15 h 104" name="T27"/>
                <a:gd fmla="*/ 161 w 165" name="T28"/>
                <a:gd fmla="*/ 16 h 104" name="T29"/>
                <a:gd fmla="*/ 156 w 165" name="T30"/>
                <a:gd fmla="*/ 17 h 104" name="T31"/>
                <a:gd fmla="*/ 155 w 165" name="T32"/>
                <a:gd fmla="*/ 17 h 104" name="T33"/>
                <a:gd fmla="*/ 153 w 165" name="T34"/>
                <a:gd fmla="*/ 14 h 104" name="T35"/>
                <a:gd fmla="*/ 103 w 165" name="T36"/>
                <a:gd fmla="*/ 61 h 104" name="T37"/>
                <a:gd fmla="*/ 87 w 165" name="T38"/>
                <a:gd fmla="*/ 44 h 104" name="T39"/>
                <a:gd fmla="*/ 74 w 165" name="T40"/>
                <a:gd fmla="*/ 30 h 104" name="T41"/>
                <a:gd fmla="*/ 3 w 165" name="T42"/>
                <a:gd fmla="*/ 96 h 104" name="T43"/>
                <a:gd fmla="*/ 0 w 165" name="T44"/>
                <a:gd fmla="*/ 93 h 104" name="T45"/>
                <a:gd fmla="*/ 74 w 165" name="T46"/>
                <a:gd fmla="*/ 24 h 104" name="T47"/>
                <a:gd fmla="*/ 87 w 165" name="T48"/>
                <a:gd fmla="*/ 37 h 104" name="T49"/>
                <a:gd fmla="*/ 103 w 165" name="T50"/>
                <a:gd fmla="*/ 55 h 104" name="T51"/>
                <a:gd fmla="*/ 150 w 165" name="T52"/>
                <a:gd fmla="*/ 11 h 104" name="T53"/>
                <a:gd fmla="*/ 148 w 165" name="T54"/>
                <a:gd fmla="*/ 9 h 104" name="T55"/>
                <a:gd fmla="*/ 147 w 165" name="T56"/>
                <a:gd fmla="*/ 8 h 104" name="T57"/>
                <a:gd fmla="*/ 149 w 165" name="T58"/>
                <a:gd fmla="*/ 3 h 104" name="T59"/>
                <a:gd fmla="*/ 150 w 165" name="T60"/>
                <a:gd fmla="*/ 3 h 104" name="T61"/>
                <a:gd fmla="*/ 160 w 165" name="T62"/>
                <a:gd fmla="*/ 1 h 104" name="T63"/>
                <a:gd fmla="*/ 161 w 165" name="T64"/>
                <a:gd fmla="*/ 0 h 104" name="T65"/>
                <a:gd fmla="*/ 7 w 165" name="T66"/>
                <a:gd fmla="*/ 104 h 104" name="T67"/>
                <a:gd fmla="*/ 24 w 165" name="T68"/>
                <a:gd fmla="*/ 104 h 104" name="T69"/>
                <a:gd fmla="*/ 24 w 165" name="T70"/>
                <a:gd fmla="*/ 81 h 104" name="T71"/>
                <a:gd fmla="*/ 7 w 165" name="T72"/>
                <a:gd fmla="*/ 97 h 104" name="T73"/>
                <a:gd fmla="*/ 7 w 165" name="T74"/>
                <a:gd fmla="*/ 104 h 104" name="T75"/>
                <a:gd fmla="*/ 32 w 165" name="T76"/>
                <a:gd fmla="*/ 104 h 104" name="T77"/>
                <a:gd fmla="*/ 49 w 165" name="T78"/>
                <a:gd fmla="*/ 104 h 104" name="T79"/>
                <a:gd fmla="*/ 49 w 165" name="T80"/>
                <a:gd fmla="*/ 58 h 104" name="T81"/>
                <a:gd fmla="*/ 32 w 165" name="T82"/>
                <a:gd fmla="*/ 74 h 104" name="T83"/>
                <a:gd fmla="*/ 32 w 165" name="T84"/>
                <a:gd fmla="*/ 104 h 104" name="T85"/>
                <a:gd fmla="*/ 57 w 165" name="T86"/>
                <a:gd fmla="*/ 50 h 104" name="T87"/>
                <a:gd fmla="*/ 57 w 165" name="T88"/>
                <a:gd fmla="*/ 104 h 104" name="T89"/>
                <a:gd fmla="*/ 74 w 165" name="T90"/>
                <a:gd fmla="*/ 104 h 104" name="T91"/>
                <a:gd fmla="*/ 74 w 165" name="T92"/>
                <a:gd fmla="*/ 34 h 104" name="T93"/>
                <a:gd fmla="*/ 74 w 165" name="T94"/>
                <a:gd fmla="*/ 34 h 104" name="T95"/>
                <a:gd fmla="*/ 57 w 165" name="T96"/>
                <a:gd fmla="*/ 50 h 104" name="T97"/>
                <a:gd fmla="*/ 82 w 165" name="T98"/>
                <a:gd fmla="*/ 43 h 104" name="T99"/>
                <a:gd fmla="*/ 82 w 165" name="T100"/>
                <a:gd fmla="*/ 104 h 104" name="T101"/>
                <a:gd fmla="*/ 87 w 165" name="T102"/>
                <a:gd fmla="*/ 104 h 104" name="T103"/>
                <a:gd fmla="*/ 99 w 165" name="T104"/>
                <a:gd fmla="*/ 104 h 104" name="T105"/>
                <a:gd fmla="*/ 99 w 165" name="T106"/>
                <a:gd fmla="*/ 61 h 104" name="T107"/>
                <a:gd fmla="*/ 87 w 165" name="T108"/>
                <a:gd fmla="*/ 48 h 104" name="T109"/>
                <a:gd fmla="*/ 82 w 165" name="T110"/>
                <a:gd fmla="*/ 43 h 10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4" w="165">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gradFill>
              <a:gsLst>
                <a:gs pos="0">
                  <a:srgbClr val="238DED"/>
                </a:gs>
                <a:gs pos="100000">
                  <a:srgbClr val="18478F"/>
                </a:gs>
              </a:gsLst>
              <a:lin ang="2700000" scaled="0"/>
            </a:gradFill>
            <a:ln>
              <a:noFill/>
            </a:ln>
          </p:spPr>
          <p:txBody>
            <a:bodyPr anchor="t" anchorCtr="0" bIns="45259" compatLnSpc="1" lIns="90516" numCol="1" rIns="90516" tIns="45259" vert="horz" wrap="square"/>
            <a:lstStyle/>
            <a:p>
              <a:endParaRPr altLang="en-US" lang="zh-CN" sz="1933">
                <a:solidFill>
                  <a:srgbClr val="DA0000"/>
                </a:solidFill>
                <a:ea charset="-122" panose="020b0503020204020204" pitchFamily="34" typeface="微软雅黑"/>
              </a:endParaRPr>
            </a:p>
          </p:txBody>
        </p:sp>
      </p:grpSp>
      <p:grpSp>
        <p:nvGrpSpPr>
          <p:cNvPr id="3" name="组合 2"/>
          <p:cNvGrpSpPr/>
          <p:nvPr/>
        </p:nvGrpSpPr>
        <p:grpSpPr>
          <a:xfrm>
            <a:off x="5898888" y="3719988"/>
            <a:ext cx="683040" cy="693874"/>
            <a:chOff x="5898888" y="3719988"/>
            <a:chExt cx="683040" cy="693874"/>
          </a:xfrm>
        </p:grpSpPr>
        <p:sp>
          <p:nvSpPr>
            <p:cNvPr id="67" name="椭圆 66"/>
            <p:cNvSpPr/>
            <p:nvPr/>
          </p:nvSpPr>
          <p:spPr>
            <a:xfrm>
              <a:off x="5898888" y="3719988"/>
              <a:ext cx="683040" cy="693874"/>
            </a:xfrm>
            <a:prstGeom prst="ellipse">
              <a:avLst/>
            </a:prstGeom>
            <a:gradFill flip="none" rotWithShape="1">
              <a:gsLst>
                <a:gs pos="0">
                  <a:schemeClr val="bg1"/>
                </a:gs>
                <a:gs pos="100000">
                  <a:schemeClr val="bg1">
                    <a:lumMod val="85000"/>
                  </a:schemeClr>
                </a:gs>
              </a:gsLst>
              <a:lin ang="2700000" scaled="1"/>
              <a:tileRect r="-100000" t="-100000"/>
            </a:gradFill>
            <a:ln w="1270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lvl="0"/>
              <a:endParaRPr altLang="en-US" lang="zh-CN" sz="1073">
                <a:solidFill>
                  <a:schemeClr val="tx1">
                    <a:lumMod val="75000"/>
                    <a:lumOff val="25000"/>
                  </a:schemeClr>
                </a:solidFill>
                <a:latin charset="0" pitchFamily="50" typeface="DIN Mittelschrift Std"/>
                <a:ea charset="-122" panose="020b0503020204020204" pitchFamily="34" typeface="微软雅黑"/>
              </a:endParaRPr>
            </a:p>
          </p:txBody>
        </p:sp>
        <p:sp>
          <p:nvSpPr>
            <p:cNvPr id="72" name="Freeform 45"/>
            <p:cNvSpPr>
              <a:spLocks noEditPoints="1"/>
            </p:cNvSpPr>
            <p:nvPr/>
          </p:nvSpPr>
          <p:spPr bwMode="auto">
            <a:xfrm>
              <a:off x="6063138" y="3835920"/>
              <a:ext cx="406028" cy="458322"/>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gradFill>
              <a:gsLst>
                <a:gs pos="0">
                  <a:srgbClr val="238DED"/>
                </a:gs>
                <a:gs pos="100000">
                  <a:srgbClr val="18478F"/>
                </a:gs>
              </a:gsLst>
              <a:lin ang="2700000" scaled="0"/>
            </a:gradFill>
            <a:ln>
              <a:noFill/>
            </a:ln>
          </p:spPr>
          <p:txBody>
            <a:bodyPr anchor="t" anchorCtr="0" bIns="40097" compatLnSpc="1" lIns="80197" numCol="1" rIns="80197" tIns="40097" vert="horz" wrap="square"/>
            <a:lstStyle/>
            <a:p>
              <a:endParaRPr altLang="en-US" lang="zh-CN" sz="1933">
                <a:ea charset="-122" panose="020b0503020204020204" pitchFamily="34" typeface="微软雅黑"/>
              </a:endParaRPr>
            </a:p>
          </p:txBody>
        </p:sp>
      </p:grpSp>
      <p:cxnSp>
        <p:nvCxnSpPr>
          <p:cNvPr id="74" name="直接连接符 73"/>
          <p:cNvCxnSpPr/>
          <p:nvPr/>
        </p:nvCxnSpPr>
        <p:spPr>
          <a:xfrm>
            <a:off x="6924810" y="3829820"/>
            <a:ext cx="1" cy="4699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924810" y="2462018"/>
            <a:ext cx="1" cy="4699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945695" y="4969045"/>
            <a:ext cx="979116" cy="693874"/>
            <a:chOff x="5945695" y="4969045"/>
            <a:chExt cx="979116" cy="693874"/>
          </a:xfrm>
        </p:grpSpPr>
        <p:sp>
          <p:nvSpPr>
            <p:cNvPr id="70" name="椭圆 69"/>
            <p:cNvSpPr/>
            <p:nvPr/>
          </p:nvSpPr>
          <p:spPr>
            <a:xfrm>
              <a:off x="5945695" y="4969045"/>
              <a:ext cx="683040" cy="693874"/>
            </a:xfrm>
            <a:prstGeom prst="ellipse">
              <a:avLst/>
            </a:prstGeom>
            <a:gradFill flip="none" rotWithShape="1">
              <a:gsLst>
                <a:gs pos="0">
                  <a:schemeClr val="bg1"/>
                </a:gs>
                <a:gs pos="100000">
                  <a:schemeClr val="bg1">
                    <a:lumMod val="85000"/>
                  </a:schemeClr>
                </a:gs>
              </a:gsLst>
              <a:lin ang="2700000" scaled="1"/>
              <a:tileRect r="-100000" t="-100000"/>
            </a:gradFill>
            <a:ln w="12700">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lvl="0"/>
              <a:endParaRPr altLang="en-US" lang="zh-CN" sz="1073">
                <a:solidFill>
                  <a:schemeClr val="tx1">
                    <a:lumMod val="75000"/>
                    <a:lumOff val="25000"/>
                  </a:schemeClr>
                </a:solidFill>
                <a:latin charset="0" pitchFamily="50" typeface="DIN Mittelschrift Std"/>
                <a:ea charset="-122" panose="020b0503020204020204" pitchFamily="34" typeface="微软雅黑"/>
              </a:endParaRPr>
            </a:p>
          </p:txBody>
        </p:sp>
        <p:sp>
          <p:nvSpPr>
            <p:cNvPr id="73" name="Freeform 44"/>
            <p:cNvSpPr>
              <a:spLocks noEditPoints="1"/>
            </p:cNvSpPr>
            <p:nvPr/>
          </p:nvSpPr>
          <p:spPr bwMode="auto">
            <a:xfrm>
              <a:off x="6103379" y="5167305"/>
              <a:ext cx="348522" cy="308310"/>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gradFill>
              <a:gsLst>
                <a:gs pos="0">
                  <a:srgbClr val="238DED"/>
                </a:gs>
                <a:gs pos="100000">
                  <a:srgbClr val="18478F"/>
                </a:gs>
              </a:gsLst>
              <a:lin ang="2700000" scaled="0"/>
            </a:gradFill>
            <a:ln>
              <a:noFill/>
            </a:ln>
          </p:spPr>
          <p:txBody>
            <a:bodyPr anchor="t" anchorCtr="0" bIns="40097" compatLnSpc="1" lIns="80197" numCol="1" rIns="80197" tIns="40097" vert="horz" wrap="square"/>
            <a:lstStyle/>
            <a:p>
              <a:endParaRPr altLang="en-US" lang="zh-CN" sz="1933">
                <a:ea charset="-122" panose="020b0503020204020204" pitchFamily="34" typeface="微软雅黑"/>
              </a:endParaRPr>
            </a:p>
          </p:txBody>
        </p:sp>
        <p:cxnSp>
          <p:nvCxnSpPr>
            <p:cNvPr id="76" name="直接连接符 75"/>
            <p:cNvCxnSpPr/>
            <p:nvPr/>
          </p:nvCxnSpPr>
          <p:spPr>
            <a:xfrm>
              <a:off x="6924810" y="5078878"/>
              <a:ext cx="1" cy="4699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7" name="TextBox 5"/>
          <p:cNvSpPr txBox="1"/>
          <p:nvPr/>
        </p:nvSpPr>
        <p:spPr>
          <a:xfrm>
            <a:off x="7139200" y="2356830"/>
            <a:ext cx="2930385" cy="367278"/>
          </a:xfrm>
          <a:prstGeom prst="rect">
            <a:avLst/>
          </a:prstGeom>
          <a:noFill/>
        </p:spPr>
        <p:txBody>
          <a:bodyPr bIns="61719" lIns="123437" rIns="123437" rtlCol="0" tIns="61719" wrap="square">
            <a:spAutoFit/>
          </a:bodyPr>
          <a:lstStyle/>
          <a:p>
            <a:r>
              <a:rPr altLang="en-US" b="1" lang="zh-CN" smtClean="0" sz="1600">
                <a:solidFill>
                  <a:schemeClr val="tx1">
                    <a:lumMod val="65000"/>
                    <a:lumOff val="35000"/>
                  </a:schemeClr>
                </a:solidFill>
                <a:latin charset="-122" panose="020b0503020204020204" pitchFamily="34" typeface="微软雅黑"/>
                <a:ea charset="-122" panose="020b0503020204020204" pitchFamily="34" typeface="微软雅黑"/>
              </a:rPr>
              <a:t>工作岗位工作一</a:t>
            </a:r>
          </a:p>
        </p:txBody>
      </p:sp>
      <p:sp>
        <p:nvSpPr>
          <p:cNvPr id="79" name="矩形 30"/>
          <p:cNvSpPr>
            <a:spLocks noChangeArrowheads="1"/>
          </p:cNvSpPr>
          <p:nvPr/>
        </p:nvSpPr>
        <p:spPr bwMode="auto">
          <a:xfrm>
            <a:off x="7231157" y="2700769"/>
            <a:ext cx="3488981" cy="527176"/>
          </a:xfrm>
          <a:prstGeom prst="rect">
            <a:avLst/>
          </a:prstGeom>
          <a:noFill/>
          <a:ln w="9525">
            <a:noFill/>
            <a:miter lim="800000"/>
          </a:ln>
        </p:spPr>
        <p:txBody>
          <a:bodyPr bIns="34988" lIns="69976" rIns="69976" tIns="34988"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a:t>
            </a:r>
          </a:p>
        </p:txBody>
      </p:sp>
      <p:sp>
        <p:nvSpPr>
          <p:cNvPr id="80" name="TextBox 62"/>
          <p:cNvSpPr txBox="1"/>
          <p:nvPr/>
        </p:nvSpPr>
        <p:spPr>
          <a:xfrm>
            <a:off x="7190076" y="3634520"/>
            <a:ext cx="2845753" cy="367278"/>
          </a:xfrm>
          <a:prstGeom prst="rect">
            <a:avLst/>
          </a:prstGeom>
          <a:noFill/>
        </p:spPr>
        <p:txBody>
          <a:bodyPr bIns="61719" lIns="123437" rIns="123437" rtlCol="0" tIns="61719" wrap="square">
            <a:spAutoFit/>
          </a:bodyPr>
          <a:lstStyle/>
          <a:p>
            <a:r>
              <a:rPr altLang="en-US" b="1" lang="zh-CN" smtClean="0" sz="1600">
                <a:solidFill>
                  <a:schemeClr val="tx1">
                    <a:lumMod val="65000"/>
                    <a:lumOff val="35000"/>
                  </a:schemeClr>
                </a:solidFill>
                <a:latin charset="-122" panose="020b0503020204020204" pitchFamily="34" typeface="微软雅黑"/>
                <a:ea charset="-122" panose="020b0503020204020204" pitchFamily="34" typeface="微软雅黑"/>
              </a:rPr>
              <a:t>工作岗位工作二</a:t>
            </a:r>
          </a:p>
        </p:txBody>
      </p:sp>
      <p:sp>
        <p:nvSpPr>
          <p:cNvPr id="82" name="矩形 30"/>
          <p:cNvSpPr>
            <a:spLocks noChangeArrowheads="1"/>
          </p:cNvSpPr>
          <p:nvPr/>
        </p:nvSpPr>
        <p:spPr bwMode="auto">
          <a:xfrm>
            <a:off x="7231156" y="3947570"/>
            <a:ext cx="3488983" cy="527176"/>
          </a:xfrm>
          <a:prstGeom prst="rect">
            <a:avLst/>
          </a:prstGeom>
          <a:noFill/>
          <a:ln w="9525">
            <a:noFill/>
            <a:miter lim="800000"/>
          </a:ln>
        </p:spPr>
        <p:txBody>
          <a:bodyPr bIns="34988" lIns="69976" rIns="69976" tIns="34988"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a:t>
            </a:r>
          </a:p>
        </p:txBody>
      </p:sp>
      <p:sp>
        <p:nvSpPr>
          <p:cNvPr id="83" name="TextBox 68"/>
          <p:cNvSpPr txBox="1"/>
          <p:nvPr/>
        </p:nvSpPr>
        <p:spPr>
          <a:xfrm>
            <a:off x="7190074" y="4896815"/>
            <a:ext cx="2676491" cy="367278"/>
          </a:xfrm>
          <a:prstGeom prst="rect">
            <a:avLst/>
          </a:prstGeom>
          <a:noFill/>
        </p:spPr>
        <p:txBody>
          <a:bodyPr bIns="61719" lIns="123437" rIns="123437" rtlCol="0" tIns="61719" wrap="square">
            <a:spAutoFit/>
          </a:bodyPr>
          <a:lstStyle/>
          <a:p>
            <a:r>
              <a:rPr altLang="en-US" b="1" lang="zh-CN" smtClean="0" sz="1600">
                <a:solidFill>
                  <a:schemeClr val="tx1">
                    <a:lumMod val="65000"/>
                    <a:lumOff val="35000"/>
                  </a:schemeClr>
                </a:solidFill>
                <a:latin charset="-122" panose="020b0503020204020204" pitchFamily="34" typeface="微软雅黑"/>
                <a:ea charset="-122" panose="020b0503020204020204" pitchFamily="34" typeface="微软雅黑"/>
              </a:rPr>
              <a:t>工作岗位工作三</a:t>
            </a:r>
          </a:p>
        </p:txBody>
      </p:sp>
      <p:sp>
        <p:nvSpPr>
          <p:cNvPr id="85" name="矩形 30"/>
          <p:cNvSpPr>
            <a:spLocks noChangeArrowheads="1"/>
          </p:cNvSpPr>
          <p:nvPr/>
        </p:nvSpPr>
        <p:spPr bwMode="auto">
          <a:xfrm>
            <a:off x="7231156" y="5221053"/>
            <a:ext cx="3488983" cy="527176"/>
          </a:xfrm>
          <a:prstGeom prst="rect">
            <a:avLst/>
          </a:prstGeom>
          <a:noFill/>
          <a:ln w="9525">
            <a:noFill/>
            <a:miter lim="800000"/>
          </a:ln>
        </p:spPr>
        <p:txBody>
          <a:bodyPr bIns="34988" lIns="69976" rIns="69976" tIns="34988" wrap="square">
            <a:spAutoFit/>
          </a:bodyPr>
          <a:lstStyle/>
          <a:p>
            <a:pPr>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a:t>
            </a:r>
          </a:p>
        </p:txBody>
      </p:sp>
      <p:sp>
        <p:nvSpPr>
          <p:cNvPr id="33" name="圆角矩形 32"/>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岗位工作概述</a:t>
            </a:r>
          </a:p>
        </p:txBody>
      </p:sp>
    </p:spTree>
    <p:extLst>
      <p:ext uri="{BB962C8B-B14F-4D97-AF65-F5344CB8AC3E}">
        <p14:creationId val="295617672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500" id="7"/>
                                        <p:tgtEl>
                                          <p:spTgt spid="33"/>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33"/>
                                        </p:tgtEl>
                                        <p:attrNameLst>
                                          <p:attrName>ppt_x</p:attrName>
                                          <p:attrName>ppt_y</p:attrName>
                                        </p:attrNameLst>
                                      </p:cBhvr>
                                      <p:rCtr x="0" y="-9074"/>
                                    </p:animMotion>
                                  </p:childTnLst>
                                </p:cTn>
                              </p:par>
                              <p:par>
                                <p:cTn fill="hold" grpId="1" id="10" nodeType="withEffect" presetClass="entr" presetID="18" presetSubtype="6">
                                  <p:stCondLst>
                                    <p:cond delay="0"/>
                                  </p:stCondLst>
                                  <p:childTnLst>
                                    <p:set>
                                      <p:cBhvr>
                                        <p:cTn dur="1" fill="hold" id="11">
                                          <p:stCondLst>
                                            <p:cond delay="0"/>
                                          </p:stCondLst>
                                        </p:cTn>
                                        <p:tgtEl>
                                          <p:spTgt spid="47"/>
                                        </p:tgtEl>
                                        <p:attrNameLst>
                                          <p:attrName>style.visibility</p:attrName>
                                        </p:attrNameLst>
                                      </p:cBhvr>
                                      <p:to>
                                        <p:strVal val="visible"/>
                                      </p:to>
                                    </p:set>
                                    <p:animEffect filter="strips(downRight)" transition="in">
                                      <p:cBhvr>
                                        <p:cTn dur="500" id="12"/>
                                        <p:tgtEl>
                                          <p:spTgt spid="47"/>
                                        </p:tgtEl>
                                      </p:cBhvr>
                                    </p:animEffect>
                                  </p:childTnLst>
                                </p:cTn>
                              </p:par>
                              <p:par>
                                <p:cTn fill="hold" grpId="0" id="13" nodeType="withEffect" presetClass="entr" presetID="14" presetSubtype="10">
                                  <p:stCondLst>
                                    <p:cond delay="250"/>
                                  </p:stCondLst>
                                  <p:childTnLst>
                                    <p:set>
                                      <p:cBhvr>
                                        <p:cTn dur="1" fill="hold" id="14">
                                          <p:stCondLst>
                                            <p:cond delay="0"/>
                                          </p:stCondLst>
                                        </p:cTn>
                                        <p:tgtEl>
                                          <p:spTgt spid="48"/>
                                        </p:tgtEl>
                                        <p:attrNameLst>
                                          <p:attrName>style.visibility</p:attrName>
                                        </p:attrNameLst>
                                      </p:cBhvr>
                                      <p:to>
                                        <p:strVal val="visible"/>
                                      </p:to>
                                    </p:set>
                                    <p:animEffect filter="randombar(horizontal)" transition="in">
                                      <p:cBhvr>
                                        <p:cTn dur="500" id="15"/>
                                        <p:tgtEl>
                                          <p:spTgt spid="48"/>
                                        </p:tgtEl>
                                      </p:cBhvr>
                                    </p:animEffect>
                                  </p:childTnLst>
                                </p:cTn>
                              </p:par>
                              <p:par>
                                <p:cTn fill="hold" grpId="0" id="16" nodeType="withEffect" presetClass="entr" presetID="14" presetSubtype="10">
                                  <p:stCondLst>
                                    <p:cond delay="250"/>
                                  </p:stCondLst>
                                  <p:childTnLst>
                                    <p:set>
                                      <p:cBhvr>
                                        <p:cTn dur="1" fill="hold" id="17">
                                          <p:stCondLst>
                                            <p:cond delay="0"/>
                                          </p:stCondLst>
                                        </p:cTn>
                                        <p:tgtEl>
                                          <p:spTgt spid="49"/>
                                        </p:tgtEl>
                                        <p:attrNameLst>
                                          <p:attrName>style.visibility</p:attrName>
                                        </p:attrNameLst>
                                      </p:cBhvr>
                                      <p:to>
                                        <p:strVal val="visible"/>
                                      </p:to>
                                    </p:set>
                                    <p:animEffect filter="randombar(horizontal)" transition="in">
                                      <p:cBhvr>
                                        <p:cTn dur="500" id="18"/>
                                        <p:tgtEl>
                                          <p:spTgt spid="49"/>
                                        </p:tgtEl>
                                      </p:cBhvr>
                                    </p:animEffect>
                                  </p:childTnLst>
                                </p:cTn>
                              </p:par>
                              <p:par>
                                <p:cTn fill="hold" grpId="0" id="19" nodeType="withEffect" presetClass="entr" presetID="42" presetSubtype="0">
                                  <p:stCondLst>
                                    <p:cond delay="500"/>
                                  </p:stCondLst>
                                  <p:childTnLst>
                                    <p:set>
                                      <p:cBhvr>
                                        <p:cTn dur="1" fill="hold" id="20">
                                          <p:stCondLst>
                                            <p:cond delay="0"/>
                                          </p:stCondLst>
                                        </p:cTn>
                                        <p:tgtEl>
                                          <p:spTgt spid="50"/>
                                        </p:tgtEl>
                                        <p:attrNameLst>
                                          <p:attrName>style.visibility</p:attrName>
                                        </p:attrNameLst>
                                      </p:cBhvr>
                                      <p:to>
                                        <p:strVal val="visible"/>
                                      </p:to>
                                    </p:set>
                                    <p:animEffect filter="fade" transition="in">
                                      <p:cBhvr>
                                        <p:cTn dur="750" id="21"/>
                                        <p:tgtEl>
                                          <p:spTgt spid="50"/>
                                        </p:tgtEl>
                                      </p:cBhvr>
                                    </p:animEffect>
                                    <p:anim calcmode="lin" valueType="num">
                                      <p:cBhvr>
                                        <p:cTn dur="750" fill="hold" id="22"/>
                                        <p:tgtEl>
                                          <p:spTgt spid="50"/>
                                        </p:tgtEl>
                                        <p:attrNameLst>
                                          <p:attrName>ppt_x</p:attrName>
                                        </p:attrNameLst>
                                      </p:cBhvr>
                                      <p:tavLst>
                                        <p:tav tm="0">
                                          <p:val>
                                            <p:strVal val="#ppt_x"/>
                                          </p:val>
                                        </p:tav>
                                        <p:tav tm="100000">
                                          <p:val>
                                            <p:strVal val="#ppt_x"/>
                                          </p:val>
                                        </p:tav>
                                      </p:tavLst>
                                    </p:anim>
                                    <p:anim calcmode="lin" valueType="num">
                                      <p:cBhvr>
                                        <p:cTn dur="750" fill="hold" id="23"/>
                                        <p:tgtEl>
                                          <p:spTgt spid="50"/>
                                        </p:tgtEl>
                                        <p:attrNameLst>
                                          <p:attrName>ppt_y</p:attrName>
                                        </p:attrNameLst>
                                      </p:cBhvr>
                                      <p:tavLst>
                                        <p:tav tm="0">
                                          <p:val>
                                            <p:strVal val="#ppt_y+.1"/>
                                          </p:val>
                                        </p:tav>
                                        <p:tav tm="100000">
                                          <p:val>
                                            <p:strVal val="#ppt_y"/>
                                          </p:val>
                                        </p:tav>
                                      </p:tavLst>
                                    </p:anim>
                                  </p:childTnLst>
                                </p:cTn>
                              </p:par>
                              <p:par>
                                <p:cTn fill="hold" id="24" nodeType="withEffect" presetClass="entr" presetID="53" presetSubtype="0">
                                  <p:stCondLst>
                                    <p:cond delay="1000"/>
                                  </p:stCondLst>
                                  <p:childTnLst>
                                    <p:set>
                                      <p:cBhvr>
                                        <p:cTn dur="1" fill="hold" id="25">
                                          <p:stCondLst>
                                            <p:cond delay="0"/>
                                          </p:stCondLst>
                                        </p:cTn>
                                        <p:tgtEl>
                                          <p:spTgt spid="2"/>
                                        </p:tgtEl>
                                        <p:attrNameLst>
                                          <p:attrName>style.visibility</p:attrName>
                                        </p:attrNameLst>
                                      </p:cBhvr>
                                      <p:to>
                                        <p:strVal val="visible"/>
                                      </p:to>
                                    </p:set>
                                    <p:anim calcmode="lin" valueType="num">
                                      <p:cBhvr>
                                        <p:cTn dur="500" fill="hold" id="26"/>
                                        <p:tgtEl>
                                          <p:spTgt spid="2"/>
                                        </p:tgtEl>
                                        <p:attrNameLst>
                                          <p:attrName>ppt_w</p:attrName>
                                        </p:attrNameLst>
                                      </p:cBhvr>
                                      <p:tavLst>
                                        <p:tav tm="0">
                                          <p:val>
                                            <p:fltVal val="0"/>
                                          </p:val>
                                        </p:tav>
                                        <p:tav tm="100000">
                                          <p:val>
                                            <p:strVal val="#ppt_w"/>
                                          </p:val>
                                        </p:tav>
                                      </p:tavLst>
                                    </p:anim>
                                    <p:anim calcmode="lin" valueType="num">
                                      <p:cBhvr>
                                        <p:cTn dur="500" fill="hold" id="27"/>
                                        <p:tgtEl>
                                          <p:spTgt spid="2"/>
                                        </p:tgtEl>
                                        <p:attrNameLst>
                                          <p:attrName>ppt_h</p:attrName>
                                        </p:attrNameLst>
                                      </p:cBhvr>
                                      <p:tavLst>
                                        <p:tav tm="0">
                                          <p:val>
                                            <p:fltVal val="0"/>
                                          </p:val>
                                        </p:tav>
                                        <p:tav tm="100000">
                                          <p:val>
                                            <p:strVal val="#ppt_h"/>
                                          </p:val>
                                        </p:tav>
                                      </p:tavLst>
                                    </p:anim>
                                    <p:animEffect filter="fade" transition="in">
                                      <p:cBhvr>
                                        <p:cTn dur="500" id="28"/>
                                        <p:tgtEl>
                                          <p:spTgt spid="2"/>
                                        </p:tgtEl>
                                      </p:cBhvr>
                                    </p:animEffect>
                                  </p:childTnLst>
                                </p:cTn>
                              </p:par>
                              <p:par>
                                <p:cTn fill="hold" id="29" nodeType="withEffect" presetClass="entr" presetID="53" presetSubtype="0">
                                  <p:stCondLst>
                                    <p:cond delay="1250"/>
                                  </p:stCondLst>
                                  <p:childTnLst>
                                    <p:set>
                                      <p:cBhvr>
                                        <p:cTn dur="1" fill="hold" id="30">
                                          <p:stCondLst>
                                            <p:cond delay="0"/>
                                          </p:stCondLst>
                                        </p:cTn>
                                        <p:tgtEl>
                                          <p:spTgt spid="3"/>
                                        </p:tgtEl>
                                        <p:attrNameLst>
                                          <p:attrName>style.visibility</p:attrName>
                                        </p:attrNameLst>
                                      </p:cBhvr>
                                      <p:to>
                                        <p:strVal val="visible"/>
                                      </p:to>
                                    </p:set>
                                    <p:anim calcmode="lin" valueType="num">
                                      <p:cBhvr>
                                        <p:cTn dur="500" fill="hold" id="31"/>
                                        <p:tgtEl>
                                          <p:spTgt spid="3"/>
                                        </p:tgtEl>
                                        <p:attrNameLst>
                                          <p:attrName>ppt_w</p:attrName>
                                        </p:attrNameLst>
                                      </p:cBhvr>
                                      <p:tavLst>
                                        <p:tav tm="0">
                                          <p:val>
                                            <p:fltVal val="0"/>
                                          </p:val>
                                        </p:tav>
                                        <p:tav tm="100000">
                                          <p:val>
                                            <p:strVal val="#ppt_w"/>
                                          </p:val>
                                        </p:tav>
                                      </p:tavLst>
                                    </p:anim>
                                    <p:anim calcmode="lin" valueType="num">
                                      <p:cBhvr>
                                        <p:cTn dur="500" fill="hold" id="32"/>
                                        <p:tgtEl>
                                          <p:spTgt spid="3"/>
                                        </p:tgtEl>
                                        <p:attrNameLst>
                                          <p:attrName>ppt_h</p:attrName>
                                        </p:attrNameLst>
                                      </p:cBhvr>
                                      <p:tavLst>
                                        <p:tav tm="0">
                                          <p:val>
                                            <p:fltVal val="0"/>
                                          </p:val>
                                        </p:tav>
                                        <p:tav tm="100000">
                                          <p:val>
                                            <p:strVal val="#ppt_h"/>
                                          </p:val>
                                        </p:tav>
                                      </p:tavLst>
                                    </p:anim>
                                    <p:animEffect filter="fade" transition="in">
                                      <p:cBhvr>
                                        <p:cTn dur="500" id="33"/>
                                        <p:tgtEl>
                                          <p:spTgt spid="3"/>
                                        </p:tgtEl>
                                      </p:cBhvr>
                                    </p:animEffect>
                                  </p:childTnLst>
                                </p:cTn>
                              </p:par>
                              <p:par>
                                <p:cTn fill="hold" id="34" nodeType="withEffect" presetClass="entr" presetID="53" presetSubtype="0">
                                  <p:stCondLst>
                                    <p:cond delay="1500"/>
                                  </p:stCondLst>
                                  <p:childTnLst>
                                    <p:set>
                                      <p:cBhvr>
                                        <p:cTn dur="1" fill="hold" id="35">
                                          <p:stCondLst>
                                            <p:cond delay="0"/>
                                          </p:stCondLst>
                                        </p:cTn>
                                        <p:tgtEl>
                                          <p:spTgt spid="4"/>
                                        </p:tgtEl>
                                        <p:attrNameLst>
                                          <p:attrName>style.visibility</p:attrName>
                                        </p:attrNameLst>
                                      </p:cBhvr>
                                      <p:to>
                                        <p:strVal val="visible"/>
                                      </p:to>
                                    </p:set>
                                    <p:anim calcmode="lin" valueType="num">
                                      <p:cBhvr>
                                        <p:cTn dur="500" fill="hold" id="36"/>
                                        <p:tgtEl>
                                          <p:spTgt spid="4"/>
                                        </p:tgtEl>
                                        <p:attrNameLst>
                                          <p:attrName>ppt_w</p:attrName>
                                        </p:attrNameLst>
                                      </p:cBhvr>
                                      <p:tavLst>
                                        <p:tav tm="0">
                                          <p:val>
                                            <p:fltVal val="0"/>
                                          </p:val>
                                        </p:tav>
                                        <p:tav tm="100000">
                                          <p:val>
                                            <p:strVal val="#ppt_w"/>
                                          </p:val>
                                        </p:tav>
                                      </p:tavLst>
                                    </p:anim>
                                    <p:anim calcmode="lin" valueType="num">
                                      <p:cBhvr>
                                        <p:cTn dur="500" fill="hold" id="37"/>
                                        <p:tgtEl>
                                          <p:spTgt spid="4"/>
                                        </p:tgtEl>
                                        <p:attrNameLst>
                                          <p:attrName>ppt_h</p:attrName>
                                        </p:attrNameLst>
                                      </p:cBhvr>
                                      <p:tavLst>
                                        <p:tav tm="0">
                                          <p:val>
                                            <p:fltVal val="0"/>
                                          </p:val>
                                        </p:tav>
                                        <p:tav tm="100000">
                                          <p:val>
                                            <p:strVal val="#ppt_h"/>
                                          </p:val>
                                        </p:tav>
                                      </p:tavLst>
                                    </p:anim>
                                    <p:animEffect filter="fade" transition="in">
                                      <p:cBhvr>
                                        <p:cTn dur="500" id="38"/>
                                        <p:tgtEl>
                                          <p:spTgt spid="4"/>
                                        </p:tgtEl>
                                      </p:cBhvr>
                                    </p:animEffect>
                                  </p:childTnLst>
                                </p:cTn>
                              </p:par>
                            </p:childTnLst>
                          </p:cTn>
                        </p:par>
                        <p:par>
                          <p:cTn fill="hold" id="39" nodeType="afterGroup">
                            <p:stCondLst>
                              <p:cond delay="2000"/>
                            </p:stCondLst>
                            <p:childTnLst>
                              <p:par>
                                <p:cTn fill="hold" id="40" nodeType="afterEffect" presetClass="entr" presetID="22" presetSubtype="4">
                                  <p:stCondLst>
                                    <p:cond delay="0"/>
                                  </p:stCondLst>
                                  <p:childTnLst>
                                    <p:set>
                                      <p:cBhvr>
                                        <p:cTn dur="1" fill="hold" id="41">
                                          <p:stCondLst>
                                            <p:cond delay="0"/>
                                          </p:stCondLst>
                                        </p:cTn>
                                        <p:tgtEl>
                                          <p:spTgt spid="75"/>
                                        </p:tgtEl>
                                        <p:attrNameLst>
                                          <p:attrName>style.visibility</p:attrName>
                                        </p:attrNameLst>
                                      </p:cBhvr>
                                      <p:to>
                                        <p:strVal val="visible"/>
                                      </p:to>
                                    </p:set>
                                    <p:animEffect filter="wipe(down)" transition="in">
                                      <p:cBhvr>
                                        <p:cTn dur="500" id="42"/>
                                        <p:tgtEl>
                                          <p:spTgt spid="75"/>
                                        </p:tgtEl>
                                      </p:cBhvr>
                                    </p:animEffect>
                                  </p:childTnLst>
                                </p:cTn>
                              </p:par>
                              <p:par>
                                <p:cTn fill="hold" id="43" nodeType="withEffect" presetClass="entr" presetID="22" presetSubtype="4">
                                  <p:stCondLst>
                                    <p:cond delay="0"/>
                                  </p:stCondLst>
                                  <p:childTnLst>
                                    <p:set>
                                      <p:cBhvr>
                                        <p:cTn dur="1" fill="hold" id="44">
                                          <p:stCondLst>
                                            <p:cond delay="0"/>
                                          </p:stCondLst>
                                        </p:cTn>
                                        <p:tgtEl>
                                          <p:spTgt spid="74"/>
                                        </p:tgtEl>
                                        <p:attrNameLst>
                                          <p:attrName>style.visibility</p:attrName>
                                        </p:attrNameLst>
                                      </p:cBhvr>
                                      <p:to>
                                        <p:strVal val="visible"/>
                                      </p:to>
                                    </p:set>
                                    <p:animEffect filter="wipe(down)" transition="in">
                                      <p:cBhvr>
                                        <p:cTn dur="500" id="45"/>
                                        <p:tgtEl>
                                          <p:spTgt spid="74"/>
                                        </p:tgtEl>
                                      </p:cBhvr>
                                    </p:animEffect>
                                  </p:childTnLst>
                                </p:cTn>
                              </p:par>
                            </p:childTnLst>
                          </p:cTn>
                        </p:par>
                        <p:par>
                          <p:cTn fill="hold" id="46" nodeType="afterGroup">
                            <p:stCondLst>
                              <p:cond delay="2500"/>
                            </p:stCondLst>
                            <p:childTnLst>
                              <p:par>
                                <p:cTn accel="100000" fill="hold" grpId="0" id="47" nodeType="afterEffect" presetClass="entr" presetID="39" presetSubtype="0">
                                  <p:stCondLst>
                                    <p:cond delay="0"/>
                                  </p:stCondLst>
                                  <p:childTnLst>
                                    <p:set>
                                      <p:cBhvr>
                                        <p:cTn dur="1" fill="hold" id="48">
                                          <p:stCondLst>
                                            <p:cond delay="0"/>
                                          </p:stCondLst>
                                        </p:cTn>
                                        <p:tgtEl>
                                          <p:spTgt spid="77"/>
                                        </p:tgtEl>
                                        <p:attrNameLst>
                                          <p:attrName>style.visibility</p:attrName>
                                        </p:attrNameLst>
                                      </p:cBhvr>
                                      <p:to>
                                        <p:strVal val="visible"/>
                                      </p:to>
                                    </p:set>
                                    <p:anim calcmode="lin" valueType="num">
                                      <p:cBhvr>
                                        <p:cTn dur="500" fill="hold" id="49"/>
                                        <p:tgtEl>
                                          <p:spTgt spid="77"/>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50"/>
                                        <p:tgtEl>
                                          <p:spTgt spid="77"/>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51"/>
                                        <p:tgtEl>
                                          <p:spTgt spid="77"/>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52"/>
                                        <p:tgtEl>
                                          <p:spTgt spid="77"/>
                                        </p:tgtEl>
                                        <p:attrNameLst>
                                          <p:attrName>ppt_y</p:attrName>
                                        </p:attrNameLst>
                                      </p:cBhvr>
                                      <p:tavLst>
                                        <p:tav tm="0">
                                          <p:val>
                                            <p:strVal val="#ppt_y"/>
                                          </p:val>
                                        </p:tav>
                                        <p:tav tm="100000">
                                          <p:val>
                                            <p:strVal val="#ppt_y"/>
                                          </p:val>
                                        </p:tav>
                                      </p:tavLst>
                                    </p:anim>
                                  </p:childTnLst>
                                </p:cTn>
                              </p:par>
                              <p:par>
                                <p:cTn accel="100000" fill="hold" grpId="0" id="53" nodeType="withEffect" presetClass="entr" presetID="39" presetSubtype="0">
                                  <p:stCondLst>
                                    <p:cond delay="0"/>
                                  </p:stCondLst>
                                  <p:childTnLst>
                                    <p:set>
                                      <p:cBhvr>
                                        <p:cTn dur="1" fill="hold" id="54">
                                          <p:stCondLst>
                                            <p:cond delay="0"/>
                                          </p:stCondLst>
                                        </p:cTn>
                                        <p:tgtEl>
                                          <p:spTgt spid="79"/>
                                        </p:tgtEl>
                                        <p:attrNameLst>
                                          <p:attrName>style.visibility</p:attrName>
                                        </p:attrNameLst>
                                      </p:cBhvr>
                                      <p:to>
                                        <p:strVal val="visible"/>
                                      </p:to>
                                    </p:set>
                                    <p:anim calcmode="lin" valueType="num">
                                      <p:cBhvr>
                                        <p:cTn dur="500" fill="hold" id="55"/>
                                        <p:tgtEl>
                                          <p:spTgt spid="79"/>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56"/>
                                        <p:tgtEl>
                                          <p:spTgt spid="79"/>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57"/>
                                        <p:tgtEl>
                                          <p:spTgt spid="79"/>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58"/>
                                        <p:tgtEl>
                                          <p:spTgt spid="79"/>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3000"/>
                            </p:stCondLst>
                            <p:childTnLst>
                              <p:par>
                                <p:cTn accel="100000" fill="hold" grpId="0" id="60" nodeType="afterEffect" presetClass="entr" presetID="39" presetSubtype="0">
                                  <p:stCondLst>
                                    <p:cond delay="0"/>
                                  </p:stCondLst>
                                  <p:childTnLst>
                                    <p:set>
                                      <p:cBhvr>
                                        <p:cTn dur="1" fill="hold" id="61">
                                          <p:stCondLst>
                                            <p:cond delay="0"/>
                                          </p:stCondLst>
                                        </p:cTn>
                                        <p:tgtEl>
                                          <p:spTgt spid="80"/>
                                        </p:tgtEl>
                                        <p:attrNameLst>
                                          <p:attrName>style.visibility</p:attrName>
                                        </p:attrNameLst>
                                      </p:cBhvr>
                                      <p:to>
                                        <p:strVal val="visible"/>
                                      </p:to>
                                    </p:set>
                                    <p:anim calcmode="lin" valueType="num">
                                      <p:cBhvr>
                                        <p:cTn dur="500" fill="hold" id="62"/>
                                        <p:tgtEl>
                                          <p:spTgt spid="8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63"/>
                                        <p:tgtEl>
                                          <p:spTgt spid="8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64"/>
                                        <p:tgtEl>
                                          <p:spTgt spid="8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65"/>
                                        <p:tgtEl>
                                          <p:spTgt spid="80"/>
                                        </p:tgtEl>
                                        <p:attrNameLst>
                                          <p:attrName>ppt_y</p:attrName>
                                        </p:attrNameLst>
                                      </p:cBhvr>
                                      <p:tavLst>
                                        <p:tav tm="0">
                                          <p:val>
                                            <p:strVal val="#ppt_y"/>
                                          </p:val>
                                        </p:tav>
                                        <p:tav tm="100000">
                                          <p:val>
                                            <p:strVal val="#ppt_y"/>
                                          </p:val>
                                        </p:tav>
                                      </p:tavLst>
                                    </p:anim>
                                  </p:childTnLst>
                                </p:cTn>
                              </p:par>
                              <p:par>
                                <p:cTn accel="100000" fill="hold" grpId="0" id="66" nodeType="withEffect" presetClass="entr" presetID="39" presetSubtype="0">
                                  <p:stCondLst>
                                    <p:cond delay="0"/>
                                  </p:stCondLst>
                                  <p:childTnLst>
                                    <p:set>
                                      <p:cBhvr>
                                        <p:cTn dur="1" fill="hold" id="67">
                                          <p:stCondLst>
                                            <p:cond delay="0"/>
                                          </p:stCondLst>
                                        </p:cTn>
                                        <p:tgtEl>
                                          <p:spTgt spid="82"/>
                                        </p:tgtEl>
                                        <p:attrNameLst>
                                          <p:attrName>style.visibility</p:attrName>
                                        </p:attrNameLst>
                                      </p:cBhvr>
                                      <p:to>
                                        <p:strVal val="visible"/>
                                      </p:to>
                                    </p:set>
                                    <p:anim calcmode="lin" valueType="num">
                                      <p:cBhvr>
                                        <p:cTn dur="500" fill="hold" id="68"/>
                                        <p:tgtEl>
                                          <p:spTgt spid="82"/>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69"/>
                                        <p:tgtEl>
                                          <p:spTgt spid="82"/>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70"/>
                                        <p:tgtEl>
                                          <p:spTgt spid="82"/>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71"/>
                                        <p:tgtEl>
                                          <p:spTgt spid="82"/>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3500"/>
                            </p:stCondLst>
                            <p:childTnLst>
                              <p:par>
                                <p:cTn accel="100000" fill="hold" grpId="0" id="73" nodeType="afterEffect" presetClass="entr" presetID="39" presetSubtype="0">
                                  <p:stCondLst>
                                    <p:cond delay="0"/>
                                  </p:stCondLst>
                                  <p:childTnLst>
                                    <p:set>
                                      <p:cBhvr>
                                        <p:cTn dur="1" fill="hold" id="74">
                                          <p:stCondLst>
                                            <p:cond delay="0"/>
                                          </p:stCondLst>
                                        </p:cTn>
                                        <p:tgtEl>
                                          <p:spTgt spid="83"/>
                                        </p:tgtEl>
                                        <p:attrNameLst>
                                          <p:attrName>style.visibility</p:attrName>
                                        </p:attrNameLst>
                                      </p:cBhvr>
                                      <p:to>
                                        <p:strVal val="visible"/>
                                      </p:to>
                                    </p:set>
                                    <p:anim calcmode="lin" valueType="num">
                                      <p:cBhvr>
                                        <p:cTn dur="500" fill="hold" id="75"/>
                                        <p:tgtEl>
                                          <p:spTgt spid="83"/>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76"/>
                                        <p:tgtEl>
                                          <p:spTgt spid="83"/>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77"/>
                                        <p:tgtEl>
                                          <p:spTgt spid="83"/>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78"/>
                                        <p:tgtEl>
                                          <p:spTgt spid="83"/>
                                        </p:tgtEl>
                                        <p:attrNameLst>
                                          <p:attrName>ppt_y</p:attrName>
                                        </p:attrNameLst>
                                      </p:cBhvr>
                                      <p:tavLst>
                                        <p:tav tm="0">
                                          <p:val>
                                            <p:strVal val="#ppt_y"/>
                                          </p:val>
                                        </p:tav>
                                        <p:tav tm="100000">
                                          <p:val>
                                            <p:strVal val="#ppt_y"/>
                                          </p:val>
                                        </p:tav>
                                      </p:tavLst>
                                    </p:anim>
                                  </p:childTnLst>
                                </p:cTn>
                              </p:par>
                              <p:par>
                                <p:cTn accel="100000" fill="hold" grpId="0" id="79" nodeType="withEffect" presetClass="entr" presetID="39" presetSubtype="0">
                                  <p:stCondLst>
                                    <p:cond delay="0"/>
                                  </p:stCondLst>
                                  <p:childTnLst>
                                    <p:set>
                                      <p:cBhvr>
                                        <p:cTn dur="1" fill="hold" id="80">
                                          <p:stCondLst>
                                            <p:cond delay="0"/>
                                          </p:stCondLst>
                                        </p:cTn>
                                        <p:tgtEl>
                                          <p:spTgt spid="85"/>
                                        </p:tgtEl>
                                        <p:attrNameLst>
                                          <p:attrName>style.visibility</p:attrName>
                                        </p:attrNameLst>
                                      </p:cBhvr>
                                      <p:to>
                                        <p:strVal val="visible"/>
                                      </p:to>
                                    </p:set>
                                    <p:anim calcmode="lin" valueType="num">
                                      <p:cBhvr>
                                        <p:cTn dur="500" fill="hold" id="81"/>
                                        <p:tgtEl>
                                          <p:spTgt spid="8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82"/>
                                        <p:tgtEl>
                                          <p:spTgt spid="8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83"/>
                                        <p:tgtEl>
                                          <p:spTgt spid="8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84"/>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47"/>
      <p:bldP grpId="0" spid="48"/>
      <p:bldP grpId="0" spid="49"/>
      <p:bldP grpId="0" spid="50"/>
      <p:bldP grpId="0" spid="77"/>
      <p:bldP grpId="0" spid="79"/>
      <p:bldP grpId="0" spid="80"/>
      <p:bldP grpId="0" spid="82"/>
      <p:bldP grpId="0" spid="83"/>
      <p:bldP grpId="0" spid="85"/>
      <p:bldP grpId="0" spid="33"/>
      <p:bldP grpId="1"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Picture 6"/>
          <p:cNvPicPr>
            <a:picLocks noChangeAspect="1"/>
          </p:cNvPicPr>
          <p:nvPr/>
        </p:nvPicPr>
        <p:blipFill>
          <a:blip r:embed="rId3">
            <a:extLst>
              <a:ext uri="{28A0092B-C50C-407E-A947-70E740481C1C}">
                <a14:useLocalDpi val="0"/>
              </a:ext>
            </a:extLst>
          </a:blip>
          <a:stretch>
            <a:fillRect/>
          </a:stretch>
        </p:blipFill>
        <p:spPr>
          <a:xfrm>
            <a:off x="4238656" y="2997341"/>
            <a:ext cx="3859795" cy="2238235"/>
          </a:xfrm>
          <a:prstGeom prst="rect">
            <a:avLst/>
          </a:prstGeom>
        </p:spPr>
      </p:pic>
      <p:sp>
        <p:nvSpPr>
          <p:cNvPr id="17" name="圆角矩形 16"/>
          <p:cNvSpPr/>
          <p:nvPr/>
        </p:nvSpPr>
        <p:spPr>
          <a:xfrm>
            <a:off x="8685673" y="1989884"/>
            <a:ext cx="1999729" cy="1586845"/>
          </a:xfrm>
          <a:prstGeom prst="roundRect">
            <a:avLst>
              <a:gd fmla="val 13612" name="adj"/>
            </a:avLst>
          </a:prstGeom>
          <a:gradFill>
            <a:gsLst>
              <a:gs pos="0">
                <a:schemeClr val="bg1"/>
              </a:gs>
              <a:gs pos="100000">
                <a:schemeClr val="bg1">
                  <a:lumMod val="95000"/>
                </a:schemeClr>
              </a:gs>
              <a:gs pos="100000">
                <a:schemeClr val="bg1">
                  <a:lumMod val="75000"/>
                </a:schemeClr>
              </a:gs>
            </a:gsLst>
            <a:lin ang="2700000" scaled="1"/>
          </a:gradFill>
          <a:ln w="12700">
            <a:gradFill flip="none" rotWithShape="1">
              <a:gsLst>
                <a:gs pos="0">
                  <a:schemeClr val="bg1"/>
                </a:gs>
                <a:gs pos="100000">
                  <a:schemeClr val="bg1">
                    <a:lumMod val="85000"/>
                  </a:schemeClr>
                </a:gs>
              </a:gsLst>
              <a:lin ang="2700000" scaled="1"/>
            </a:grad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18" name="圆角矩形 17"/>
          <p:cNvSpPr/>
          <p:nvPr/>
        </p:nvSpPr>
        <p:spPr>
          <a:xfrm>
            <a:off x="1651705" y="4656189"/>
            <a:ext cx="1999729" cy="1586845"/>
          </a:xfrm>
          <a:prstGeom prst="roundRect">
            <a:avLst>
              <a:gd fmla="val 13612" name="adj"/>
            </a:avLst>
          </a:prstGeom>
          <a:gradFill>
            <a:gsLst>
              <a:gs pos="0">
                <a:schemeClr val="bg1"/>
              </a:gs>
              <a:gs pos="100000">
                <a:schemeClr val="bg1">
                  <a:lumMod val="95000"/>
                </a:schemeClr>
              </a:gs>
              <a:gs pos="100000">
                <a:schemeClr val="bg1">
                  <a:lumMod val="75000"/>
                </a:schemeClr>
              </a:gs>
            </a:gsLst>
            <a:lin ang="2700000" scaled="1"/>
          </a:gradFill>
          <a:ln w="12700">
            <a:gradFill flip="none" rotWithShape="1">
              <a:gsLst>
                <a:gs pos="0">
                  <a:schemeClr val="bg1"/>
                </a:gs>
                <a:gs pos="100000">
                  <a:schemeClr val="bg1">
                    <a:lumMod val="85000"/>
                  </a:schemeClr>
                </a:gs>
              </a:gsLst>
              <a:lin ang="2700000" scaled="1"/>
            </a:grad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19" name="圆角矩形 18"/>
          <p:cNvSpPr/>
          <p:nvPr/>
        </p:nvSpPr>
        <p:spPr>
          <a:xfrm>
            <a:off x="1651705" y="1989884"/>
            <a:ext cx="1999729" cy="1586845"/>
          </a:xfrm>
          <a:prstGeom prst="roundRect">
            <a:avLst>
              <a:gd fmla="val 13612" name="adj"/>
            </a:avLst>
          </a:prstGeom>
          <a:gradFill>
            <a:gsLst>
              <a:gs pos="0">
                <a:schemeClr val="bg1"/>
              </a:gs>
              <a:gs pos="100000">
                <a:schemeClr val="bg1">
                  <a:lumMod val="95000"/>
                </a:schemeClr>
              </a:gs>
              <a:gs pos="100000">
                <a:schemeClr val="bg1">
                  <a:lumMod val="75000"/>
                </a:schemeClr>
              </a:gs>
            </a:gsLst>
            <a:lin ang="2700000" scaled="1"/>
          </a:gradFill>
          <a:ln w="12700">
            <a:gradFill flip="none" rotWithShape="1">
              <a:gsLst>
                <a:gs pos="0">
                  <a:schemeClr val="bg1"/>
                </a:gs>
                <a:gs pos="100000">
                  <a:schemeClr val="bg1">
                    <a:lumMod val="85000"/>
                  </a:schemeClr>
                </a:gs>
              </a:gsLst>
              <a:lin ang="2700000" scaled="1"/>
            </a:grad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sp>
        <p:nvSpPr>
          <p:cNvPr id="20" name="圆角矩形 19"/>
          <p:cNvSpPr/>
          <p:nvPr/>
        </p:nvSpPr>
        <p:spPr>
          <a:xfrm>
            <a:off x="8685673" y="4656189"/>
            <a:ext cx="1999729" cy="1586845"/>
          </a:xfrm>
          <a:prstGeom prst="roundRect">
            <a:avLst>
              <a:gd fmla="val 13612" name="adj"/>
            </a:avLst>
          </a:prstGeom>
          <a:gradFill>
            <a:gsLst>
              <a:gs pos="0">
                <a:schemeClr val="bg1"/>
              </a:gs>
              <a:gs pos="100000">
                <a:schemeClr val="bg1">
                  <a:lumMod val="95000"/>
                </a:schemeClr>
              </a:gs>
              <a:gs pos="100000">
                <a:schemeClr val="bg1">
                  <a:lumMod val="75000"/>
                </a:schemeClr>
              </a:gs>
            </a:gsLst>
            <a:lin ang="2700000" scaled="1"/>
          </a:gradFill>
          <a:ln w="12700">
            <a:gradFill flip="none" rotWithShape="1">
              <a:gsLst>
                <a:gs pos="0">
                  <a:schemeClr val="bg1"/>
                </a:gs>
                <a:gs pos="100000">
                  <a:schemeClr val="bg1">
                    <a:lumMod val="85000"/>
                  </a:schemeClr>
                </a:gs>
              </a:gsLst>
              <a:lin ang="2700000" scaled="1"/>
            </a:grad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latin charset="-122" panose="020b0503020204020204" pitchFamily="34" typeface="微软雅黑"/>
              <a:ea charset="-122" panose="020b0503020204020204" pitchFamily="34" typeface="微软雅黑"/>
            </a:endParaRPr>
          </a:p>
        </p:txBody>
      </p:sp>
      <p:cxnSp>
        <p:nvCxnSpPr>
          <p:cNvPr id="21" name="直接连接符 20"/>
          <p:cNvCxnSpPr/>
          <p:nvPr/>
        </p:nvCxnSpPr>
        <p:spPr>
          <a:xfrm flipV="1">
            <a:off x="7882608" y="3307045"/>
            <a:ext cx="625312" cy="2871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3849821" y="3307045"/>
            <a:ext cx="625312" cy="2871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2608" y="5457462"/>
            <a:ext cx="625312" cy="2871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849821" y="5457462"/>
            <a:ext cx="625312" cy="2871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651705" y="1974756"/>
            <a:ext cx="1999729" cy="368082"/>
            <a:chOff x="1577975" y="1475335"/>
            <a:chExt cx="2000250" cy="368178"/>
          </a:xfrm>
        </p:grpSpPr>
        <p:sp>
          <p:nvSpPr>
            <p:cNvPr id="26" name="任意多边形 25"/>
            <p:cNvSpPr/>
            <p:nvPr/>
          </p:nvSpPr>
          <p:spPr>
            <a:xfrm>
              <a:off x="1577975" y="1475335"/>
              <a:ext cx="2000250" cy="368178"/>
            </a:xfrm>
            <a:custGeom>
              <a:gdLst>
                <a:gd fmla="*/ 216058 w 2000250" name="connsiteX0"/>
                <a:gd fmla="*/ 0 h 368178" name="connsiteY0"/>
                <a:gd fmla="*/ 1784192 w 2000250" name="connsiteX1"/>
                <a:gd fmla="*/ 0 h 368178" name="connsiteY1"/>
                <a:gd fmla="*/ 2000250 w 2000250" name="connsiteX2"/>
                <a:gd fmla="*/ 216058 h 368178" name="connsiteY2"/>
                <a:gd fmla="*/ 2000250 w 2000250" name="connsiteX3"/>
                <a:gd fmla="*/ 368178 h 368178" name="connsiteY3"/>
                <a:gd fmla="*/ 0 w 2000250" name="connsiteX4"/>
                <a:gd fmla="*/ 368178 h 368178" name="connsiteY4"/>
                <a:gd fmla="*/ 0 w 2000250" name="connsiteX5"/>
                <a:gd fmla="*/ 216058 h 368178" name="connsiteY5"/>
                <a:gd fmla="*/ 216058 w 2000250" name="connsiteX6"/>
                <a:gd fmla="*/ 0 h 36817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68178" w="2000250">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238DED"/>
                </a:gs>
                <a:gs pos="100000">
                  <a:srgbClr val="18478F"/>
                </a:gs>
              </a:gsLst>
              <a:lin ang="5400000" scaled="0"/>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sp>
          <p:nvSpPr>
            <p:cNvPr id="27" name="文本框 46"/>
            <p:cNvSpPr txBox="1"/>
            <p:nvPr/>
          </p:nvSpPr>
          <p:spPr>
            <a:xfrm>
              <a:off x="1657698" y="1487852"/>
              <a:ext cx="1840804" cy="335367"/>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工作会议培训</a:t>
              </a:r>
            </a:p>
          </p:txBody>
        </p:sp>
      </p:grpSp>
      <p:grpSp>
        <p:nvGrpSpPr>
          <p:cNvPr id="28" name="组合 27"/>
          <p:cNvGrpSpPr/>
          <p:nvPr/>
        </p:nvGrpSpPr>
        <p:grpSpPr>
          <a:xfrm>
            <a:off x="8685673" y="1974756"/>
            <a:ext cx="1999729" cy="368082"/>
            <a:chOff x="8613775" y="1475335"/>
            <a:chExt cx="2000250" cy="368178"/>
          </a:xfrm>
        </p:grpSpPr>
        <p:sp>
          <p:nvSpPr>
            <p:cNvPr id="29" name="任意多边形 28"/>
            <p:cNvSpPr/>
            <p:nvPr/>
          </p:nvSpPr>
          <p:spPr>
            <a:xfrm>
              <a:off x="8613775" y="1475335"/>
              <a:ext cx="2000250" cy="368178"/>
            </a:xfrm>
            <a:custGeom>
              <a:gdLst>
                <a:gd fmla="*/ 216058 w 2000250" name="connsiteX0"/>
                <a:gd fmla="*/ 0 h 368178" name="connsiteY0"/>
                <a:gd fmla="*/ 1784192 w 2000250" name="connsiteX1"/>
                <a:gd fmla="*/ 0 h 368178" name="connsiteY1"/>
                <a:gd fmla="*/ 2000250 w 2000250" name="connsiteX2"/>
                <a:gd fmla="*/ 216058 h 368178" name="connsiteY2"/>
                <a:gd fmla="*/ 2000250 w 2000250" name="connsiteX3"/>
                <a:gd fmla="*/ 368178 h 368178" name="connsiteY3"/>
                <a:gd fmla="*/ 0 w 2000250" name="connsiteX4"/>
                <a:gd fmla="*/ 368178 h 368178" name="connsiteY4"/>
                <a:gd fmla="*/ 0 w 2000250" name="connsiteX5"/>
                <a:gd fmla="*/ 216058 h 368178" name="connsiteY5"/>
                <a:gd fmla="*/ 216058 w 2000250" name="connsiteX6"/>
                <a:gd fmla="*/ 0 h 36817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68178" w="2000250">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238DED"/>
                </a:gs>
                <a:gs pos="100000">
                  <a:srgbClr val="18478F"/>
                </a:gs>
              </a:gsLst>
              <a:lin ang="5400000" scaled="0"/>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sp>
          <p:nvSpPr>
            <p:cNvPr id="30" name="文本框 47"/>
            <p:cNvSpPr txBox="1"/>
            <p:nvPr/>
          </p:nvSpPr>
          <p:spPr>
            <a:xfrm>
              <a:off x="8706199" y="1487852"/>
              <a:ext cx="1840804" cy="335367"/>
            </a:xfrm>
            <a:prstGeom prst="rect">
              <a:avLst/>
            </a:prstGeom>
            <a:noFill/>
          </p:spPr>
          <p:txBody>
            <a:bodyPr rtlCol="0" wrap="square">
              <a:spAutoFit/>
            </a:bodyPr>
            <a:lstStyle/>
            <a:p>
              <a:pPr algn="ctr"/>
              <a:r>
                <a:rPr altLang="en-US" b="1" lang="zh-CN" smtClean="0" sz="1600">
                  <a:solidFill>
                    <a:schemeClr val="bg1"/>
                  </a:solidFill>
                  <a:latin charset="-122" panose="020b0503020204020204" pitchFamily="34" typeface="微软雅黑"/>
                  <a:ea charset="-122" panose="020b0503020204020204" pitchFamily="34" typeface="微软雅黑"/>
                </a:rPr>
                <a:t>人员安排调动</a:t>
              </a:r>
            </a:p>
          </p:txBody>
        </p:sp>
      </p:grpSp>
      <p:grpSp>
        <p:nvGrpSpPr>
          <p:cNvPr id="31" name="组合 30"/>
          <p:cNvGrpSpPr/>
          <p:nvPr/>
        </p:nvGrpSpPr>
        <p:grpSpPr>
          <a:xfrm>
            <a:off x="1651705" y="4656193"/>
            <a:ext cx="1999729" cy="368083"/>
            <a:chOff x="1577975" y="4157466"/>
            <a:chExt cx="2000250" cy="368178"/>
          </a:xfrm>
        </p:grpSpPr>
        <p:sp>
          <p:nvSpPr>
            <p:cNvPr id="32" name="任意多边形 31"/>
            <p:cNvSpPr/>
            <p:nvPr/>
          </p:nvSpPr>
          <p:spPr>
            <a:xfrm>
              <a:off x="1577975" y="4157466"/>
              <a:ext cx="2000250" cy="368178"/>
            </a:xfrm>
            <a:custGeom>
              <a:gdLst>
                <a:gd fmla="*/ 216058 w 2000250" name="connsiteX0"/>
                <a:gd fmla="*/ 0 h 368178" name="connsiteY0"/>
                <a:gd fmla="*/ 1784192 w 2000250" name="connsiteX1"/>
                <a:gd fmla="*/ 0 h 368178" name="connsiteY1"/>
                <a:gd fmla="*/ 2000250 w 2000250" name="connsiteX2"/>
                <a:gd fmla="*/ 216058 h 368178" name="connsiteY2"/>
                <a:gd fmla="*/ 2000250 w 2000250" name="connsiteX3"/>
                <a:gd fmla="*/ 368178 h 368178" name="connsiteY3"/>
                <a:gd fmla="*/ 0 w 2000250" name="connsiteX4"/>
                <a:gd fmla="*/ 368178 h 368178" name="connsiteY4"/>
                <a:gd fmla="*/ 0 w 2000250" name="connsiteX5"/>
                <a:gd fmla="*/ 216058 h 368178" name="connsiteY5"/>
                <a:gd fmla="*/ 216058 w 2000250" name="connsiteX6"/>
                <a:gd fmla="*/ 0 h 36817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68178" w="2000250">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238DED"/>
                </a:gs>
                <a:gs pos="100000">
                  <a:srgbClr val="18478F"/>
                </a:gs>
              </a:gsLst>
              <a:lin ang="5400000" scaled="0"/>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sp>
          <p:nvSpPr>
            <p:cNvPr id="33" name="文本框 48"/>
            <p:cNvSpPr txBox="1"/>
            <p:nvPr/>
          </p:nvSpPr>
          <p:spPr>
            <a:xfrm>
              <a:off x="1657698" y="4178714"/>
              <a:ext cx="1840804" cy="335367"/>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沟通技巧</a:t>
              </a:r>
            </a:p>
          </p:txBody>
        </p:sp>
      </p:grpSp>
      <p:grpSp>
        <p:nvGrpSpPr>
          <p:cNvPr id="34" name="组合 33"/>
          <p:cNvGrpSpPr/>
          <p:nvPr/>
        </p:nvGrpSpPr>
        <p:grpSpPr>
          <a:xfrm>
            <a:off x="8685673" y="4656193"/>
            <a:ext cx="1999729" cy="368083"/>
            <a:chOff x="8613775" y="4157466"/>
            <a:chExt cx="2000250" cy="368178"/>
          </a:xfrm>
        </p:grpSpPr>
        <p:sp>
          <p:nvSpPr>
            <p:cNvPr id="35" name="任意多边形 34"/>
            <p:cNvSpPr/>
            <p:nvPr/>
          </p:nvSpPr>
          <p:spPr>
            <a:xfrm>
              <a:off x="8613775" y="4157466"/>
              <a:ext cx="2000250" cy="368178"/>
            </a:xfrm>
            <a:custGeom>
              <a:gdLst>
                <a:gd fmla="*/ 216058 w 2000250" name="connsiteX0"/>
                <a:gd fmla="*/ 0 h 368178" name="connsiteY0"/>
                <a:gd fmla="*/ 1784192 w 2000250" name="connsiteX1"/>
                <a:gd fmla="*/ 0 h 368178" name="connsiteY1"/>
                <a:gd fmla="*/ 2000250 w 2000250" name="connsiteX2"/>
                <a:gd fmla="*/ 216058 h 368178" name="connsiteY2"/>
                <a:gd fmla="*/ 2000250 w 2000250" name="connsiteX3"/>
                <a:gd fmla="*/ 368178 h 368178" name="connsiteY3"/>
                <a:gd fmla="*/ 0 w 2000250" name="connsiteX4"/>
                <a:gd fmla="*/ 368178 h 368178" name="connsiteY4"/>
                <a:gd fmla="*/ 0 w 2000250" name="connsiteX5"/>
                <a:gd fmla="*/ 216058 h 368178" name="connsiteY5"/>
                <a:gd fmla="*/ 216058 w 2000250" name="connsiteX6"/>
                <a:gd fmla="*/ 0 h 36817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68178" w="2000250">
                  <a:moveTo>
                    <a:pt x="216058" y="0"/>
                  </a:moveTo>
                  <a:lnTo>
                    <a:pt x="1784192" y="0"/>
                  </a:lnTo>
                  <a:cubicBezTo>
                    <a:pt x="1903518" y="0"/>
                    <a:pt x="2000250" y="96732"/>
                    <a:pt x="2000250" y="216058"/>
                  </a:cubicBezTo>
                  <a:lnTo>
                    <a:pt x="2000250" y="368178"/>
                  </a:lnTo>
                  <a:lnTo>
                    <a:pt x="0" y="368178"/>
                  </a:lnTo>
                  <a:lnTo>
                    <a:pt x="0" y="216058"/>
                  </a:lnTo>
                  <a:cubicBezTo>
                    <a:pt x="0" y="96732"/>
                    <a:pt x="96732" y="0"/>
                    <a:pt x="216058" y="0"/>
                  </a:cubicBezTo>
                  <a:close/>
                </a:path>
              </a:pathLst>
            </a:custGeom>
            <a:gradFill>
              <a:gsLst>
                <a:gs pos="0">
                  <a:srgbClr val="238DED"/>
                </a:gs>
                <a:gs pos="100000">
                  <a:srgbClr val="18478F"/>
                </a:gs>
              </a:gsLst>
              <a:lin ang="5400000" scaled="0"/>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600">
                <a:latin charset="-122" panose="020b0503020204020204" pitchFamily="34" typeface="微软雅黑"/>
                <a:ea charset="-122" panose="020b0503020204020204" pitchFamily="34" typeface="微软雅黑"/>
              </a:endParaRPr>
            </a:p>
          </p:txBody>
        </p:sp>
        <p:sp>
          <p:nvSpPr>
            <p:cNvPr id="36" name="文本框 49"/>
            <p:cNvSpPr txBox="1"/>
            <p:nvPr/>
          </p:nvSpPr>
          <p:spPr>
            <a:xfrm>
              <a:off x="8706199" y="4178714"/>
              <a:ext cx="1840804" cy="335367"/>
            </a:xfrm>
            <a:prstGeom prst="rect">
              <a:avLst/>
            </a:prstGeom>
            <a:noFill/>
          </p:spPr>
          <p:txBody>
            <a:bodyPr rtlCol="0" wrap="squar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过程中控制</a:t>
              </a:r>
            </a:p>
          </p:txBody>
        </p:sp>
      </p:grpSp>
      <p:sp>
        <p:nvSpPr>
          <p:cNvPr id="37" name="文本框 51"/>
          <p:cNvSpPr txBox="1"/>
          <p:nvPr/>
        </p:nvSpPr>
        <p:spPr>
          <a:xfrm>
            <a:off x="1778796" y="2488128"/>
            <a:ext cx="1790567" cy="1005840"/>
          </a:xfrm>
          <a:prstGeom prst="rect">
            <a:avLst/>
          </a:prstGeom>
          <a:noFill/>
        </p:spPr>
        <p:txBody>
          <a:bodyPr rtlCol="0" wrap="square">
            <a:spAutoFit/>
          </a:bodyPr>
          <a:lstStyle/>
          <a:p>
            <a:pPr algn="just">
              <a:lnSpc>
                <a:spcPct val="20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38" name="文本框 52"/>
          <p:cNvSpPr txBox="1"/>
          <p:nvPr/>
        </p:nvSpPr>
        <p:spPr>
          <a:xfrm>
            <a:off x="8825459" y="2488128"/>
            <a:ext cx="1859942" cy="1005840"/>
          </a:xfrm>
          <a:prstGeom prst="rect">
            <a:avLst/>
          </a:prstGeom>
          <a:gradFill>
            <a:gsLst>
              <a:gs pos="0">
                <a:schemeClr val="bg1"/>
              </a:gs>
              <a:gs pos="100000">
                <a:schemeClr val="bg1">
                  <a:lumMod val="95000"/>
                </a:schemeClr>
              </a:gs>
              <a:gs pos="100000">
                <a:schemeClr val="bg1">
                  <a:lumMod val="75000"/>
                </a:schemeClr>
              </a:gs>
            </a:gsLst>
          </a:gradFill>
        </p:spPr>
        <p:txBody>
          <a:bodyPr rtlCol="0" wrap="square">
            <a:spAutoFit/>
          </a:bodyPr>
          <a:lstStyle/>
          <a:p>
            <a:pPr algn="just">
              <a:lnSpc>
                <a:spcPct val="20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39" name="文本框 53"/>
          <p:cNvSpPr txBox="1"/>
          <p:nvPr/>
        </p:nvSpPr>
        <p:spPr>
          <a:xfrm>
            <a:off x="1778795" y="5179827"/>
            <a:ext cx="1873087" cy="1005840"/>
          </a:xfrm>
          <a:prstGeom prst="rect">
            <a:avLst/>
          </a:prstGeom>
          <a:noFill/>
        </p:spPr>
        <p:txBody>
          <a:bodyPr rtlCol="0" wrap="square">
            <a:spAutoFit/>
          </a:bodyPr>
          <a:lstStyle/>
          <a:p>
            <a:pPr algn="just">
              <a:lnSpc>
                <a:spcPct val="20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40" name="文本框 54"/>
          <p:cNvSpPr txBox="1"/>
          <p:nvPr/>
        </p:nvSpPr>
        <p:spPr>
          <a:xfrm>
            <a:off x="8825462" y="5179827"/>
            <a:ext cx="1790567" cy="1005840"/>
          </a:xfrm>
          <a:prstGeom prst="rect">
            <a:avLst/>
          </a:prstGeom>
          <a:noFill/>
        </p:spPr>
        <p:txBody>
          <a:bodyPr rtlCol="0" wrap="square">
            <a:spAutoFit/>
          </a:bodyPr>
          <a:lstStyle/>
          <a:p>
            <a:pPr algn="just">
              <a:lnSpc>
                <a:spcPct val="20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41" name="矩形 40"/>
          <p:cNvSpPr/>
          <p:nvPr/>
        </p:nvSpPr>
        <p:spPr>
          <a:xfrm>
            <a:off x="4730356" y="3136031"/>
            <a:ext cx="2879570" cy="1799731"/>
          </a:xfrm>
          <a:prstGeom prst="rect">
            <a:avLst/>
          </a:prstGeom>
          <a:blipFill>
            <a:blip r:embed="rId4"/>
            <a:stretch>
              <a:fillRect b="-5202" l="-14513" r="-14513" t="-52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42" name="圆角矩形 41"/>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岗位工作概述</a:t>
            </a:r>
          </a:p>
        </p:txBody>
      </p:sp>
    </p:spTree>
    <p:extLst>
      <p:ext uri="{BB962C8B-B14F-4D97-AF65-F5344CB8AC3E}">
        <p14:creationId val="350657960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1500" id="7"/>
                                        <p:tgtEl>
                                          <p:spTgt spid="42"/>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42"/>
                                        </p:tgtEl>
                                        <p:attrNameLst>
                                          <p:attrName>ppt_x</p:attrName>
                                          <p:attrName>ppt_y</p:attrName>
                                        </p:attrNameLst>
                                      </p:cBhvr>
                                      <p:rCtr x="0" y="-9074"/>
                                    </p:animMotion>
                                  </p:childTnLst>
                                </p:cTn>
                              </p:par>
                              <p:par>
                                <p:cTn fill="hold" id="10" nodeType="withEffect" presetClass="entr" presetID="10" presetSubtype="0">
                                  <p:stCondLst>
                                    <p:cond delay="750"/>
                                  </p:stCondLst>
                                  <p:childTnLst>
                                    <p:set>
                                      <p:cBhvr>
                                        <p:cTn dur="1" fill="hold" id="11">
                                          <p:stCondLst>
                                            <p:cond delay="0"/>
                                          </p:stCondLst>
                                        </p:cTn>
                                        <p:tgtEl>
                                          <p:spTgt spid="16"/>
                                        </p:tgtEl>
                                        <p:attrNameLst>
                                          <p:attrName>style.visibility</p:attrName>
                                        </p:attrNameLst>
                                      </p:cBhvr>
                                      <p:to>
                                        <p:strVal val="visible"/>
                                      </p:to>
                                    </p:set>
                                    <p:animEffect filter="fade" transition="in">
                                      <p:cBhvr>
                                        <p:cTn dur="500" id="12"/>
                                        <p:tgtEl>
                                          <p:spTgt spid="16"/>
                                        </p:tgtEl>
                                      </p:cBhvr>
                                    </p:animEffect>
                                  </p:childTnLst>
                                </p:cTn>
                              </p:par>
                            </p:childTnLst>
                          </p:cTn>
                        </p:par>
                        <p:par>
                          <p:cTn fill="hold" id="13" nodeType="afterGroup">
                            <p:stCondLst>
                              <p:cond delay="1500"/>
                            </p:stCondLst>
                            <p:childTnLst>
                              <p:par>
                                <p:cTn fill="hold" grpId="0" id="14" nodeType="afterEffect" presetClass="entr" presetID="10" presetSubtype="0">
                                  <p:stCondLst>
                                    <p:cond delay="0"/>
                                  </p:stCondLst>
                                  <p:childTnLst>
                                    <p:set>
                                      <p:cBhvr>
                                        <p:cTn dur="1" fill="hold" id="15">
                                          <p:stCondLst>
                                            <p:cond delay="0"/>
                                          </p:stCondLst>
                                        </p:cTn>
                                        <p:tgtEl>
                                          <p:spTgt spid="41"/>
                                        </p:tgtEl>
                                        <p:attrNameLst>
                                          <p:attrName>style.visibility</p:attrName>
                                        </p:attrNameLst>
                                      </p:cBhvr>
                                      <p:to>
                                        <p:strVal val="visible"/>
                                      </p:to>
                                    </p:set>
                                    <p:animEffect filter="fade" transition="in">
                                      <p:cBhvr>
                                        <p:cTn dur="500" id="16"/>
                                        <p:tgtEl>
                                          <p:spTgt spid="41"/>
                                        </p:tgtEl>
                                      </p:cBhvr>
                                    </p:animEffect>
                                  </p:childTnLst>
                                </p:cTn>
                              </p:par>
                              <p:par>
                                <p:cTn fill="hold" id="17" nodeType="withEffect" presetClass="entr" presetID="22" presetSubtype="2">
                                  <p:stCondLst>
                                    <p:cond delay="750"/>
                                  </p:stCondLst>
                                  <p:childTnLst>
                                    <p:set>
                                      <p:cBhvr>
                                        <p:cTn dur="1" fill="hold" id="18">
                                          <p:stCondLst>
                                            <p:cond delay="0"/>
                                          </p:stCondLst>
                                        </p:cTn>
                                        <p:tgtEl>
                                          <p:spTgt spid="22"/>
                                        </p:tgtEl>
                                        <p:attrNameLst>
                                          <p:attrName>style.visibility</p:attrName>
                                        </p:attrNameLst>
                                      </p:cBhvr>
                                      <p:to>
                                        <p:strVal val="visible"/>
                                      </p:to>
                                    </p:set>
                                    <p:animEffect filter="wipe(right)" transition="in">
                                      <p:cBhvr>
                                        <p:cTn dur="500" id="19"/>
                                        <p:tgtEl>
                                          <p:spTgt spid="22"/>
                                        </p:tgtEl>
                                      </p:cBhvr>
                                    </p:animEffect>
                                  </p:childTnLst>
                                </p:cTn>
                              </p:par>
                              <p:par>
                                <p:cTn fill="hold" id="20" nodeType="withEffect" presetClass="entr" presetID="22" presetSubtype="1">
                                  <p:stCondLst>
                                    <p:cond delay="750"/>
                                  </p:stCondLst>
                                  <p:childTnLst>
                                    <p:set>
                                      <p:cBhvr>
                                        <p:cTn dur="1" fill="hold" id="21">
                                          <p:stCondLst>
                                            <p:cond delay="0"/>
                                          </p:stCondLst>
                                        </p:cTn>
                                        <p:tgtEl>
                                          <p:spTgt spid="24"/>
                                        </p:tgtEl>
                                        <p:attrNameLst>
                                          <p:attrName>style.visibility</p:attrName>
                                        </p:attrNameLst>
                                      </p:cBhvr>
                                      <p:to>
                                        <p:strVal val="visible"/>
                                      </p:to>
                                    </p:set>
                                    <p:animEffect filter="wipe(up)" transition="in">
                                      <p:cBhvr>
                                        <p:cTn dur="500" id="22"/>
                                        <p:tgtEl>
                                          <p:spTgt spid="24"/>
                                        </p:tgtEl>
                                      </p:cBhvr>
                                    </p:animEffect>
                                  </p:childTnLst>
                                </p:cTn>
                              </p:par>
                              <p:par>
                                <p:cTn fill="hold" id="23" nodeType="withEffect" presetClass="entr" presetID="22" presetSubtype="1">
                                  <p:stCondLst>
                                    <p:cond delay="750"/>
                                  </p:stCondLst>
                                  <p:childTnLst>
                                    <p:set>
                                      <p:cBhvr>
                                        <p:cTn dur="1" fill="hold" id="24">
                                          <p:stCondLst>
                                            <p:cond delay="0"/>
                                          </p:stCondLst>
                                        </p:cTn>
                                        <p:tgtEl>
                                          <p:spTgt spid="23"/>
                                        </p:tgtEl>
                                        <p:attrNameLst>
                                          <p:attrName>style.visibility</p:attrName>
                                        </p:attrNameLst>
                                      </p:cBhvr>
                                      <p:to>
                                        <p:strVal val="visible"/>
                                      </p:to>
                                    </p:set>
                                    <p:animEffect filter="wipe(up)" transition="in">
                                      <p:cBhvr>
                                        <p:cTn dur="500" id="25"/>
                                        <p:tgtEl>
                                          <p:spTgt spid="23"/>
                                        </p:tgtEl>
                                      </p:cBhvr>
                                    </p:animEffect>
                                  </p:childTnLst>
                                </p:cTn>
                              </p:par>
                              <p:par>
                                <p:cTn fill="hold" id="26" nodeType="withEffect" presetClass="entr" presetID="22" presetSubtype="4">
                                  <p:stCondLst>
                                    <p:cond delay="750"/>
                                  </p:stCondLst>
                                  <p:childTnLst>
                                    <p:set>
                                      <p:cBhvr>
                                        <p:cTn dur="1" fill="hold" id="27">
                                          <p:stCondLst>
                                            <p:cond delay="0"/>
                                          </p:stCondLst>
                                        </p:cTn>
                                        <p:tgtEl>
                                          <p:spTgt spid="21"/>
                                        </p:tgtEl>
                                        <p:attrNameLst>
                                          <p:attrName>style.visibility</p:attrName>
                                        </p:attrNameLst>
                                      </p:cBhvr>
                                      <p:to>
                                        <p:strVal val="visible"/>
                                      </p:to>
                                    </p:set>
                                    <p:animEffect filter="wipe(down)" transition="in">
                                      <p:cBhvr>
                                        <p:cTn dur="500" id="28"/>
                                        <p:tgtEl>
                                          <p:spTgt spid="21"/>
                                        </p:tgtEl>
                                      </p:cBhvr>
                                    </p:animEffect>
                                  </p:childTnLst>
                                </p:cTn>
                              </p:par>
                              <p:par>
                                <p:cTn fill="hold" grpId="0" id="29" nodeType="withEffect" presetClass="entr" presetID="53" presetSubtype="0">
                                  <p:stCondLst>
                                    <p:cond delay="150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par>
                                <p:cTn fill="hold" id="34" nodeType="withEffect" presetClass="entr" presetID="53" presetSubtype="0">
                                  <p:stCondLst>
                                    <p:cond delay="1500"/>
                                  </p:stCondLst>
                                  <p:childTnLst>
                                    <p:set>
                                      <p:cBhvr>
                                        <p:cTn dur="1" fill="hold" id="35">
                                          <p:stCondLst>
                                            <p:cond delay="0"/>
                                          </p:stCondLst>
                                        </p:cTn>
                                        <p:tgtEl>
                                          <p:spTgt spid="25"/>
                                        </p:tgtEl>
                                        <p:attrNameLst>
                                          <p:attrName>style.visibility</p:attrName>
                                        </p:attrNameLst>
                                      </p:cBhvr>
                                      <p:to>
                                        <p:strVal val="visible"/>
                                      </p:to>
                                    </p:set>
                                    <p:anim calcmode="lin" valueType="num">
                                      <p:cBhvr>
                                        <p:cTn dur="500" fill="hold" id="36"/>
                                        <p:tgtEl>
                                          <p:spTgt spid="25"/>
                                        </p:tgtEl>
                                        <p:attrNameLst>
                                          <p:attrName>ppt_w</p:attrName>
                                        </p:attrNameLst>
                                      </p:cBhvr>
                                      <p:tavLst>
                                        <p:tav tm="0">
                                          <p:val>
                                            <p:fltVal val="0"/>
                                          </p:val>
                                        </p:tav>
                                        <p:tav tm="100000">
                                          <p:val>
                                            <p:strVal val="#ppt_w"/>
                                          </p:val>
                                        </p:tav>
                                      </p:tavLst>
                                    </p:anim>
                                    <p:anim calcmode="lin" valueType="num">
                                      <p:cBhvr>
                                        <p:cTn dur="500" fill="hold" id="37"/>
                                        <p:tgtEl>
                                          <p:spTgt spid="25"/>
                                        </p:tgtEl>
                                        <p:attrNameLst>
                                          <p:attrName>ppt_h</p:attrName>
                                        </p:attrNameLst>
                                      </p:cBhvr>
                                      <p:tavLst>
                                        <p:tav tm="0">
                                          <p:val>
                                            <p:fltVal val="0"/>
                                          </p:val>
                                        </p:tav>
                                        <p:tav tm="100000">
                                          <p:val>
                                            <p:strVal val="#ppt_h"/>
                                          </p:val>
                                        </p:tav>
                                      </p:tavLst>
                                    </p:anim>
                                    <p:animEffect filter="fade" transition="in">
                                      <p:cBhvr>
                                        <p:cTn dur="500" id="38"/>
                                        <p:tgtEl>
                                          <p:spTgt spid="25"/>
                                        </p:tgtEl>
                                      </p:cBhvr>
                                    </p:animEffect>
                                  </p:childTnLst>
                                </p:cTn>
                              </p:par>
                              <p:par>
                                <p:cTn fill="hold" grpId="0" id="39" nodeType="withEffect" presetClass="entr" presetID="53" presetSubtype="0">
                                  <p:stCondLst>
                                    <p:cond delay="1500"/>
                                  </p:stCondLst>
                                  <p:childTnLst>
                                    <p:set>
                                      <p:cBhvr>
                                        <p:cTn dur="1" fill="hold" id="40">
                                          <p:stCondLst>
                                            <p:cond delay="0"/>
                                          </p:stCondLst>
                                        </p:cTn>
                                        <p:tgtEl>
                                          <p:spTgt spid="37"/>
                                        </p:tgtEl>
                                        <p:attrNameLst>
                                          <p:attrName>style.visibility</p:attrName>
                                        </p:attrNameLst>
                                      </p:cBhvr>
                                      <p:to>
                                        <p:strVal val="visible"/>
                                      </p:to>
                                    </p:set>
                                    <p:anim calcmode="lin" valueType="num">
                                      <p:cBhvr>
                                        <p:cTn dur="500" fill="hold" id="41"/>
                                        <p:tgtEl>
                                          <p:spTgt spid="37"/>
                                        </p:tgtEl>
                                        <p:attrNameLst>
                                          <p:attrName>ppt_w</p:attrName>
                                        </p:attrNameLst>
                                      </p:cBhvr>
                                      <p:tavLst>
                                        <p:tav tm="0">
                                          <p:val>
                                            <p:fltVal val="0"/>
                                          </p:val>
                                        </p:tav>
                                        <p:tav tm="100000">
                                          <p:val>
                                            <p:strVal val="#ppt_w"/>
                                          </p:val>
                                        </p:tav>
                                      </p:tavLst>
                                    </p:anim>
                                    <p:anim calcmode="lin" valueType="num">
                                      <p:cBhvr>
                                        <p:cTn dur="500" fill="hold" id="42"/>
                                        <p:tgtEl>
                                          <p:spTgt spid="37"/>
                                        </p:tgtEl>
                                        <p:attrNameLst>
                                          <p:attrName>ppt_h</p:attrName>
                                        </p:attrNameLst>
                                      </p:cBhvr>
                                      <p:tavLst>
                                        <p:tav tm="0">
                                          <p:val>
                                            <p:fltVal val="0"/>
                                          </p:val>
                                        </p:tav>
                                        <p:tav tm="100000">
                                          <p:val>
                                            <p:strVal val="#ppt_h"/>
                                          </p:val>
                                        </p:tav>
                                      </p:tavLst>
                                    </p:anim>
                                    <p:animEffect filter="fade" transition="in">
                                      <p:cBhvr>
                                        <p:cTn dur="500" id="43"/>
                                        <p:tgtEl>
                                          <p:spTgt spid="37"/>
                                        </p:tgtEl>
                                      </p:cBhvr>
                                    </p:animEffect>
                                  </p:childTnLst>
                                </p:cTn>
                              </p:par>
                              <p:par>
                                <p:cTn fill="hold" grpId="0" id="44" nodeType="withEffect" presetClass="entr" presetID="53" presetSubtype="0">
                                  <p:stCondLst>
                                    <p:cond delay="1500"/>
                                  </p:stCondLst>
                                  <p:childTnLst>
                                    <p:set>
                                      <p:cBhvr>
                                        <p:cTn dur="1" fill="hold" id="45">
                                          <p:stCondLst>
                                            <p:cond delay="0"/>
                                          </p:stCondLst>
                                        </p:cTn>
                                        <p:tgtEl>
                                          <p:spTgt spid="17"/>
                                        </p:tgtEl>
                                        <p:attrNameLst>
                                          <p:attrName>style.visibility</p:attrName>
                                        </p:attrNameLst>
                                      </p:cBhvr>
                                      <p:to>
                                        <p:strVal val="visible"/>
                                      </p:to>
                                    </p:set>
                                    <p:anim calcmode="lin" valueType="num">
                                      <p:cBhvr>
                                        <p:cTn dur="500" fill="hold" id="46"/>
                                        <p:tgtEl>
                                          <p:spTgt spid="17"/>
                                        </p:tgtEl>
                                        <p:attrNameLst>
                                          <p:attrName>ppt_w</p:attrName>
                                        </p:attrNameLst>
                                      </p:cBhvr>
                                      <p:tavLst>
                                        <p:tav tm="0">
                                          <p:val>
                                            <p:fltVal val="0"/>
                                          </p:val>
                                        </p:tav>
                                        <p:tav tm="100000">
                                          <p:val>
                                            <p:strVal val="#ppt_w"/>
                                          </p:val>
                                        </p:tav>
                                      </p:tavLst>
                                    </p:anim>
                                    <p:anim calcmode="lin" valueType="num">
                                      <p:cBhvr>
                                        <p:cTn dur="500" fill="hold" id="47"/>
                                        <p:tgtEl>
                                          <p:spTgt spid="17"/>
                                        </p:tgtEl>
                                        <p:attrNameLst>
                                          <p:attrName>ppt_h</p:attrName>
                                        </p:attrNameLst>
                                      </p:cBhvr>
                                      <p:tavLst>
                                        <p:tav tm="0">
                                          <p:val>
                                            <p:fltVal val="0"/>
                                          </p:val>
                                        </p:tav>
                                        <p:tav tm="100000">
                                          <p:val>
                                            <p:strVal val="#ppt_h"/>
                                          </p:val>
                                        </p:tav>
                                      </p:tavLst>
                                    </p:anim>
                                    <p:animEffect filter="fade" transition="in">
                                      <p:cBhvr>
                                        <p:cTn dur="500" id="48"/>
                                        <p:tgtEl>
                                          <p:spTgt spid="17"/>
                                        </p:tgtEl>
                                      </p:cBhvr>
                                    </p:animEffect>
                                  </p:childTnLst>
                                </p:cTn>
                              </p:par>
                              <p:par>
                                <p:cTn fill="hold" id="49" nodeType="withEffect" presetClass="entr" presetID="53" presetSubtype="0">
                                  <p:stCondLst>
                                    <p:cond delay="1500"/>
                                  </p:stCondLst>
                                  <p:childTnLst>
                                    <p:set>
                                      <p:cBhvr>
                                        <p:cTn dur="1" fill="hold" id="50">
                                          <p:stCondLst>
                                            <p:cond delay="0"/>
                                          </p:stCondLst>
                                        </p:cTn>
                                        <p:tgtEl>
                                          <p:spTgt spid="28"/>
                                        </p:tgtEl>
                                        <p:attrNameLst>
                                          <p:attrName>style.visibility</p:attrName>
                                        </p:attrNameLst>
                                      </p:cBhvr>
                                      <p:to>
                                        <p:strVal val="visible"/>
                                      </p:to>
                                    </p:set>
                                    <p:anim calcmode="lin" valueType="num">
                                      <p:cBhvr>
                                        <p:cTn dur="500" fill="hold" id="51"/>
                                        <p:tgtEl>
                                          <p:spTgt spid="28"/>
                                        </p:tgtEl>
                                        <p:attrNameLst>
                                          <p:attrName>ppt_w</p:attrName>
                                        </p:attrNameLst>
                                      </p:cBhvr>
                                      <p:tavLst>
                                        <p:tav tm="0">
                                          <p:val>
                                            <p:fltVal val="0"/>
                                          </p:val>
                                        </p:tav>
                                        <p:tav tm="100000">
                                          <p:val>
                                            <p:strVal val="#ppt_w"/>
                                          </p:val>
                                        </p:tav>
                                      </p:tavLst>
                                    </p:anim>
                                    <p:anim calcmode="lin" valueType="num">
                                      <p:cBhvr>
                                        <p:cTn dur="500" fill="hold" id="52"/>
                                        <p:tgtEl>
                                          <p:spTgt spid="28"/>
                                        </p:tgtEl>
                                        <p:attrNameLst>
                                          <p:attrName>ppt_h</p:attrName>
                                        </p:attrNameLst>
                                      </p:cBhvr>
                                      <p:tavLst>
                                        <p:tav tm="0">
                                          <p:val>
                                            <p:fltVal val="0"/>
                                          </p:val>
                                        </p:tav>
                                        <p:tav tm="100000">
                                          <p:val>
                                            <p:strVal val="#ppt_h"/>
                                          </p:val>
                                        </p:tav>
                                      </p:tavLst>
                                    </p:anim>
                                    <p:animEffect filter="fade" transition="in">
                                      <p:cBhvr>
                                        <p:cTn dur="500" id="53"/>
                                        <p:tgtEl>
                                          <p:spTgt spid="28"/>
                                        </p:tgtEl>
                                      </p:cBhvr>
                                    </p:animEffect>
                                  </p:childTnLst>
                                </p:cTn>
                              </p:par>
                              <p:par>
                                <p:cTn fill="hold" grpId="0" id="54" nodeType="withEffect" presetClass="entr" presetID="53" presetSubtype="0">
                                  <p:stCondLst>
                                    <p:cond delay="1500"/>
                                  </p:stCondLst>
                                  <p:childTnLst>
                                    <p:set>
                                      <p:cBhvr>
                                        <p:cTn dur="1" fill="hold" id="55">
                                          <p:stCondLst>
                                            <p:cond delay="0"/>
                                          </p:stCondLst>
                                        </p:cTn>
                                        <p:tgtEl>
                                          <p:spTgt spid="38"/>
                                        </p:tgtEl>
                                        <p:attrNameLst>
                                          <p:attrName>style.visibility</p:attrName>
                                        </p:attrNameLst>
                                      </p:cBhvr>
                                      <p:to>
                                        <p:strVal val="visible"/>
                                      </p:to>
                                    </p:set>
                                    <p:anim calcmode="lin" valueType="num">
                                      <p:cBhvr>
                                        <p:cTn dur="500" fill="hold" id="56"/>
                                        <p:tgtEl>
                                          <p:spTgt spid="38"/>
                                        </p:tgtEl>
                                        <p:attrNameLst>
                                          <p:attrName>ppt_w</p:attrName>
                                        </p:attrNameLst>
                                      </p:cBhvr>
                                      <p:tavLst>
                                        <p:tav tm="0">
                                          <p:val>
                                            <p:fltVal val="0"/>
                                          </p:val>
                                        </p:tav>
                                        <p:tav tm="100000">
                                          <p:val>
                                            <p:strVal val="#ppt_w"/>
                                          </p:val>
                                        </p:tav>
                                      </p:tavLst>
                                    </p:anim>
                                    <p:anim calcmode="lin" valueType="num">
                                      <p:cBhvr>
                                        <p:cTn dur="500" fill="hold" id="57"/>
                                        <p:tgtEl>
                                          <p:spTgt spid="38"/>
                                        </p:tgtEl>
                                        <p:attrNameLst>
                                          <p:attrName>ppt_h</p:attrName>
                                        </p:attrNameLst>
                                      </p:cBhvr>
                                      <p:tavLst>
                                        <p:tav tm="0">
                                          <p:val>
                                            <p:fltVal val="0"/>
                                          </p:val>
                                        </p:tav>
                                        <p:tav tm="100000">
                                          <p:val>
                                            <p:strVal val="#ppt_h"/>
                                          </p:val>
                                        </p:tav>
                                      </p:tavLst>
                                    </p:anim>
                                    <p:animEffect filter="fade" transition="in">
                                      <p:cBhvr>
                                        <p:cTn dur="500" id="58"/>
                                        <p:tgtEl>
                                          <p:spTgt spid="38"/>
                                        </p:tgtEl>
                                      </p:cBhvr>
                                    </p:animEffect>
                                  </p:childTnLst>
                                </p:cTn>
                              </p:par>
                              <p:par>
                                <p:cTn fill="hold" grpId="0" id="59" nodeType="withEffect" presetClass="entr" presetID="53" presetSubtype="0">
                                  <p:stCondLst>
                                    <p:cond delay="1500"/>
                                  </p:stCondLst>
                                  <p:childTnLst>
                                    <p:set>
                                      <p:cBhvr>
                                        <p:cTn dur="1" fill="hold" id="60">
                                          <p:stCondLst>
                                            <p:cond delay="0"/>
                                          </p:stCondLst>
                                        </p:cTn>
                                        <p:tgtEl>
                                          <p:spTgt spid="18"/>
                                        </p:tgtEl>
                                        <p:attrNameLst>
                                          <p:attrName>style.visibility</p:attrName>
                                        </p:attrNameLst>
                                      </p:cBhvr>
                                      <p:to>
                                        <p:strVal val="visible"/>
                                      </p:to>
                                    </p:set>
                                    <p:anim calcmode="lin" valueType="num">
                                      <p:cBhvr>
                                        <p:cTn dur="500" fill="hold" id="61"/>
                                        <p:tgtEl>
                                          <p:spTgt spid="18"/>
                                        </p:tgtEl>
                                        <p:attrNameLst>
                                          <p:attrName>ppt_w</p:attrName>
                                        </p:attrNameLst>
                                      </p:cBhvr>
                                      <p:tavLst>
                                        <p:tav tm="0">
                                          <p:val>
                                            <p:fltVal val="0"/>
                                          </p:val>
                                        </p:tav>
                                        <p:tav tm="100000">
                                          <p:val>
                                            <p:strVal val="#ppt_w"/>
                                          </p:val>
                                        </p:tav>
                                      </p:tavLst>
                                    </p:anim>
                                    <p:anim calcmode="lin" valueType="num">
                                      <p:cBhvr>
                                        <p:cTn dur="500" fill="hold" id="62"/>
                                        <p:tgtEl>
                                          <p:spTgt spid="18"/>
                                        </p:tgtEl>
                                        <p:attrNameLst>
                                          <p:attrName>ppt_h</p:attrName>
                                        </p:attrNameLst>
                                      </p:cBhvr>
                                      <p:tavLst>
                                        <p:tav tm="0">
                                          <p:val>
                                            <p:fltVal val="0"/>
                                          </p:val>
                                        </p:tav>
                                        <p:tav tm="100000">
                                          <p:val>
                                            <p:strVal val="#ppt_h"/>
                                          </p:val>
                                        </p:tav>
                                      </p:tavLst>
                                    </p:anim>
                                    <p:animEffect filter="fade" transition="in">
                                      <p:cBhvr>
                                        <p:cTn dur="500" id="63"/>
                                        <p:tgtEl>
                                          <p:spTgt spid="18"/>
                                        </p:tgtEl>
                                      </p:cBhvr>
                                    </p:animEffect>
                                  </p:childTnLst>
                                </p:cTn>
                              </p:par>
                              <p:par>
                                <p:cTn fill="hold" id="64" nodeType="withEffect" presetClass="entr" presetID="53" presetSubtype="0">
                                  <p:stCondLst>
                                    <p:cond delay="1500"/>
                                  </p:stCondLst>
                                  <p:childTnLst>
                                    <p:set>
                                      <p:cBhvr>
                                        <p:cTn dur="1" fill="hold" id="65">
                                          <p:stCondLst>
                                            <p:cond delay="0"/>
                                          </p:stCondLst>
                                        </p:cTn>
                                        <p:tgtEl>
                                          <p:spTgt spid="31"/>
                                        </p:tgtEl>
                                        <p:attrNameLst>
                                          <p:attrName>style.visibility</p:attrName>
                                        </p:attrNameLst>
                                      </p:cBhvr>
                                      <p:to>
                                        <p:strVal val="visible"/>
                                      </p:to>
                                    </p:set>
                                    <p:anim calcmode="lin" valueType="num">
                                      <p:cBhvr>
                                        <p:cTn dur="500" fill="hold" id="66"/>
                                        <p:tgtEl>
                                          <p:spTgt spid="31"/>
                                        </p:tgtEl>
                                        <p:attrNameLst>
                                          <p:attrName>ppt_w</p:attrName>
                                        </p:attrNameLst>
                                      </p:cBhvr>
                                      <p:tavLst>
                                        <p:tav tm="0">
                                          <p:val>
                                            <p:fltVal val="0"/>
                                          </p:val>
                                        </p:tav>
                                        <p:tav tm="100000">
                                          <p:val>
                                            <p:strVal val="#ppt_w"/>
                                          </p:val>
                                        </p:tav>
                                      </p:tavLst>
                                    </p:anim>
                                    <p:anim calcmode="lin" valueType="num">
                                      <p:cBhvr>
                                        <p:cTn dur="500" fill="hold" id="67"/>
                                        <p:tgtEl>
                                          <p:spTgt spid="31"/>
                                        </p:tgtEl>
                                        <p:attrNameLst>
                                          <p:attrName>ppt_h</p:attrName>
                                        </p:attrNameLst>
                                      </p:cBhvr>
                                      <p:tavLst>
                                        <p:tav tm="0">
                                          <p:val>
                                            <p:fltVal val="0"/>
                                          </p:val>
                                        </p:tav>
                                        <p:tav tm="100000">
                                          <p:val>
                                            <p:strVal val="#ppt_h"/>
                                          </p:val>
                                        </p:tav>
                                      </p:tavLst>
                                    </p:anim>
                                    <p:animEffect filter="fade" transition="in">
                                      <p:cBhvr>
                                        <p:cTn dur="500" id="68"/>
                                        <p:tgtEl>
                                          <p:spTgt spid="31"/>
                                        </p:tgtEl>
                                      </p:cBhvr>
                                    </p:animEffect>
                                  </p:childTnLst>
                                </p:cTn>
                              </p:par>
                              <p:par>
                                <p:cTn fill="hold" grpId="0" id="69" nodeType="withEffect" presetClass="entr" presetID="53" presetSubtype="0">
                                  <p:stCondLst>
                                    <p:cond delay="1500"/>
                                  </p:stCondLst>
                                  <p:childTnLst>
                                    <p:set>
                                      <p:cBhvr>
                                        <p:cTn dur="1" fill="hold" id="70">
                                          <p:stCondLst>
                                            <p:cond delay="0"/>
                                          </p:stCondLst>
                                        </p:cTn>
                                        <p:tgtEl>
                                          <p:spTgt spid="39"/>
                                        </p:tgtEl>
                                        <p:attrNameLst>
                                          <p:attrName>style.visibility</p:attrName>
                                        </p:attrNameLst>
                                      </p:cBhvr>
                                      <p:to>
                                        <p:strVal val="visible"/>
                                      </p:to>
                                    </p:set>
                                    <p:anim calcmode="lin" valueType="num">
                                      <p:cBhvr>
                                        <p:cTn dur="500" fill="hold" id="71"/>
                                        <p:tgtEl>
                                          <p:spTgt spid="39"/>
                                        </p:tgtEl>
                                        <p:attrNameLst>
                                          <p:attrName>ppt_w</p:attrName>
                                        </p:attrNameLst>
                                      </p:cBhvr>
                                      <p:tavLst>
                                        <p:tav tm="0">
                                          <p:val>
                                            <p:fltVal val="0"/>
                                          </p:val>
                                        </p:tav>
                                        <p:tav tm="100000">
                                          <p:val>
                                            <p:strVal val="#ppt_w"/>
                                          </p:val>
                                        </p:tav>
                                      </p:tavLst>
                                    </p:anim>
                                    <p:anim calcmode="lin" valueType="num">
                                      <p:cBhvr>
                                        <p:cTn dur="500" fill="hold" id="72"/>
                                        <p:tgtEl>
                                          <p:spTgt spid="39"/>
                                        </p:tgtEl>
                                        <p:attrNameLst>
                                          <p:attrName>ppt_h</p:attrName>
                                        </p:attrNameLst>
                                      </p:cBhvr>
                                      <p:tavLst>
                                        <p:tav tm="0">
                                          <p:val>
                                            <p:fltVal val="0"/>
                                          </p:val>
                                        </p:tav>
                                        <p:tav tm="100000">
                                          <p:val>
                                            <p:strVal val="#ppt_h"/>
                                          </p:val>
                                        </p:tav>
                                      </p:tavLst>
                                    </p:anim>
                                    <p:animEffect filter="fade" transition="in">
                                      <p:cBhvr>
                                        <p:cTn dur="500" id="73"/>
                                        <p:tgtEl>
                                          <p:spTgt spid="39"/>
                                        </p:tgtEl>
                                      </p:cBhvr>
                                    </p:animEffect>
                                  </p:childTnLst>
                                </p:cTn>
                              </p:par>
                              <p:par>
                                <p:cTn fill="hold" grpId="0" id="74" nodeType="withEffect" presetClass="entr" presetID="53" presetSubtype="0">
                                  <p:stCondLst>
                                    <p:cond delay="1500"/>
                                  </p:stCondLst>
                                  <p:childTnLst>
                                    <p:set>
                                      <p:cBhvr>
                                        <p:cTn dur="1" fill="hold" id="75">
                                          <p:stCondLst>
                                            <p:cond delay="0"/>
                                          </p:stCondLst>
                                        </p:cTn>
                                        <p:tgtEl>
                                          <p:spTgt spid="20"/>
                                        </p:tgtEl>
                                        <p:attrNameLst>
                                          <p:attrName>style.visibility</p:attrName>
                                        </p:attrNameLst>
                                      </p:cBhvr>
                                      <p:to>
                                        <p:strVal val="visible"/>
                                      </p:to>
                                    </p:set>
                                    <p:anim calcmode="lin" valueType="num">
                                      <p:cBhvr>
                                        <p:cTn dur="500" fill="hold" id="76"/>
                                        <p:tgtEl>
                                          <p:spTgt spid="20"/>
                                        </p:tgtEl>
                                        <p:attrNameLst>
                                          <p:attrName>ppt_w</p:attrName>
                                        </p:attrNameLst>
                                      </p:cBhvr>
                                      <p:tavLst>
                                        <p:tav tm="0">
                                          <p:val>
                                            <p:fltVal val="0"/>
                                          </p:val>
                                        </p:tav>
                                        <p:tav tm="100000">
                                          <p:val>
                                            <p:strVal val="#ppt_w"/>
                                          </p:val>
                                        </p:tav>
                                      </p:tavLst>
                                    </p:anim>
                                    <p:anim calcmode="lin" valueType="num">
                                      <p:cBhvr>
                                        <p:cTn dur="500" fill="hold" id="77"/>
                                        <p:tgtEl>
                                          <p:spTgt spid="20"/>
                                        </p:tgtEl>
                                        <p:attrNameLst>
                                          <p:attrName>ppt_h</p:attrName>
                                        </p:attrNameLst>
                                      </p:cBhvr>
                                      <p:tavLst>
                                        <p:tav tm="0">
                                          <p:val>
                                            <p:fltVal val="0"/>
                                          </p:val>
                                        </p:tav>
                                        <p:tav tm="100000">
                                          <p:val>
                                            <p:strVal val="#ppt_h"/>
                                          </p:val>
                                        </p:tav>
                                      </p:tavLst>
                                    </p:anim>
                                    <p:animEffect filter="fade" transition="in">
                                      <p:cBhvr>
                                        <p:cTn dur="500" id="78"/>
                                        <p:tgtEl>
                                          <p:spTgt spid="20"/>
                                        </p:tgtEl>
                                      </p:cBhvr>
                                    </p:animEffect>
                                  </p:childTnLst>
                                </p:cTn>
                              </p:par>
                              <p:par>
                                <p:cTn fill="hold" id="79" nodeType="withEffect" presetClass="entr" presetID="53" presetSubtype="0">
                                  <p:stCondLst>
                                    <p:cond delay="1500"/>
                                  </p:stCondLst>
                                  <p:childTnLst>
                                    <p:set>
                                      <p:cBhvr>
                                        <p:cTn dur="1" fill="hold" id="80">
                                          <p:stCondLst>
                                            <p:cond delay="0"/>
                                          </p:stCondLst>
                                        </p:cTn>
                                        <p:tgtEl>
                                          <p:spTgt spid="34"/>
                                        </p:tgtEl>
                                        <p:attrNameLst>
                                          <p:attrName>style.visibility</p:attrName>
                                        </p:attrNameLst>
                                      </p:cBhvr>
                                      <p:to>
                                        <p:strVal val="visible"/>
                                      </p:to>
                                    </p:set>
                                    <p:anim calcmode="lin" valueType="num">
                                      <p:cBhvr>
                                        <p:cTn dur="500" fill="hold" id="81"/>
                                        <p:tgtEl>
                                          <p:spTgt spid="34"/>
                                        </p:tgtEl>
                                        <p:attrNameLst>
                                          <p:attrName>ppt_w</p:attrName>
                                        </p:attrNameLst>
                                      </p:cBhvr>
                                      <p:tavLst>
                                        <p:tav tm="0">
                                          <p:val>
                                            <p:fltVal val="0"/>
                                          </p:val>
                                        </p:tav>
                                        <p:tav tm="100000">
                                          <p:val>
                                            <p:strVal val="#ppt_w"/>
                                          </p:val>
                                        </p:tav>
                                      </p:tavLst>
                                    </p:anim>
                                    <p:anim calcmode="lin" valueType="num">
                                      <p:cBhvr>
                                        <p:cTn dur="500" fill="hold" id="82"/>
                                        <p:tgtEl>
                                          <p:spTgt spid="34"/>
                                        </p:tgtEl>
                                        <p:attrNameLst>
                                          <p:attrName>ppt_h</p:attrName>
                                        </p:attrNameLst>
                                      </p:cBhvr>
                                      <p:tavLst>
                                        <p:tav tm="0">
                                          <p:val>
                                            <p:fltVal val="0"/>
                                          </p:val>
                                        </p:tav>
                                        <p:tav tm="100000">
                                          <p:val>
                                            <p:strVal val="#ppt_h"/>
                                          </p:val>
                                        </p:tav>
                                      </p:tavLst>
                                    </p:anim>
                                    <p:animEffect filter="fade" transition="in">
                                      <p:cBhvr>
                                        <p:cTn dur="500" id="83"/>
                                        <p:tgtEl>
                                          <p:spTgt spid="34"/>
                                        </p:tgtEl>
                                      </p:cBhvr>
                                    </p:animEffect>
                                  </p:childTnLst>
                                </p:cTn>
                              </p:par>
                              <p:par>
                                <p:cTn fill="hold" grpId="0" id="84" nodeType="withEffect" presetClass="entr" presetID="53" presetSubtype="0">
                                  <p:stCondLst>
                                    <p:cond delay="1500"/>
                                  </p:stCondLst>
                                  <p:childTnLst>
                                    <p:set>
                                      <p:cBhvr>
                                        <p:cTn dur="1" fill="hold" id="85">
                                          <p:stCondLst>
                                            <p:cond delay="0"/>
                                          </p:stCondLst>
                                        </p:cTn>
                                        <p:tgtEl>
                                          <p:spTgt spid="40"/>
                                        </p:tgtEl>
                                        <p:attrNameLst>
                                          <p:attrName>style.visibility</p:attrName>
                                        </p:attrNameLst>
                                      </p:cBhvr>
                                      <p:to>
                                        <p:strVal val="visible"/>
                                      </p:to>
                                    </p:set>
                                    <p:anim calcmode="lin" valueType="num">
                                      <p:cBhvr>
                                        <p:cTn dur="500" fill="hold" id="86"/>
                                        <p:tgtEl>
                                          <p:spTgt spid="40"/>
                                        </p:tgtEl>
                                        <p:attrNameLst>
                                          <p:attrName>ppt_w</p:attrName>
                                        </p:attrNameLst>
                                      </p:cBhvr>
                                      <p:tavLst>
                                        <p:tav tm="0">
                                          <p:val>
                                            <p:fltVal val="0"/>
                                          </p:val>
                                        </p:tav>
                                        <p:tav tm="100000">
                                          <p:val>
                                            <p:strVal val="#ppt_w"/>
                                          </p:val>
                                        </p:tav>
                                      </p:tavLst>
                                    </p:anim>
                                    <p:anim calcmode="lin" valueType="num">
                                      <p:cBhvr>
                                        <p:cTn dur="500" fill="hold" id="87"/>
                                        <p:tgtEl>
                                          <p:spTgt spid="40"/>
                                        </p:tgtEl>
                                        <p:attrNameLst>
                                          <p:attrName>ppt_h</p:attrName>
                                        </p:attrNameLst>
                                      </p:cBhvr>
                                      <p:tavLst>
                                        <p:tav tm="0">
                                          <p:val>
                                            <p:fltVal val="0"/>
                                          </p:val>
                                        </p:tav>
                                        <p:tav tm="100000">
                                          <p:val>
                                            <p:strVal val="#ppt_h"/>
                                          </p:val>
                                        </p:tav>
                                      </p:tavLst>
                                    </p:anim>
                                    <p:animEffect filter="fade" transition="in">
                                      <p:cBhvr>
                                        <p:cTn dur="500" id="88"/>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37"/>
      <p:bldP grpId="0" spid="38"/>
      <p:bldP grpId="0" spid="39"/>
      <p:bldP grpId="0" spid="40"/>
      <p:bldP grpId="0" spid="41"/>
      <p:bldP grpId="0" spid="42"/>
      <p:bldP grpId="1" spid="4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p:cNvGrpSpPr/>
          <p:nvPr/>
        </p:nvGrpSpPr>
        <p:grpSpPr>
          <a:xfrm>
            <a:off x="986887" y="2044700"/>
            <a:ext cx="2299410" cy="3830628"/>
            <a:chOff x="964370" y="1819128"/>
            <a:chExt cx="2388432" cy="3978930"/>
          </a:xfrm>
          <a:effectLst/>
        </p:grpSpPr>
        <p:grpSp>
          <p:nvGrpSpPr>
            <p:cNvPr id="2" name="Group 31"/>
            <p:cNvGrpSpPr/>
            <p:nvPr/>
          </p:nvGrpSpPr>
          <p:grpSpPr>
            <a:xfrm>
              <a:off x="964370" y="1819128"/>
              <a:ext cx="2388432" cy="3978930"/>
              <a:chOff x="830555" y="2050353"/>
              <a:chExt cx="2388432" cy="3978930"/>
            </a:xfrm>
            <a:effectLst>
              <a:outerShdw algn="tl" blurRad="254000" dir="2700000" dist="63500" rotWithShape="0">
                <a:prstClr val="black">
                  <a:alpha val="30000"/>
                </a:prstClr>
              </a:outerShdw>
            </a:effectLst>
          </p:grpSpPr>
          <p:sp>
            <p:nvSpPr>
              <p:cNvPr id="3" name="Rounded Rectangle 10"/>
              <p:cNvSpPr/>
              <p:nvPr/>
            </p:nvSpPr>
            <p:spPr>
              <a:xfrm>
                <a:off x="830555" y="2050353"/>
                <a:ext cx="2388432" cy="3978930"/>
              </a:xfrm>
              <a:prstGeom prst="roundRect">
                <a:avLst>
                  <a:gd fmla="val 1231" name="adj"/>
                </a:avLst>
              </a:prstGeom>
              <a:gradFill>
                <a:gsLst>
                  <a:gs pos="0">
                    <a:srgbClr val="238DED"/>
                  </a:gs>
                  <a:gs pos="100000">
                    <a:srgbClr val="18478F"/>
                  </a:gs>
                </a:gsLst>
                <a:lin ang="2700000" scaled="1"/>
              </a:gradFill>
              <a:ln w="127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4" name="Title 3"/>
              <p:cNvSpPr txBox="1"/>
              <p:nvPr/>
            </p:nvSpPr>
            <p:spPr>
              <a:xfrm>
                <a:off x="830555" y="4352979"/>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1800">
                    <a:solidFill>
                      <a:schemeClr val="bg1"/>
                    </a:solidFill>
                    <a:latin charset="-122" panose="020b0503020204020204" pitchFamily="34" typeface="微软雅黑"/>
                    <a:ea charset="-122" panose="020b0503020204020204" pitchFamily="34" typeface="微软雅黑"/>
                    <a:cs typeface="+mn-ea"/>
                    <a:sym typeface="+mn-lt"/>
                  </a:rPr>
                  <a:t>张某某</a:t>
                </a:r>
              </a:p>
            </p:txBody>
          </p:sp>
          <p:sp>
            <p:nvSpPr>
              <p:cNvPr id="5" name="Title 3"/>
              <p:cNvSpPr txBox="1"/>
              <p:nvPr/>
            </p:nvSpPr>
            <p:spPr>
              <a:xfrm>
                <a:off x="830555" y="4718300"/>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bg1"/>
                    </a:solidFill>
                    <a:latin charset="-122" panose="020b0503020204020204" pitchFamily="34" typeface="微软雅黑"/>
                    <a:ea charset="-122" panose="020b0503020204020204" pitchFamily="34" typeface="微软雅黑"/>
                    <a:cs typeface="+mn-ea"/>
                    <a:sym typeface="+mn-lt"/>
                  </a:rPr>
                  <a:t>CEO / Founder</a:t>
                </a:r>
              </a:p>
            </p:txBody>
          </p:sp>
          <p:sp>
            <p:nvSpPr>
              <p:cNvPr id="6" name="Title 3"/>
              <p:cNvSpPr txBox="1"/>
              <p:nvPr/>
            </p:nvSpPr>
            <p:spPr>
              <a:xfrm>
                <a:off x="1002707" y="5214839"/>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bg1"/>
                    </a:solidFill>
                    <a:latin charset="-122" panose="020b0503020204020204" pitchFamily="34" typeface="微软雅黑"/>
                    <a:ea charset="-122" panose="020b0503020204020204" pitchFamily="34" typeface="微软雅黑"/>
                    <a:cs typeface="+mn-ea"/>
                    <a:sym typeface="+mn-lt"/>
                  </a:rPr>
                  <a:t>简洁精准的 解说所提炼的核心概念点击输入简要文字解说</a:t>
                </a:r>
              </a:p>
            </p:txBody>
          </p:sp>
          <p:cxnSp>
            <p:nvCxnSpPr>
              <p:cNvPr id="7" name="Straight Connector 9"/>
              <p:cNvCxnSpPr/>
              <p:nvPr/>
            </p:nvCxnSpPr>
            <p:spPr>
              <a:xfrm flipH="1">
                <a:off x="2024771" y="3963657"/>
                <a:ext cx="0" cy="2765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28"/>
              <p:cNvCxnSpPr/>
              <p:nvPr/>
            </p:nvCxnSpPr>
            <p:spPr>
              <a:xfrm>
                <a:off x="830555" y="5099387"/>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35" name="椭圆 34"/>
            <p:cNvSpPr/>
            <p:nvPr/>
          </p:nvSpPr>
          <p:spPr>
            <a:xfrm>
              <a:off x="1550653" y="2155113"/>
              <a:ext cx="1215865" cy="1215865"/>
            </a:xfrm>
            <a:prstGeom prst="ellipse">
              <a:avLst/>
            </a:prstGeom>
            <a:blipFill dpi="0" rotWithShape="1">
              <a:blip r:embed="rId3">
                <a:extLst>
                  <a:ext uri="{28A0092B-C50C-407E-A947-70E740481C1C}">
                    <a14:useLocalDpi val="0"/>
                  </a:ext>
                </a:extLst>
              </a:blip>
              <a:stretch>
                <a:fillRect l="-29586" r="-20414"/>
              </a:stretch>
            </a:blip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grpSp>
      <p:grpSp>
        <p:nvGrpSpPr>
          <p:cNvPr id="67" name="组合 66"/>
          <p:cNvGrpSpPr/>
          <p:nvPr/>
        </p:nvGrpSpPr>
        <p:grpSpPr>
          <a:xfrm>
            <a:off x="3657491" y="2044700"/>
            <a:ext cx="2299410" cy="3830628"/>
            <a:chOff x="964370" y="1819128"/>
            <a:chExt cx="2388432" cy="3978930"/>
          </a:xfrm>
          <a:effectLst/>
        </p:grpSpPr>
        <p:grpSp>
          <p:nvGrpSpPr>
            <p:cNvPr id="68" name="Group 31"/>
            <p:cNvGrpSpPr/>
            <p:nvPr/>
          </p:nvGrpSpPr>
          <p:grpSpPr>
            <a:xfrm>
              <a:off x="964370" y="1819128"/>
              <a:ext cx="2388432" cy="3978930"/>
              <a:chOff x="830555" y="2050353"/>
              <a:chExt cx="2388432" cy="3978930"/>
            </a:xfrm>
            <a:effectLst>
              <a:outerShdw algn="tl" blurRad="254000" dir="2700000" dist="63500" rotWithShape="0">
                <a:prstClr val="black">
                  <a:alpha val="30000"/>
                </a:prstClr>
              </a:outerShdw>
            </a:effectLst>
          </p:grpSpPr>
          <p:sp>
            <p:nvSpPr>
              <p:cNvPr id="70" name="Rounded Rectangle 10"/>
              <p:cNvSpPr/>
              <p:nvPr/>
            </p:nvSpPr>
            <p:spPr>
              <a:xfrm>
                <a:off x="830555" y="2050353"/>
                <a:ext cx="2388432" cy="3978930"/>
              </a:xfrm>
              <a:prstGeom prst="roundRect">
                <a:avLst>
                  <a:gd fmla="val 1231" name="adj"/>
                </a:avLst>
              </a:prstGeom>
              <a:gradFill>
                <a:gsLst>
                  <a:gs pos="0">
                    <a:schemeClr val="bg1"/>
                  </a:gs>
                  <a:gs pos="100000">
                    <a:schemeClr val="bg1">
                      <a:lumMod val="95000"/>
                    </a:schemeClr>
                  </a:gs>
                  <a:gs pos="100000">
                    <a:schemeClr val="bg1">
                      <a:lumMod val="75000"/>
                    </a:schemeClr>
                  </a:gs>
                </a:gsLst>
                <a:lin ang="2700000" scaled="1"/>
              </a:gradFill>
              <a:ln w="127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schemeClr val="tx1">
                      <a:lumMod val="75000"/>
                      <a:lumOff val="25000"/>
                    </a:schemeClr>
                  </a:solidFill>
                  <a:latin charset="-122" panose="020b0503020204020204" pitchFamily="34" typeface="微软雅黑"/>
                  <a:ea charset="-122" panose="020b0503020204020204" pitchFamily="34" typeface="微软雅黑"/>
                  <a:cs typeface="+mn-ea"/>
                  <a:sym typeface="+mn-lt"/>
                </a:endParaRPr>
              </a:p>
            </p:txBody>
          </p:sp>
          <p:sp>
            <p:nvSpPr>
              <p:cNvPr id="71" name="Title 3"/>
              <p:cNvSpPr txBox="1"/>
              <p:nvPr/>
            </p:nvSpPr>
            <p:spPr>
              <a:xfrm>
                <a:off x="830555" y="4352979"/>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18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张某某</a:t>
                </a:r>
              </a:p>
            </p:txBody>
          </p:sp>
          <p:sp>
            <p:nvSpPr>
              <p:cNvPr id="72" name="Title 3"/>
              <p:cNvSpPr txBox="1"/>
              <p:nvPr/>
            </p:nvSpPr>
            <p:spPr>
              <a:xfrm>
                <a:off x="830555" y="4718300"/>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CEO / Founder</a:t>
                </a:r>
              </a:p>
            </p:txBody>
          </p:sp>
          <p:sp>
            <p:nvSpPr>
              <p:cNvPr id="73" name="Title 3"/>
              <p:cNvSpPr txBox="1"/>
              <p:nvPr/>
            </p:nvSpPr>
            <p:spPr>
              <a:xfrm>
                <a:off x="1002707" y="5214839"/>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tx1">
                        <a:lumMod val="75000"/>
                        <a:lumOff val="25000"/>
                      </a:schemeClr>
                    </a:solidFill>
                    <a:latin charset="-122" panose="020b0503020204020204" pitchFamily="34" typeface="微软雅黑"/>
                    <a:ea charset="-122" panose="020b0503020204020204" pitchFamily="34" typeface="微软雅黑"/>
                    <a:cs typeface="+mn-ea"/>
                    <a:sym typeface="+mn-lt"/>
                  </a:rPr>
                  <a:t>简洁精准的 解说所提炼的核心概念点击输入简要文字解说</a:t>
                </a:r>
              </a:p>
            </p:txBody>
          </p:sp>
          <p:cxnSp>
            <p:nvCxnSpPr>
              <p:cNvPr id="74" name="Straight Connector 9"/>
              <p:cNvCxnSpPr/>
              <p:nvPr/>
            </p:nvCxnSpPr>
            <p:spPr>
              <a:xfrm flipH="1">
                <a:off x="2024771" y="3963657"/>
                <a:ext cx="0" cy="27657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28"/>
              <p:cNvCxnSpPr/>
              <p:nvPr/>
            </p:nvCxnSpPr>
            <p:spPr>
              <a:xfrm>
                <a:off x="830555" y="5099387"/>
                <a:ext cx="2388432" cy="0"/>
              </a:xfrm>
              <a:prstGeom prst="line">
                <a:avLst/>
              </a:prstGeom>
              <a:ln>
                <a:solidFill>
                  <a:schemeClr val="tx1">
                    <a:lumMod val="95000"/>
                    <a:lumOff val="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9" name="椭圆 68"/>
            <p:cNvSpPr/>
            <p:nvPr/>
          </p:nvSpPr>
          <p:spPr>
            <a:xfrm>
              <a:off x="1550653" y="2155113"/>
              <a:ext cx="1215865" cy="1215865"/>
            </a:xfrm>
            <a:prstGeom prst="ellipse">
              <a:avLst/>
            </a:prstGeom>
            <a:blipFill dpi="0" rotWithShape="1">
              <a:blip r:embed="rId4">
                <a:extLst>
                  <a:ext uri="{28A0092B-C50C-407E-A947-70E740481C1C}">
                    <a14:useLocalDpi val="0"/>
                  </a:ext>
                </a:extLst>
              </a:blip>
              <a:stretch>
                <a:fillRect b="-39674" t="-10326"/>
              </a:stretch>
            </a:blip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a charset="-122" panose="020b0503020204020204" pitchFamily="34" typeface="微软雅黑"/>
              </a:endParaRPr>
            </a:p>
          </p:txBody>
        </p:sp>
      </p:grpSp>
      <p:grpSp>
        <p:nvGrpSpPr>
          <p:cNvPr id="76" name="组合 75"/>
          <p:cNvGrpSpPr/>
          <p:nvPr/>
        </p:nvGrpSpPr>
        <p:grpSpPr>
          <a:xfrm>
            <a:off x="6328095" y="2044700"/>
            <a:ext cx="2299410" cy="3830628"/>
            <a:chOff x="964370" y="1819128"/>
            <a:chExt cx="2388432" cy="3978930"/>
          </a:xfrm>
          <a:effectLst/>
        </p:grpSpPr>
        <p:grpSp>
          <p:nvGrpSpPr>
            <p:cNvPr id="77" name="Group 31"/>
            <p:cNvGrpSpPr/>
            <p:nvPr/>
          </p:nvGrpSpPr>
          <p:grpSpPr>
            <a:xfrm>
              <a:off x="964370" y="1819128"/>
              <a:ext cx="2388432" cy="3978930"/>
              <a:chOff x="830555" y="2050353"/>
              <a:chExt cx="2388432" cy="3978930"/>
            </a:xfrm>
            <a:effectLst>
              <a:outerShdw algn="tl" blurRad="254000" dir="2700000" dist="63500" rotWithShape="0">
                <a:prstClr val="black">
                  <a:alpha val="30000"/>
                </a:prstClr>
              </a:outerShdw>
            </a:effectLst>
          </p:grpSpPr>
          <p:sp>
            <p:nvSpPr>
              <p:cNvPr id="79" name="Rounded Rectangle 10"/>
              <p:cNvSpPr/>
              <p:nvPr/>
            </p:nvSpPr>
            <p:spPr>
              <a:xfrm>
                <a:off x="830555" y="2050353"/>
                <a:ext cx="2388432" cy="3978930"/>
              </a:xfrm>
              <a:prstGeom prst="roundRect">
                <a:avLst>
                  <a:gd fmla="val 1231" name="adj"/>
                </a:avLst>
              </a:prstGeom>
              <a:gradFill>
                <a:gsLst>
                  <a:gs pos="0">
                    <a:srgbClr val="238DED"/>
                  </a:gs>
                  <a:gs pos="100000">
                    <a:srgbClr val="18478F"/>
                  </a:gs>
                </a:gsLst>
                <a:lin ang="2700000" scaled="1"/>
              </a:gradFill>
              <a:ln w="127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80" name="Title 3"/>
              <p:cNvSpPr txBox="1"/>
              <p:nvPr/>
            </p:nvSpPr>
            <p:spPr>
              <a:xfrm>
                <a:off x="830555" y="4352979"/>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1800">
                    <a:solidFill>
                      <a:schemeClr val="bg1"/>
                    </a:solidFill>
                    <a:latin charset="-122" panose="020b0503020204020204" pitchFamily="34" typeface="微软雅黑"/>
                    <a:ea charset="-122" panose="020b0503020204020204" pitchFamily="34" typeface="微软雅黑"/>
                    <a:cs typeface="+mn-ea"/>
                    <a:sym typeface="+mn-lt"/>
                  </a:rPr>
                  <a:t>张某某</a:t>
                </a:r>
              </a:p>
            </p:txBody>
          </p:sp>
          <p:sp>
            <p:nvSpPr>
              <p:cNvPr id="81" name="Title 3"/>
              <p:cNvSpPr txBox="1"/>
              <p:nvPr/>
            </p:nvSpPr>
            <p:spPr>
              <a:xfrm>
                <a:off x="830555" y="4718300"/>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bg1"/>
                    </a:solidFill>
                    <a:latin charset="-122" panose="020b0503020204020204" pitchFamily="34" typeface="微软雅黑"/>
                    <a:ea charset="-122" panose="020b0503020204020204" pitchFamily="34" typeface="微软雅黑"/>
                    <a:cs typeface="+mn-ea"/>
                    <a:sym typeface="+mn-lt"/>
                  </a:rPr>
                  <a:t>CEO / Founder</a:t>
                </a:r>
              </a:p>
            </p:txBody>
          </p:sp>
          <p:sp>
            <p:nvSpPr>
              <p:cNvPr id="82" name="Title 3"/>
              <p:cNvSpPr txBox="1"/>
              <p:nvPr/>
            </p:nvSpPr>
            <p:spPr>
              <a:xfrm>
                <a:off x="1002707" y="5214839"/>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bg1"/>
                    </a:solidFill>
                    <a:latin charset="-122" panose="020b0503020204020204" pitchFamily="34" typeface="微软雅黑"/>
                    <a:ea charset="-122" panose="020b0503020204020204" pitchFamily="34" typeface="微软雅黑"/>
                    <a:cs typeface="+mn-ea"/>
                    <a:sym typeface="+mn-lt"/>
                  </a:rPr>
                  <a:t>简洁精准的 解说所提炼的核心概念点击输入简要文字解说</a:t>
                </a:r>
              </a:p>
            </p:txBody>
          </p:sp>
          <p:cxnSp>
            <p:nvCxnSpPr>
              <p:cNvPr id="83" name="Straight Connector 9"/>
              <p:cNvCxnSpPr/>
              <p:nvPr/>
            </p:nvCxnSpPr>
            <p:spPr>
              <a:xfrm flipH="1">
                <a:off x="2024771" y="3963657"/>
                <a:ext cx="0" cy="2765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28"/>
              <p:cNvCxnSpPr/>
              <p:nvPr/>
            </p:nvCxnSpPr>
            <p:spPr>
              <a:xfrm>
                <a:off x="830555" y="5099387"/>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78" name="椭圆 77"/>
            <p:cNvSpPr/>
            <p:nvPr/>
          </p:nvSpPr>
          <p:spPr>
            <a:xfrm>
              <a:off x="1550653" y="2155113"/>
              <a:ext cx="1215865" cy="1215865"/>
            </a:xfrm>
            <a:prstGeom prst="ellipse">
              <a:avLst/>
            </a:prstGeom>
            <a:blipFill dpi="0" rotWithShape="1">
              <a:blip r:embed="rId5">
                <a:extLst>
                  <a:ext uri="{28A0092B-C50C-407E-A947-70E740481C1C}">
                    <a14:useLocalDpi val="0"/>
                  </a:ext>
                </a:extLst>
              </a:blip>
              <a:stretch>
                <a:fillRect l="-25000" r="-25000"/>
              </a:stretch>
            </a:blip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grpSp>
      <p:grpSp>
        <p:nvGrpSpPr>
          <p:cNvPr id="85" name="组合 84"/>
          <p:cNvGrpSpPr/>
          <p:nvPr/>
        </p:nvGrpSpPr>
        <p:grpSpPr>
          <a:xfrm>
            <a:off x="8998698" y="2044700"/>
            <a:ext cx="2299410" cy="3830628"/>
            <a:chOff x="964370" y="1819128"/>
            <a:chExt cx="2388432" cy="3978930"/>
          </a:xfrm>
          <a:effectLst/>
        </p:grpSpPr>
        <p:grpSp>
          <p:nvGrpSpPr>
            <p:cNvPr id="86" name="Group 31"/>
            <p:cNvGrpSpPr/>
            <p:nvPr/>
          </p:nvGrpSpPr>
          <p:grpSpPr>
            <a:xfrm>
              <a:off x="964370" y="1819128"/>
              <a:ext cx="2388432" cy="3978930"/>
              <a:chOff x="830555" y="2050353"/>
              <a:chExt cx="2388432" cy="3978930"/>
            </a:xfrm>
            <a:effectLst>
              <a:outerShdw algn="tl" blurRad="254000" dir="2700000" dist="63500" rotWithShape="0">
                <a:prstClr val="black">
                  <a:alpha val="30000"/>
                </a:prstClr>
              </a:outerShdw>
            </a:effectLst>
          </p:grpSpPr>
          <p:sp>
            <p:nvSpPr>
              <p:cNvPr id="88" name="Rounded Rectangle 10"/>
              <p:cNvSpPr/>
              <p:nvPr/>
            </p:nvSpPr>
            <p:spPr>
              <a:xfrm>
                <a:off x="830555" y="2050353"/>
                <a:ext cx="2388432" cy="3978930"/>
              </a:xfrm>
              <a:prstGeom prst="roundRect">
                <a:avLst>
                  <a:gd fmla="val 1231" name="adj"/>
                </a:avLst>
              </a:prstGeom>
              <a:gradFill>
                <a:gsLst>
                  <a:gs pos="0">
                    <a:srgbClr val="238DED"/>
                  </a:gs>
                  <a:gs pos="100000">
                    <a:srgbClr val="18478F"/>
                  </a:gs>
                </a:gsLst>
                <a:lin ang="2700000" scaled="1"/>
              </a:gradFill>
              <a:ln w="12700">
                <a:noFill/>
              </a:ln>
              <a:effectLst>
                <a:outerShdw algn="tl" blurRad="190500" dir="2700000" dist="635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30000"/>
                  </a:lnSpc>
                </a:pPr>
                <a:endParaRPr lang="en-US">
                  <a:solidFill>
                    <a:schemeClr val="bg1"/>
                  </a:solidFill>
                  <a:latin charset="-122" panose="020b0503020204020204" pitchFamily="34" typeface="微软雅黑"/>
                  <a:ea charset="-122" panose="020b0503020204020204" pitchFamily="34" typeface="微软雅黑"/>
                  <a:cs typeface="+mn-ea"/>
                  <a:sym typeface="+mn-lt"/>
                </a:endParaRPr>
              </a:p>
            </p:txBody>
          </p:sp>
          <p:sp>
            <p:nvSpPr>
              <p:cNvPr id="89" name="Title 3"/>
              <p:cNvSpPr txBox="1"/>
              <p:nvPr/>
            </p:nvSpPr>
            <p:spPr>
              <a:xfrm>
                <a:off x="830555" y="4352979"/>
                <a:ext cx="2388432" cy="340607"/>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altLang="en-US" b="0" lang="zh-CN" smtClean="0" sz="1800">
                    <a:solidFill>
                      <a:schemeClr val="bg1"/>
                    </a:solidFill>
                    <a:latin charset="-122" panose="020b0503020204020204" pitchFamily="34" typeface="微软雅黑"/>
                    <a:ea charset="-122" panose="020b0503020204020204" pitchFamily="34" typeface="微软雅黑"/>
                    <a:cs typeface="+mn-ea"/>
                    <a:sym typeface="+mn-lt"/>
                  </a:rPr>
                  <a:t>张某某</a:t>
                </a:r>
              </a:p>
            </p:txBody>
          </p:sp>
          <p:sp>
            <p:nvSpPr>
              <p:cNvPr id="90" name="Title 3"/>
              <p:cNvSpPr txBox="1"/>
              <p:nvPr/>
            </p:nvSpPr>
            <p:spPr>
              <a:xfrm>
                <a:off x="830555" y="4718300"/>
                <a:ext cx="2388432" cy="264042"/>
              </a:xfrm>
              <a:prstGeom prst="rect">
                <a:avLst/>
              </a:prstGeom>
            </p:spPr>
            <p:txBody>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pPr>
                <a:r>
                  <a:rPr b="0" lang="en-US" sz="1050">
                    <a:solidFill>
                      <a:schemeClr val="bg1"/>
                    </a:solidFill>
                    <a:latin charset="-122" panose="020b0503020204020204" pitchFamily="34" typeface="微软雅黑"/>
                    <a:ea charset="-122" panose="020b0503020204020204" pitchFamily="34" typeface="微软雅黑"/>
                    <a:cs typeface="+mn-ea"/>
                    <a:sym typeface="+mn-lt"/>
                  </a:rPr>
                  <a:t>CEO / Founder</a:t>
                </a:r>
              </a:p>
            </p:txBody>
          </p:sp>
          <p:sp>
            <p:nvSpPr>
              <p:cNvPr id="91" name="Title 3"/>
              <p:cNvSpPr txBox="1"/>
              <p:nvPr/>
            </p:nvSpPr>
            <p:spPr>
              <a:xfrm>
                <a:off x="1002707" y="5214839"/>
                <a:ext cx="2060161" cy="552193"/>
              </a:xfrm>
              <a:prstGeom prst="rect">
                <a:avLst/>
              </a:prstGeom>
            </p:spPr>
            <p:txBody>
              <a:bodyPr>
                <a:noAutofit/>
              </a:bodyPr>
              <a:lstStyle>
                <a:lvl1pPr algn="l" defTabSz="914400" eaLnBrk="1" hangingPunct="1" latinLnBrk="0" rtl="0">
                  <a:lnSpc>
                    <a:spcPct val="70000"/>
                  </a:lnSpc>
                  <a:spcBef>
                    <a:spcPct val="0"/>
                  </a:spcBef>
                  <a:buNone/>
                  <a:defRPr b="1" i="0" kern="1200" sz="3600">
                    <a:solidFill>
                      <a:schemeClr val="tx1"/>
                    </a:solidFill>
                    <a:latin charset="0" typeface="Roboto Thin"/>
                    <a:ea charset="0" typeface="Roboto Thin"/>
                    <a:cs charset="0" typeface="Roboto Thin"/>
                  </a:defRPr>
                </a:lvl1pPr>
              </a:lstStyle>
              <a:p>
                <a:pPr algn="ctr">
                  <a:lnSpc>
                    <a:spcPct val="130000"/>
                  </a:lnSpc>
                  <a:spcBef>
                    <a:spcPct val="0"/>
                  </a:spcBef>
                  <a:buClr>
                    <a:schemeClr val="accent1"/>
                  </a:buClr>
                  <a:buSzPct val="150000"/>
                </a:pPr>
                <a:r>
                  <a:rPr altLang="en-US" b="0" lang="zh-CN" sz="1000">
                    <a:solidFill>
                      <a:schemeClr val="bg1"/>
                    </a:solidFill>
                    <a:latin charset="-122" panose="020b0503020204020204" pitchFamily="34" typeface="微软雅黑"/>
                    <a:ea charset="-122" panose="020b0503020204020204" pitchFamily="34" typeface="微软雅黑"/>
                    <a:cs typeface="+mn-ea"/>
                    <a:sym typeface="+mn-lt"/>
                  </a:rPr>
                  <a:t>简洁精准的 解说所提炼的核心概念点击输入简要文字解说</a:t>
                </a:r>
              </a:p>
            </p:txBody>
          </p:sp>
          <p:cxnSp>
            <p:nvCxnSpPr>
              <p:cNvPr id="92" name="Straight Connector 9"/>
              <p:cNvCxnSpPr/>
              <p:nvPr/>
            </p:nvCxnSpPr>
            <p:spPr>
              <a:xfrm flipH="1">
                <a:off x="2024771" y="3963657"/>
                <a:ext cx="0" cy="2765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28"/>
              <p:cNvCxnSpPr/>
              <p:nvPr/>
            </p:nvCxnSpPr>
            <p:spPr>
              <a:xfrm>
                <a:off x="830555" y="5099387"/>
                <a:ext cx="2388432"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
          <p:nvSpPr>
            <p:cNvPr id="87" name="椭圆 86"/>
            <p:cNvSpPr/>
            <p:nvPr/>
          </p:nvSpPr>
          <p:spPr>
            <a:xfrm>
              <a:off x="1550653" y="2155113"/>
              <a:ext cx="1215865" cy="1215865"/>
            </a:xfrm>
            <a:prstGeom prst="ellipse">
              <a:avLst/>
            </a:prstGeom>
            <a:blipFill dpi="0" rotWithShape="1">
              <a:blip r:embed="rId6">
                <a:extLst>
                  <a:ext uri="{28A0092B-C50C-407E-A947-70E740481C1C}">
                    <a14:useLocalDpi val="0"/>
                  </a:ext>
                </a:extLst>
              </a:blip>
              <a:stretch>
                <a:fillRect l="-46094" r="-3906"/>
              </a:stretch>
            </a:blipFill>
            <a:ln w="190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503020204020204" pitchFamily="34" typeface="微软雅黑"/>
              </a:endParaRPr>
            </a:p>
          </p:txBody>
        </p:sp>
      </p:grpSp>
      <p:sp>
        <p:nvSpPr>
          <p:cNvPr id="41" name="圆角矩形 40"/>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团队人员展示</a:t>
            </a:r>
          </a:p>
        </p:txBody>
      </p:sp>
    </p:spTree>
    <p:extLst>
      <p:ext uri="{BB962C8B-B14F-4D97-AF65-F5344CB8AC3E}">
        <p14:creationId val="73743100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1500" id="7"/>
                                        <p:tgtEl>
                                          <p:spTgt spid="41"/>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41"/>
                                        </p:tgtEl>
                                        <p:attrNameLst>
                                          <p:attrName>ppt_x</p:attrName>
                                          <p:attrName>ppt_y</p:attrName>
                                        </p:attrNameLst>
                                      </p:cBhvr>
                                      <p:rCtr x="0" y="-9074"/>
                                    </p:animMotion>
                                  </p:childTnLst>
                                </p:cTn>
                              </p:par>
                            </p:childTnLst>
                          </p:cTn>
                        </p:par>
                        <p:par>
                          <p:cTn fill="hold" id="10" nodeType="afterGroup">
                            <p:stCondLst>
                              <p:cond delay="1500"/>
                            </p:stCondLst>
                            <p:childTnLst>
                              <p:par>
                                <p:cTn fill="hold" id="11" nodeType="afterEffect" presetClass="entr" presetID="53" presetSubtype="0">
                                  <p:stCondLst>
                                    <p:cond delay="0"/>
                                  </p:stCondLst>
                                  <p:childTnLst>
                                    <p:set>
                                      <p:cBhvr>
                                        <p:cTn dur="1" fill="hold" id="12">
                                          <p:stCondLst>
                                            <p:cond delay="0"/>
                                          </p:stCondLst>
                                        </p:cTn>
                                        <p:tgtEl>
                                          <p:spTgt spid="67"/>
                                        </p:tgtEl>
                                        <p:attrNameLst>
                                          <p:attrName>style.visibility</p:attrName>
                                        </p:attrNameLst>
                                      </p:cBhvr>
                                      <p:to>
                                        <p:strVal val="visible"/>
                                      </p:to>
                                    </p:set>
                                    <p:anim calcmode="lin" valueType="num">
                                      <p:cBhvr>
                                        <p:cTn dur="500" fill="hold" id="13"/>
                                        <p:tgtEl>
                                          <p:spTgt spid="67"/>
                                        </p:tgtEl>
                                        <p:attrNameLst>
                                          <p:attrName>ppt_w</p:attrName>
                                        </p:attrNameLst>
                                      </p:cBhvr>
                                      <p:tavLst>
                                        <p:tav tm="0">
                                          <p:val>
                                            <p:fltVal val="0"/>
                                          </p:val>
                                        </p:tav>
                                        <p:tav tm="100000">
                                          <p:val>
                                            <p:strVal val="#ppt_w"/>
                                          </p:val>
                                        </p:tav>
                                      </p:tavLst>
                                    </p:anim>
                                    <p:anim calcmode="lin" valueType="num">
                                      <p:cBhvr>
                                        <p:cTn dur="500" fill="hold" id="14"/>
                                        <p:tgtEl>
                                          <p:spTgt spid="67"/>
                                        </p:tgtEl>
                                        <p:attrNameLst>
                                          <p:attrName>ppt_h</p:attrName>
                                        </p:attrNameLst>
                                      </p:cBhvr>
                                      <p:tavLst>
                                        <p:tav tm="0">
                                          <p:val>
                                            <p:fltVal val="0"/>
                                          </p:val>
                                        </p:tav>
                                        <p:tav tm="100000">
                                          <p:val>
                                            <p:strVal val="#ppt_h"/>
                                          </p:val>
                                        </p:tav>
                                      </p:tavLst>
                                    </p:anim>
                                    <p:animEffect filter="fade" transition="in">
                                      <p:cBhvr>
                                        <p:cTn dur="500" id="15"/>
                                        <p:tgtEl>
                                          <p:spTgt spid="67"/>
                                        </p:tgtEl>
                                      </p:cBhvr>
                                    </p:animEffect>
                                  </p:childTnLst>
                                </p:cTn>
                              </p:par>
                              <p:par>
                                <p:cTn fill="hold" id="16" nodeType="withEffect" presetClass="entr" presetID="53" presetSubtype="0">
                                  <p:stCondLst>
                                    <p:cond delay="250"/>
                                  </p:stCondLst>
                                  <p:childTnLst>
                                    <p:set>
                                      <p:cBhvr>
                                        <p:cTn dur="1" fill="hold" id="17">
                                          <p:stCondLst>
                                            <p:cond delay="0"/>
                                          </p:stCondLst>
                                        </p:cTn>
                                        <p:tgtEl>
                                          <p:spTgt spid="76"/>
                                        </p:tgtEl>
                                        <p:attrNameLst>
                                          <p:attrName>style.visibility</p:attrName>
                                        </p:attrNameLst>
                                      </p:cBhvr>
                                      <p:to>
                                        <p:strVal val="visible"/>
                                      </p:to>
                                    </p:set>
                                    <p:anim calcmode="lin" valueType="num">
                                      <p:cBhvr>
                                        <p:cTn dur="500" fill="hold" id="18"/>
                                        <p:tgtEl>
                                          <p:spTgt spid="76"/>
                                        </p:tgtEl>
                                        <p:attrNameLst>
                                          <p:attrName>ppt_w</p:attrName>
                                        </p:attrNameLst>
                                      </p:cBhvr>
                                      <p:tavLst>
                                        <p:tav tm="0">
                                          <p:val>
                                            <p:fltVal val="0"/>
                                          </p:val>
                                        </p:tav>
                                        <p:tav tm="100000">
                                          <p:val>
                                            <p:strVal val="#ppt_w"/>
                                          </p:val>
                                        </p:tav>
                                      </p:tavLst>
                                    </p:anim>
                                    <p:anim calcmode="lin" valueType="num">
                                      <p:cBhvr>
                                        <p:cTn dur="500" fill="hold" id="19"/>
                                        <p:tgtEl>
                                          <p:spTgt spid="76"/>
                                        </p:tgtEl>
                                        <p:attrNameLst>
                                          <p:attrName>ppt_h</p:attrName>
                                        </p:attrNameLst>
                                      </p:cBhvr>
                                      <p:tavLst>
                                        <p:tav tm="0">
                                          <p:val>
                                            <p:fltVal val="0"/>
                                          </p:val>
                                        </p:tav>
                                        <p:tav tm="100000">
                                          <p:val>
                                            <p:strVal val="#ppt_h"/>
                                          </p:val>
                                        </p:tav>
                                      </p:tavLst>
                                    </p:anim>
                                    <p:animEffect filter="fade" transition="in">
                                      <p:cBhvr>
                                        <p:cTn dur="500" id="20"/>
                                        <p:tgtEl>
                                          <p:spTgt spid="76"/>
                                        </p:tgtEl>
                                      </p:cBhvr>
                                    </p:animEffect>
                                  </p:childTnLst>
                                </p:cTn>
                              </p:par>
                              <p:par>
                                <p:cTn fill="hold" id="21" nodeType="withEffect" presetClass="entr" presetID="53" presetSubtype="0">
                                  <p:stCondLst>
                                    <p:cond delay="250"/>
                                  </p:stCondLst>
                                  <p:childTnLst>
                                    <p:set>
                                      <p:cBhvr>
                                        <p:cTn dur="1" fill="hold" id="22">
                                          <p:stCondLst>
                                            <p:cond delay="0"/>
                                          </p:stCondLst>
                                        </p:cTn>
                                        <p:tgtEl>
                                          <p:spTgt spid="85"/>
                                        </p:tgtEl>
                                        <p:attrNameLst>
                                          <p:attrName>style.visibility</p:attrName>
                                        </p:attrNameLst>
                                      </p:cBhvr>
                                      <p:to>
                                        <p:strVal val="visible"/>
                                      </p:to>
                                    </p:set>
                                    <p:anim calcmode="lin" valueType="num">
                                      <p:cBhvr>
                                        <p:cTn dur="500" fill="hold" id="23"/>
                                        <p:tgtEl>
                                          <p:spTgt spid="85"/>
                                        </p:tgtEl>
                                        <p:attrNameLst>
                                          <p:attrName>ppt_w</p:attrName>
                                        </p:attrNameLst>
                                      </p:cBhvr>
                                      <p:tavLst>
                                        <p:tav tm="0">
                                          <p:val>
                                            <p:fltVal val="0"/>
                                          </p:val>
                                        </p:tav>
                                        <p:tav tm="100000">
                                          <p:val>
                                            <p:strVal val="#ppt_w"/>
                                          </p:val>
                                        </p:tav>
                                      </p:tavLst>
                                    </p:anim>
                                    <p:anim calcmode="lin" valueType="num">
                                      <p:cBhvr>
                                        <p:cTn dur="500" fill="hold" id="24"/>
                                        <p:tgtEl>
                                          <p:spTgt spid="85"/>
                                        </p:tgtEl>
                                        <p:attrNameLst>
                                          <p:attrName>ppt_h</p:attrName>
                                        </p:attrNameLst>
                                      </p:cBhvr>
                                      <p:tavLst>
                                        <p:tav tm="0">
                                          <p:val>
                                            <p:fltVal val="0"/>
                                          </p:val>
                                        </p:tav>
                                        <p:tav tm="100000">
                                          <p:val>
                                            <p:strVal val="#ppt_h"/>
                                          </p:val>
                                        </p:tav>
                                      </p:tavLst>
                                    </p:anim>
                                    <p:animEffect filter="fade" transition="in">
                                      <p:cBhvr>
                                        <p:cTn dur="500" id="25"/>
                                        <p:tgtEl>
                                          <p:spTgt spid="85"/>
                                        </p:tgtEl>
                                      </p:cBhvr>
                                    </p:animEffect>
                                  </p:childTnLst>
                                </p:cTn>
                              </p:par>
                              <p:par>
                                <p:cTn fill="hold" id="26" nodeType="withEffect" presetClass="entr" presetID="53" presetSubtype="0">
                                  <p:stCondLst>
                                    <p:cond delay="250"/>
                                  </p:stCondLst>
                                  <p:childTnLst>
                                    <p:set>
                                      <p:cBhvr>
                                        <p:cTn dur="1" fill="hold" id="27">
                                          <p:stCondLst>
                                            <p:cond delay="0"/>
                                          </p:stCondLst>
                                        </p:cTn>
                                        <p:tgtEl>
                                          <p:spTgt spid="39"/>
                                        </p:tgtEl>
                                        <p:attrNameLst>
                                          <p:attrName>style.visibility</p:attrName>
                                        </p:attrNameLst>
                                      </p:cBhvr>
                                      <p:to>
                                        <p:strVal val="visible"/>
                                      </p:to>
                                    </p:set>
                                    <p:anim calcmode="lin" valueType="num">
                                      <p:cBhvr>
                                        <p:cTn dur="500" fill="hold" id="28"/>
                                        <p:tgtEl>
                                          <p:spTgt spid="39"/>
                                        </p:tgtEl>
                                        <p:attrNameLst>
                                          <p:attrName>ppt_w</p:attrName>
                                        </p:attrNameLst>
                                      </p:cBhvr>
                                      <p:tavLst>
                                        <p:tav tm="0">
                                          <p:val>
                                            <p:fltVal val="0"/>
                                          </p:val>
                                        </p:tav>
                                        <p:tav tm="100000">
                                          <p:val>
                                            <p:strVal val="#ppt_w"/>
                                          </p:val>
                                        </p:tav>
                                      </p:tavLst>
                                    </p:anim>
                                    <p:anim calcmode="lin" valueType="num">
                                      <p:cBhvr>
                                        <p:cTn dur="500" fill="hold" id="29"/>
                                        <p:tgtEl>
                                          <p:spTgt spid="39"/>
                                        </p:tgtEl>
                                        <p:attrNameLst>
                                          <p:attrName>ppt_h</p:attrName>
                                        </p:attrNameLst>
                                      </p:cBhvr>
                                      <p:tavLst>
                                        <p:tav tm="0">
                                          <p:val>
                                            <p:fltVal val="0"/>
                                          </p:val>
                                        </p:tav>
                                        <p:tav tm="100000">
                                          <p:val>
                                            <p:strVal val="#ppt_h"/>
                                          </p:val>
                                        </p:tav>
                                      </p:tavLst>
                                    </p:anim>
                                    <p:animEffect filter="fade" transition="in">
                                      <p:cBhvr>
                                        <p:cTn dur="500" id="30"/>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1" spid="4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Picture 12"/>
          <p:cNvPicPr>
            <a:picLocks noChangeAspect="1"/>
          </p:cNvPicPr>
          <p:nvPr/>
        </p:nvPicPr>
        <p:blipFill>
          <a:blip r:embed="rId3">
            <a:extLst>
              <a:ext uri="{28A0092B-C50C-407E-A947-70E740481C1C}">
                <a14:useLocalDpi val="0"/>
              </a:ext>
            </a:extLst>
          </a:blip>
          <a:stretch>
            <a:fillRect/>
          </a:stretch>
        </p:blipFill>
        <p:spPr>
          <a:xfrm>
            <a:off x="1145652" y="2070198"/>
            <a:ext cx="2738385" cy="3874147"/>
          </a:xfrm>
          <a:prstGeom prst="rect">
            <a:avLst/>
          </a:prstGeom>
        </p:spPr>
      </p:pic>
      <p:pic>
        <p:nvPicPr>
          <p:cNvPr id="17" name="图片占位符 11"/>
          <p:cNvPicPr>
            <a:picLocks noChangeAspect="1"/>
          </p:cNvPicPr>
          <p:nvPr/>
        </p:nvPicPr>
        <p:blipFill>
          <a:blip r:embed="rId4">
            <a:extLst>
              <a:ext uri="{28A0092B-C50C-407E-A947-70E740481C1C}">
                <a14:useLocalDpi val="0"/>
              </a:ext>
            </a:extLst>
          </a:blip>
          <a:srcRect l="13278" r="13278"/>
          <a:stretch>
            <a:fillRect/>
          </a:stretch>
        </p:blipFill>
        <p:spPr>
          <a:xfrm>
            <a:off x="1556203" y="2606957"/>
            <a:ext cx="2056963" cy="2800629"/>
          </a:xfrm>
          <a:prstGeom prst="rect">
            <a:avLst/>
          </a:prstGeom>
        </p:spPr>
      </p:pic>
      <p:sp>
        <p:nvSpPr>
          <p:cNvPr id="18" name="Freeform 19"/>
          <p:cNvSpPr/>
          <p:nvPr/>
        </p:nvSpPr>
        <p:spPr bwMode="auto">
          <a:xfrm>
            <a:off x="5774736" y="2316971"/>
            <a:ext cx="4973816" cy="837110"/>
          </a:xfrm>
          <a:custGeom>
            <a:gdLst>
              <a:gd fmla="*/ 3200 w 3200" name="T0"/>
              <a:gd fmla="*/ 320 h 640" name="T1"/>
              <a:gd fmla="*/ 2880 w 3200" name="T2"/>
              <a:gd fmla="*/ 640 h 640" name="T3"/>
              <a:gd fmla="*/ 320 w 3200" name="T4"/>
              <a:gd fmla="*/ 640 h 640" name="T5"/>
              <a:gd fmla="*/ 0 w 3200" name="T6"/>
              <a:gd fmla="*/ 320 h 640" name="T7"/>
              <a:gd fmla="*/ 320 w 3200" name="T8"/>
              <a:gd fmla="*/ 0 h 640" name="T9"/>
              <a:gd fmla="*/ 2880 w 3200" name="T10"/>
              <a:gd fmla="*/ 0 h 640" name="T11"/>
              <a:gd fmla="*/ 3200 w 3200" name="T12"/>
              <a:gd fmla="*/ 320 h 640" name="T13"/>
            </a:gdLst>
            <a:cxnLst>
              <a:cxn ang="0">
                <a:pos x="T0" y="T1"/>
              </a:cxn>
              <a:cxn ang="0">
                <a:pos x="T2" y="T3"/>
              </a:cxn>
              <a:cxn ang="0">
                <a:pos x="T4" y="T5"/>
              </a:cxn>
              <a:cxn ang="0">
                <a:pos x="T6" y="T7"/>
              </a:cxn>
              <a:cxn ang="0">
                <a:pos x="T8" y="T9"/>
              </a:cxn>
              <a:cxn ang="0">
                <a:pos x="T10" y="T11"/>
              </a:cxn>
              <a:cxn ang="0">
                <a:pos x="T12" y="T13"/>
              </a:cxn>
            </a:cxnLst>
            <a:rect b="b" l="0" r="r" t="0"/>
            <a:pathLst>
              <a:path h="640" w="320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chemeClr val="bg1"/>
              </a:gs>
              <a:gs pos="100000">
                <a:schemeClr val="bg1">
                  <a:lumMod val="95000"/>
                </a:schemeClr>
              </a:gs>
              <a:gs pos="100000">
                <a:schemeClr val="bg1">
                  <a:lumMod val="75000"/>
                </a:schemeClr>
              </a:gs>
            </a:gsLst>
            <a:lin ang="5400000" scaled="1"/>
          </a:gradFill>
          <a:ln cap="flat" w="31750">
            <a:gradFill>
              <a:gsLst>
                <a:gs pos="0">
                  <a:schemeClr val="bg1"/>
                </a:gs>
                <a:gs pos="100000">
                  <a:srgbClr val="DDDDDD"/>
                </a:gs>
              </a:gsLst>
              <a:lin ang="5400000" scaled="1"/>
            </a:gradFill>
            <a:prstDash val="solid"/>
            <a:miter lim="800000"/>
          </a:ln>
          <a:effectLst>
            <a:outerShdw algn="ctr" blurRad="63500" rotWithShape="0" sx="102000" sy="102000">
              <a:prstClr val="black">
                <a:alpha val="11000"/>
              </a:prstClr>
            </a:outerShdw>
          </a:effectLst>
        </p:spPr>
        <p:txBody>
          <a:bodyPr anchor="t" anchorCtr="0" bIns="45708" compatLnSpc="1" lIns="91416" numCol="1" rIns="91416" tIns="45708" vert="horz" wrap="square"/>
          <a:lstStyle/>
          <a:p>
            <a:endParaRPr altLang="en-US" b="1" lang="zh-CN" sz="1799">
              <a:solidFill>
                <a:schemeClr val="tx1">
                  <a:lumMod val="50000"/>
                  <a:lumOff val="50000"/>
                </a:schemeClr>
              </a:solidFill>
              <a:latin charset="-122" panose="020b0503020204020204" pitchFamily="34" typeface="微软雅黑"/>
              <a:ea charset="-122" panose="020b0503020204020204" pitchFamily="34" typeface="微软雅黑"/>
            </a:endParaRPr>
          </a:p>
        </p:txBody>
      </p:sp>
      <p:grpSp>
        <p:nvGrpSpPr>
          <p:cNvPr id="19" name="组合 18"/>
          <p:cNvGrpSpPr/>
          <p:nvPr/>
        </p:nvGrpSpPr>
        <p:grpSpPr>
          <a:xfrm>
            <a:off x="4352472" y="2412999"/>
            <a:ext cx="2099129" cy="619654"/>
            <a:chOff x="2343189" y="1779247"/>
            <a:chExt cx="2099675" cy="619816"/>
          </a:xfrm>
        </p:grpSpPr>
        <p:sp>
          <p:nvSpPr>
            <p:cNvPr id="20" name="圆角矩形 19"/>
            <p:cNvSpPr/>
            <p:nvPr/>
          </p:nvSpPr>
          <p:spPr>
            <a:xfrm>
              <a:off x="2343189" y="1779247"/>
              <a:ext cx="2099675" cy="619816"/>
            </a:xfrm>
            <a:prstGeom prst="roundRect">
              <a:avLst>
                <a:gd fmla="val 50000" name="adj"/>
              </a:avLst>
            </a:prstGeom>
            <a:gradFill>
              <a:gsLst>
                <a:gs pos="100000">
                  <a:srgbClr val="18478F"/>
                </a:gs>
                <a:gs pos="0">
                  <a:srgbClr val="238DED"/>
                </a:gs>
              </a:gsLst>
              <a:lin ang="5400000" scaled="0"/>
            </a:gradFill>
            <a:ln cap="flat" w="28575">
              <a:noFill/>
              <a:prstDash val="solid"/>
              <a:miter lim="800000"/>
            </a:ln>
            <a:effectLst>
              <a:outerShdw algn="tl" blurRad="190500" dir="2700000" dist="63500" rotWithShape="0">
                <a:prstClr val="black">
                  <a:alpha val="30000"/>
                </a:prstClr>
              </a:outerShdw>
            </a:effectLst>
          </p:spPr>
          <p:txBody>
            <a:bodyPr anchor="t" anchorCtr="0" bIns="45708" compatLnSpc="1" lIns="91416" numCol="1" rIns="91416" tIns="45708" vert="horz" wrap="square"/>
            <a:lstStyle/>
            <a:p>
              <a:endParaRPr altLang="en-US" lang="zh-CN" sz="1799">
                <a:solidFill>
                  <a:prstClr val="black"/>
                </a:solidFill>
                <a:latin charset="0" panose="020b0806030902050204" pitchFamily="34" typeface="Impact MT Std"/>
                <a:ea charset="-122" panose="020b0503020204020204" pitchFamily="34" typeface="微软雅黑"/>
              </a:endParaRPr>
            </a:p>
          </p:txBody>
        </p:sp>
        <p:sp>
          <p:nvSpPr>
            <p:cNvPr id="22" name="椭圆 21"/>
            <p:cNvSpPr/>
            <p:nvPr/>
          </p:nvSpPr>
          <p:spPr>
            <a:xfrm>
              <a:off x="2368263" y="1797613"/>
              <a:ext cx="589017" cy="589018"/>
            </a:xfrm>
            <a:prstGeom prst="ellipse">
              <a:avLst/>
            </a:prstGeom>
            <a:gradFill>
              <a:gsLst>
                <a:gs pos="100000">
                  <a:srgbClr val="E2E2E2"/>
                </a:gs>
                <a:gs pos="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prstClr val="white"/>
                </a:solidFill>
                <a:latin charset="0" panose="020b0806030902050204" pitchFamily="34" typeface="Impact MT Std"/>
                <a:ea charset="-122" panose="020b0503020204020204" pitchFamily="34" typeface="微软雅黑"/>
              </a:endParaRPr>
            </a:p>
          </p:txBody>
        </p:sp>
        <p:sp>
          <p:nvSpPr>
            <p:cNvPr id="23" name="文本框 12"/>
            <p:cNvSpPr txBox="1"/>
            <p:nvPr/>
          </p:nvSpPr>
          <p:spPr>
            <a:xfrm>
              <a:off x="2391393" y="1890730"/>
              <a:ext cx="541796" cy="457319"/>
            </a:xfrm>
            <a:prstGeom prst="rect">
              <a:avLst/>
            </a:prstGeom>
            <a:noFill/>
          </p:spPr>
          <p:txBody>
            <a:bodyPr rtlCol="0" wrap="none">
              <a:spAutoFit/>
            </a:bodyPr>
            <a:lstStyle/>
            <a:p>
              <a:r>
                <a:rPr altLang="zh-CN" lang="en-US" sz="2400">
                  <a:solidFill>
                    <a:schemeClr val="tx1">
                      <a:lumMod val="65000"/>
                      <a:lumOff val="35000"/>
                    </a:schemeClr>
                  </a:solidFill>
                  <a:latin charset="-122" panose="020b0503020204020204" pitchFamily="34" typeface="微软雅黑"/>
                  <a:ea charset="-122" panose="020b0503020204020204" pitchFamily="34" typeface="微软雅黑"/>
                </a:rPr>
                <a:t>01</a:t>
              </a:r>
            </a:p>
          </p:txBody>
        </p:sp>
      </p:grpSp>
      <p:sp>
        <p:nvSpPr>
          <p:cNvPr id="24" name="矩形 3"/>
          <p:cNvSpPr>
            <a:spLocks noChangeArrowheads="1"/>
          </p:cNvSpPr>
          <p:nvPr/>
        </p:nvSpPr>
        <p:spPr bwMode="auto">
          <a:xfrm>
            <a:off x="5147350" y="2515576"/>
            <a:ext cx="868614" cy="3657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4" lIns="91407" rIns="91407" tIns="45704"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spcBef>
                <a:spcPct val="0"/>
              </a:spcBef>
              <a:buFont charset="0" panose="020b0604020202020204" pitchFamily="34" typeface="Arial"/>
              <a:buNone/>
            </a:pPr>
            <a:r>
              <a:rPr altLang="en-US" b="1" lang="zh-CN" smtClean="0">
                <a:solidFill>
                  <a:schemeClr val="bg1"/>
                </a:solidFill>
                <a:latin charset="-122" panose="020b0503020204020204" pitchFamily="34" typeface="微软雅黑"/>
                <a:ea charset="-122" panose="020b0503020204020204" pitchFamily="34" typeface="微软雅黑"/>
                <a:cs charset="0" panose="020b0604020202020204" pitchFamily="34" typeface="Arial"/>
              </a:rPr>
              <a:t>工作一</a:t>
            </a:r>
          </a:p>
        </p:txBody>
      </p:sp>
      <p:sp>
        <p:nvSpPr>
          <p:cNvPr id="25" name="TextBox 503"/>
          <p:cNvSpPr txBox="1"/>
          <p:nvPr/>
        </p:nvSpPr>
        <p:spPr>
          <a:xfrm>
            <a:off x="6522455" y="2487831"/>
            <a:ext cx="3996924" cy="548640"/>
          </a:xfrm>
          <a:prstGeom prst="rect">
            <a:avLst/>
          </a:prstGeom>
          <a:noFill/>
        </p:spPr>
        <p:txBody>
          <a:bodyPr rtlCol="0"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您的内容打在这里，或者通过复制您的文本后，在此框中选择粘贴，尽可能简介扼要，主题明确。您的内容打在这里，</a:t>
            </a:r>
          </a:p>
        </p:txBody>
      </p:sp>
      <p:sp>
        <p:nvSpPr>
          <p:cNvPr id="26" name="Freeform 19"/>
          <p:cNvSpPr/>
          <p:nvPr/>
        </p:nvSpPr>
        <p:spPr bwMode="auto">
          <a:xfrm>
            <a:off x="5772060" y="3576782"/>
            <a:ext cx="4973816" cy="837110"/>
          </a:xfrm>
          <a:custGeom>
            <a:gdLst>
              <a:gd fmla="*/ 3200 w 3200" name="T0"/>
              <a:gd fmla="*/ 320 h 640" name="T1"/>
              <a:gd fmla="*/ 2880 w 3200" name="T2"/>
              <a:gd fmla="*/ 640 h 640" name="T3"/>
              <a:gd fmla="*/ 320 w 3200" name="T4"/>
              <a:gd fmla="*/ 640 h 640" name="T5"/>
              <a:gd fmla="*/ 0 w 3200" name="T6"/>
              <a:gd fmla="*/ 320 h 640" name="T7"/>
              <a:gd fmla="*/ 320 w 3200" name="T8"/>
              <a:gd fmla="*/ 0 h 640" name="T9"/>
              <a:gd fmla="*/ 2880 w 3200" name="T10"/>
              <a:gd fmla="*/ 0 h 640" name="T11"/>
              <a:gd fmla="*/ 3200 w 3200" name="T12"/>
              <a:gd fmla="*/ 320 h 640" name="T13"/>
            </a:gdLst>
            <a:cxnLst>
              <a:cxn ang="0">
                <a:pos x="T0" y="T1"/>
              </a:cxn>
              <a:cxn ang="0">
                <a:pos x="T2" y="T3"/>
              </a:cxn>
              <a:cxn ang="0">
                <a:pos x="T4" y="T5"/>
              </a:cxn>
              <a:cxn ang="0">
                <a:pos x="T6" y="T7"/>
              </a:cxn>
              <a:cxn ang="0">
                <a:pos x="T8" y="T9"/>
              </a:cxn>
              <a:cxn ang="0">
                <a:pos x="T10" y="T11"/>
              </a:cxn>
              <a:cxn ang="0">
                <a:pos x="T12" y="T13"/>
              </a:cxn>
            </a:cxnLst>
            <a:rect b="b" l="0" r="r" t="0"/>
            <a:pathLst>
              <a:path h="640" w="320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chemeClr val="bg1"/>
              </a:gs>
              <a:gs pos="100000">
                <a:schemeClr val="bg1">
                  <a:lumMod val="95000"/>
                </a:schemeClr>
              </a:gs>
              <a:gs pos="100000">
                <a:schemeClr val="bg1">
                  <a:lumMod val="75000"/>
                </a:schemeClr>
              </a:gs>
            </a:gsLst>
            <a:lin ang="5400000" scaled="1"/>
          </a:gradFill>
          <a:ln cap="flat" w="31750">
            <a:gradFill>
              <a:gsLst>
                <a:gs pos="0">
                  <a:schemeClr val="bg1"/>
                </a:gs>
                <a:gs pos="100000">
                  <a:srgbClr val="DDDDDD"/>
                </a:gs>
              </a:gsLst>
              <a:lin ang="5400000" scaled="1"/>
            </a:gradFill>
            <a:prstDash val="solid"/>
            <a:miter lim="800000"/>
          </a:ln>
          <a:effectLst>
            <a:outerShdw algn="ctr" blurRad="63500" rotWithShape="0" sx="102000" sy="102000">
              <a:prstClr val="black">
                <a:alpha val="11000"/>
              </a:prstClr>
            </a:outerShdw>
          </a:effectLst>
        </p:spPr>
        <p:txBody>
          <a:bodyPr anchor="t" anchorCtr="0" bIns="45708" compatLnSpc="1" lIns="91416" numCol="1" rIns="91416" tIns="45708" vert="horz" wrap="square"/>
          <a:lstStyle/>
          <a:p>
            <a:endParaRPr altLang="en-US" b="1" lang="zh-CN" sz="1799">
              <a:solidFill>
                <a:schemeClr val="tx1">
                  <a:lumMod val="50000"/>
                  <a:lumOff val="50000"/>
                </a:schemeClr>
              </a:solidFill>
              <a:latin charset="-122" panose="020b0503020204020204" pitchFamily="34" typeface="微软雅黑"/>
              <a:ea charset="-122" panose="020b0503020204020204" pitchFamily="34" typeface="微软雅黑"/>
            </a:endParaRPr>
          </a:p>
        </p:txBody>
      </p:sp>
      <p:grpSp>
        <p:nvGrpSpPr>
          <p:cNvPr id="27" name="组合 26"/>
          <p:cNvGrpSpPr/>
          <p:nvPr/>
        </p:nvGrpSpPr>
        <p:grpSpPr>
          <a:xfrm>
            <a:off x="4337094" y="3670299"/>
            <a:ext cx="2114507" cy="624676"/>
            <a:chOff x="2330484" y="1776735"/>
            <a:chExt cx="2115058" cy="624839"/>
          </a:xfrm>
        </p:grpSpPr>
        <p:sp>
          <p:nvSpPr>
            <p:cNvPr id="28" name="圆角矩形 27"/>
            <p:cNvSpPr/>
            <p:nvPr/>
          </p:nvSpPr>
          <p:spPr>
            <a:xfrm>
              <a:off x="2330484" y="1776735"/>
              <a:ext cx="2115058" cy="624839"/>
            </a:xfrm>
            <a:prstGeom prst="roundRect">
              <a:avLst>
                <a:gd fmla="val 50000" name="adj"/>
              </a:avLst>
            </a:prstGeom>
            <a:gradFill>
              <a:gsLst>
                <a:gs pos="100000">
                  <a:srgbClr val="18478F"/>
                </a:gs>
                <a:gs pos="0">
                  <a:srgbClr val="238DED"/>
                </a:gs>
              </a:gsLst>
              <a:lin ang="5400000" scaled="0"/>
            </a:gradFill>
            <a:ln cap="flat" w="28575">
              <a:noFill/>
              <a:prstDash val="solid"/>
              <a:miter lim="800000"/>
            </a:ln>
            <a:effectLst>
              <a:outerShdw algn="tl" blurRad="190500" dir="2700000" dist="63500" rotWithShape="0">
                <a:prstClr val="black">
                  <a:alpha val="30000"/>
                </a:prstClr>
              </a:outerShdw>
            </a:effectLst>
          </p:spPr>
          <p:txBody>
            <a:bodyPr anchor="t" anchorCtr="0" bIns="45708" compatLnSpc="1" lIns="91416" numCol="1" rIns="91416" tIns="45708" vert="horz" wrap="square"/>
            <a:lstStyle/>
            <a:p>
              <a:endParaRPr altLang="en-US" lang="zh-CN" sz="1799">
                <a:solidFill>
                  <a:prstClr val="black"/>
                </a:solidFill>
                <a:latin charset="0" panose="020b0806030902050204" pitchFamily="34" typeface="Impact MT Std"/>
                <a:ea charset="-122" panose="020b0503020204020204" pitchFamily="34" typeface="微软雅黑"/>
              </a:endParaRPr>
            </a:p>
          </p:txBody>
        </p:sp>
        <p:sp>
          <p:nvSpPr>
            <p:cNvPr id="30" name="椭圆 29"/>
            <p:cNvSpPr/>
            <p:nvPr/>
          </p:nvSpPr>
          <p:spPr>
            <a:xfrm>
              <a:off x="2368263" y="1797613"/>
              <a:ext cx="589017" cy="589018"/>
            </a:xfrm>
            <a:prstGeom prst="ellipse">
              <a:avLst/>
            </a:prstGeom>
            <a:gradFill>
              <a:gsLst>
                <a:gs pos="100000">
                  <a:srgbClr val="E2E2E2"/>
                </a:gs>
                <a:gs pos="0">
                  <a:schemeClr val="bg1"/>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prstClr val="white"/>
                </a:solidFill>
                <a:latin charset="0" panose="020b0806030902050204" pitchFamily="34" typeface="Impact MT Std"/>
                <a:ea charset="-122" panose="020b0503020204020204" pitchFamily="34" typeface="微软雅黑"/>
              </a:endParaRPr>
            </a:p>
          </p:txBody>
        </p:sp>
        <p:sp>
          <p:nvSpPr>
            <p:cNvPr id="31" name="文本框 12"/>
            <p:cNvSpPr txBox="1"/>
            <p:nvPr/>
          </p:nvSpPr>
          <p:spPr>
            <a:xfrm>
              <a:off x="2388165" y="1871968"/>
              <a:ext cx="541796" cy="457319"/>
            </a:xfrm>
            <a:prstGeom prst="rect">
              <a:avLst/>
            </a:prstGeom>
            <a:noFill/>
          </p:spPr>
          <p:txBody>
            <a:bodyPr rtlCol="0" wrap="none">
              <a:spAutoFit/>
            </a:bodyPr>
            <a:lstStyle/>
            <a:p>
              <a:r>
                <a:rPr altLang="zh-CN" lang="en-US" sz="2400">
                  <a:solidFill>
                    <a:schemeClr val="tx1">
                      <a:lumMod val="65000"/>
                      <a:lumOff val="35000"/>
                    </a:schemeClr>
                  </a:solidFill>
                  <a:latin charset="-122" panose="020b0503020204020204" pitchFamily="34" typeface="微软雅黑"/>
                  <a:ea charset="-122" panose="020b0503020204020204" pitchFamily="34" typeface="微软雅黑"/>
                </a:rPr>
                <a:t>02</a:t>
              </a:r>
            </a:p>
          </p:txBody>
        </p:sp>
      </p:grpSp>
      <p:sp>
        <p:nvSpPr>
          <p:cNvPr id="32" name="矩形 3"/>
          <p:cNvSpPr>
            <a:spLocks noChangeArrowheads="1"/>
          </p:cNvSpPr>
          <p:nvPr/>
        </p:nvSpPr>
        <p:spPr bwMode="auto">
          <a:xfrm>
            <a:off x="5144674" y="3775387"/>
            <a:ext cx="868614" cy="3657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4" lIns="91407" rIns="91407" tIns="45704"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spcBef>
                <a:spcPct val="0"/>
              </a:spcBef>
              <a:buFont charset="0" panose="020b0604020202020204" pitchFamily="34" typeface="Arial"/>
              <a:buNone/>
            </a:pPr>
            <a:r>
              <a:rPr altLang="en-US" b="1" lang="zh-CN" smtClean="0">
                <a:solidFill>
                  <a:schemeClr val="bg1"/>
                </a:solidFill>
                <a:latin charset="-122" panose="020b0503020204020204" pitchFamily="34" typeface="微软雅黑"/>
                <a:ea charset="-122" panose="020b0503020204020204" pitchFamily="34" typeface="微软雅黑"/>
                <a:cs charset="0" panose="020b0604020202020204" pitchFamily="34" typeface="Arial"/>
              </a:rPr>
              <a:t>工作二</a:t>
            </a:r>
          </a:p>
        </p:txBody>
      </p:sp>
      <p:sp>
        <p:nvSpPr>
          <p:cNvPr id="33" name="TextBox 503"/>
          <p:cNvSpPr txBox="1"/>
          <p:nvPr/>
        </p:nvSpPr>
        <p:spPr>
          <a:xfrm>
            <a:off x="6519779" y="3747643"/>
            <a:ext cx="3996924" cy="548640"/>
          </a:xfrm>
          <a:prstGeom prst="rect">
            <a:avLst/>
          </a:prstGeom>
          <a:noFill/>
        </p:spPr>
        <p:txBody>
          <a:bodyPr rtlCol="0"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您的内容打在这里，或者通过复制您的文本后，在此框中选择粘贴，尽可能简介扼要，主题明确。您的内容打在这里，</a:t>
            </a:r>
          </a:p>
        </p:txBody>
      </p:sp>
      <p:sp>
        <p:nvSpPr>
          <p:cNvPr id="34" name="Freeform 19"/>
          <p:cNvSpPr/>
          <p:nvPr/>
        </p:nvSpPr>
        <p:spPr bwMode="auto">
          <a:xfrm>
            <a:off x="5772060" y="4800600"/>
            <a:ext cx="4973816" cy="837110"/>
          </a:xfrm>
          <a:custGeom>
            <a:gdLst>
              <a:gd fmla="*/ 3200 w 3200" name="T0"/>
              <a:gd fmla="*/ 320 h 640" name="T1"/>
              <a:gd fmla="*/ 2880 w 3200" name="T2"/>
              <a:gd fmla="*/ 640 h 640" name="T3"/>
              <a:gd fmla="*/ 320 w 3200" name="T4"/>
              <a:gd fmla="*/ 640 h 640" name="T5"/>
              <a:gd fmla="*/ 0 w 3200" name="T6"/>
              <a:gd fmla="*/ 320 h 640" name="T7"/>
              <a:gd fmla="*/ 320 w 3200" name="T8"/>
              <a:gd fmla="*/ 0 h 640" name="T9"/>
              <a:gd fmla="*/ 2880 w 3200" name="T10"/>
              <a:gd fmla="*/ 0 h 640" name="T11"/>
              <a:gd fmla="*/ 3200 w 3200" name="T12"/>
              <a:gd fmla="*/ 320 h 640" name="T13"/>
            </a:gdLst>
            <a:cxnLst>
              <a:cxn ang="0">
                <a:pos x="T0" y="T1"/>
              </a:cxn>
              <a:cxn ang="0">
                <a:pos x="T2" y="T3"/>
              </a:cxn>
              <a:cxn ang="0">
                <a:pos x="T4" y="T5"/>
              </a:cxn>
              <a:cxn ang="0">
                <a:pos x="T6" y="T7"/>
              </a:cxn>
              <a:cxn ang="0">
                <a:pos x="T8" y="T9"/>
              </a:cxn>
              <a:cxn ang="0">
                <a:pos x="T10" y="T11"/>
              </a:cxn>
              <a:cxn ang="0">
                <a:pos x="T12" y="T13"/>
              </a:cxn>
            </a:cxnLst>
            <a:rect b="b" l="0" r="r" t="0"/>
            <a:pathLst>
              <a:path h="640" w="320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chemeClr val="bg1"/>
              </a:gs>
              <a:gs pos="100000">
                <a:schemeClr val="bg1">
                  <a:lumMod val="95000"/>
                </a:schemeClr>
              </a:gs>
              <a:gs pos="100000">
                <a:schemeClr val="bg1">
                  <a:lumMod val="75000"/>
                </a:schemeClr>
              </a:gs>
            </a:gsLst>
            <a:lin ang="5400000" scaled="1"/>
          </a:gradFill>
          <a:ln cap="flat" w="31750">
            <a:gradFill>
              <a:gsLst>
                <a:gs pos="0">
                  <a:schemeClr val="bg1"/>
                </a:gs>
                <a:gs pos="100000">
                  <a:srgbClr val="DDDDDD"/>
                </a:gs>
              </a:gsLst>
              <a:lin ang="5400000" scaled="1"/>
            </a:gradFill>
            <a:prstDash val="solid"/>
            <a:miter lim="800000"/>
          </a:ln>
          <a:effectLst>
            <a:outerShdw algn="ctr" blurRad="63500" rotWithShape="0" sx="102000" sy="102000">
              <a:prstClr val="black">
                <a:alpha val="11000"/>
              </a:prstClr>
            </a:outerShdw>
          </a:effectLst>
        </p:spPr>
        <p:txBody>
          <a:bodyPr anchor="t" anchorCtr="0" bIns="45708" compatLnSpc="1" lIns="91416" numCol="1" rIns="91416" tIns="45708" vert="horz" wrap="square"/>
          <a:lstStyle/>
          <a:p>
            <a:endParaRPr altLang="en-US" b="1" lang="zh-CN" sz="1799">
              <a:solidFill>
                <a:schemeClr val="tx1">
                  <a:lumMod val="50000"/>
                  <a:lumOff val="50000"/>
                </a:schemeClr>
              </a:solidFill>
              <a:latin charset="-122" panose="020b0503020204020204" pitchFamily="34" typeface="微软雅黑"/>
              <a:ea charset="-122" panose="020b0503020204020204" pitchFamily="34" typeface="微软雅黑"/>
            </a:endParaRPr>
          </a:p>
        </p:txBody>
      </p:sp>
      <p:grpSp>
        <p:nvGrpSpPr>
          <p:cNvPr id="35" name="组合 34"/>
          <p:cNvGrpSpPr/>
          <p:nvPr/>
        </p:nvGrpSpPr>
        <p:grpSpPr>
          <a:xfrm>
            <a:off x="4337096" y="4914900"/>
            <a:ext cx="2114506" cy="588957"/>
            <a:chOff x="2330488" y="1797521"/>
            <a:chExt cx="2115057" cy="589110"/>
          </a:xfrm>
        </p:grpSpPr>
        <p:sp>
          <p:nvSpPr>
            <p:cNvPr id="36" name="圆角矩形 35"/>
            <p:cNvSpPr/>
            <p:nvPr/>
          </p:nvSpPr>
          <p:spPr>
            <a:xfrm>
              <a:off x="2330488" y="1797521"/>
              <a:ext cx="2115057" cy="583264"/>
            </a:xfrm>
            <a:prstGeom prst="roundRect">
              <a:avLst>
                <a:gd fmla="val 50000" name="adj"/>
              </a:avLst>
            </a:prstGeom>
            <a:gradFill>
              <a:gsLst>
                <a:gs pos="100000">
                  <a:srgbClr val="18478F"/>
                </a:gs>
                <a:gs pos="0">
                  <a:srgbClr val="238DED"/>
                </a:gs>
              </a:gsLst>
              <a:lin ang="5400000" scaled="0"/>
            </a:gradFill>
            <a:ln cap="flat" w="28575">
              <a:noFill/>
              <a:prstDash val="solid"/>
              <a:miter lim="800000"/>
            </a:ln>
            <a:effectLst>
              <a:outerShdw algn="tl" blurRad="190500" dir="2700000" dist="63500" rotWithShape="0">
                <a:prstClr val="black">
                  <a:alpha val="30000"/>
                </a:prstClr>
              </a:outerShdw>
            </a:effectLst>
          </p:spPr>
          <p:txBody>
            <a:bodyPr anchor="t" anchorCtr="0" bIns="45708" compatLnSpc="1" lIns="91416" numCol="1" rIns="91416" tIns="45708" vert="horz" wrap="square"/>
            <a:lstStyle/>
            <a:p>
              <a:endParaRPr altLang="en-US" lang="zh-CN" sz="1799">
                <a:solidFill>
                  <a:prstClr val="black"/>
                </a:solidFill>
                <a:latin charset="0" panose="020b0806030902050204" pitchFamily="34" typeface="Impact MT Std"/>
                <a:ea charset="-122" panose="020b0503020204020204" pitchFamily="34" typeface="微软雅黑"/>
              </a:endParaRPr>
            </a:p>
          </p:txBody>
        </p:sp>
        <p:sp>
          <p:nvSpPr>
            <p:cNvPr id="38" name="椭圆 37"/>
            <p:cNvSpPr/>
            <p:nvPr/>
          </p:nvSpPr>
          <p:spPr>
            <a:xfrm>
              <a:off x="2368263" y="1797613"/>
              <a:ext cx="589017" cy="589018"/>
            </a:xfrm>
            <a:prstGeom prst="ellipse">
              <a:avLst/>
            </a:prstGeom>
            <a:gradFill>
              <a:gsLst>
                <a:gs pos="100000">
                  <a:srgbClr val="E2E2E2"/>
                </a:gs>
                <a:gs pos="0">
                  <a:schemeClr val="bg1"/>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prstClr val="white"/>
                </a:solidFill>
                <a:latin typeface="+mn-cs"/>
                <a:ea charset="-122" panose="020b0503020204020204" pitchFamily="34" typeface="微软雅黑"/>
              </a:endParaRPr>
            </a:p>
          </p:txBody>
        </p:sp>
        <p:sp>
          <p:nvSpPr>
            <p:cNvPr id="39" name="文本框 12"/>
            <p:cNvSpPr txBox="1"/>
            <p:nvPr/>
          </p:nvSpPr>
          <p:spPr>
            <a:xfrm>
              <a:off x="2402351" y="1871969"/>
              <a:ext cx="541796" cy="457319"/>
            </a:xfrm>
            <a:prstGeom prst="rect">
              <a:avLst/>
            </a:prstGeom>
            <a:noFill/>
          </p:spPr>
          <p:txBody>
            <a:bodyPr rtlCol="0" wrap="none">
              <a:spAutoFit/>
            </a:bodyPr>
            <a:lstStyle/>
            <a:p>
              <a:r>
                <a:rPr altLang="zh-CN" lang="en-US" sz="2400">
                  <a:solidFill>
                    <a:schemeClr val="tx1">
                      <a:lumMod val="65000"/>
                      <a:lumOff val="35000"/>
                    </a:schemeClr>
                  </a:solidFill>
                  <a:latin charset="-122" panose="020b0503020204020204" pitchFamily="34" typeface="微软雅黑"/>
                  <a:ea charset="-122" panose="020b0503020204020204" pitchFamily="34" typeface="微软雅黑"/>
                </a:rPr>
                <a:t>03</a:t>
              </a:r>
            </a:p>
          </p:txBody>
        </p:sp>
      </p:grpSp>
      <p:sp>
        <p:nvSpPr>
          <p:cNvPr id="40" name="矩形 3"/>
          <p:cNvSpPr>
            <a:spLocks noChangeArrowheads="1"/>
          </p:cNvSpPr>
          <p:nvPr/>
        </p:nvSpPr>
        <p:spPr bwMode="auto">
          <a:xfrm>
            <a:off x="5144674" y="4999204"/>
            <a:ext cx="868614" cy="3657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bIns="45704" lIns="91407" rIns="91407" tIns="45704"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spcBef>
                <a:spcPct val="0"/>
              </a:spcBef>
              <a:buFont charset="0" panose="020b0604020202020204" pitchFamily="34" typeface="Arial"/>
              <a:buNone/>
            </a:pPr>
            <a:r>
              <a:rPr altLang="en-US" b="1" lang="zh-CN" smtClean="0">
                <a:solidFill>
                  <a:schemeClr val="bg1"/>
                </a:solidFill>
                <a:latin charset="-122" panose="020b0503020204020204" pitchFamily="34" typeface="微软雅黑"/>
                <a:ea charset="-122" panose="020b0503020204020204" pitchFamily="34" typeface="微软雅黑"/>
                <a:cs charset="0" panose="020b0604020202020204" pitchFamily="34" typeface="Arial"/>
              </a:rPr>
              <a:t>工作三</a:t>
            </a:r>
          </a:p>
        </p:txBody>
      </p:sp>
      <p:sp>
        <p:nvSpPr>
          <p:cNvPr id="41" name="TextBox 503"/>
          <p:cNvSpPr txBox="1"/>
          <p:nvPr/>
        </p:nvSpPr>
        <p:spPr>
          <a:xfrm>
            <a:off x="6519779" y="4971459"/>
            <a:ext cx="3996924" cy="548640"/>
          </a:xfrm>
          <a:prstGeom prst="rect">
            <a:avLst/>
          </a:prstGeom>
          <a:noFill/>
        </p:spPr>
        <p:txBody>
          <a:bodyPr rtlCol="0" wrap="square">
            <a:spAutoFit/>
          </a:bodyPr>
          <a:lstStyle/>
          <a:p>
            <a:pPr algn="just">
              <a:lnSpc>
                <a:spcPct val="15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您的内容打在这里，或者通过复制您的文本后，在此框中选择粘贴，尽可能简介扼要，主题明确。您的内容打在这里，</a:t>
            </a:r>
          </a:p>
        </p:txBody>
      </p:sp>
      <p:sp>
        <p:nvSpPr>
          <p:cNvPr id="42" name="圆角矩形 41"/>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岗位工作概述</a:t>
            </a:r>
          </a:p>
        </p:txBody>
      </p:sp>
    </p:spTree>
    <p:extLst>
      <p:ext uri="{BB962C8B-B14F-4D97-AF65-F5344CB8AC3E}">
        <p14:creationId val="391988741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1500" id="7"/>
                                        <p:tgtEl>
                                          <p:spTgt spid="42"/>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42"/>
                                        </p:tgtEl>
                                        <p:attrNameLst>
                                          <p:attrName>ppt_x</p:attrName>
                                          <p:attrName>ppt_y</p:attrName>
                                        </p:attrNameLst>
                                      </p:cBhvr>
                                      <p:rCtr x="0" y="-9074"/>
                                    </p:animMotion>
                                  </p:childTnLst>
                                </p:cTn>
                              </p:par>
                            </p:childTnLst>
                          </p:cTn>
                        </p:par>
                        <p:par>
                          <p:cTn fill="hold" id="10" nodeType="afterGroup">
                            <p:stCondLst>
                              <p:cond delay="1500"/>
                            </p:stCondLst>
                            <p:childTnLst>
                              <p:par>
                                <p:cTn fill="hold" id="11" nodeType="afterEffect" presetClass="entr" presetID="26"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wipe(down)" transition="in">
                                      <p:cBhvr>
                                        <p:cTn dur="580" id="13">
                                          <p:stCondLst>
                                            <p:cond delay="0"/>
                                          </p:stCondLst>
                                        </p:cTn>
                                        <p:tgtEl>
                                          <p:spTgt spid="16"/>
                                        </p:tgtEl>
                                      </p:cBhvr>
                                    </p:animEffect>
                                    <p:anim calcmode="lin" valueType="num">
                                      <p:cBhvr>
                                        <p:cTn dur="1822" id="14"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dur="664" id="15" tmFilter="0.0,0.0; 0.25,0.07; 0.50,0.2; 0.75,0.467; 1.0,1.0">
                                          <p:stCondLst>
                                            <p:cond delay="0"/>
                                          </p:stCondLst>
                                        </p:cTn>
                                        <p:tgtEl>
                                          <p:spTgt spid="16"/>
                                        </p:tgtEl>
                                        <p:attrNameLst>
                                          <p:attrName>ppt_y</p:attrName>
                                        </p:attrNameLst>
                                      </p:cBhvr>
                                      <p:tavLst>
                                        <p:tav fmla="#ppt_y-sin(pi*$)/3" tm="0">
                                          <p:val>
                                            <p:fltVal val="0.5"/>
                                          </p:val>
                                        </p:tav>
                                        <p:tav tm="100000">
                                          <p:val>
                                            <p:fltVal val="1"/>
                                          </p:val>
                                        </p:tav>
                                      </p:tavLst>
                                    </p:anim>
                                    <p:anim calcmode="lin" valueType="num">
                                      <p:cBhvr>
                                        <p:cTn dur="664" id="16" tmFilter="0, 0; 0.125,0.2665; 0.25,0.4; 0.375,0.465; 0.5,0.5;  0.625,0.535; 0.75,0.6; 0.875,0.7335; 1,1">
                                          <p:stCondLst>
                                            <p:cond delay="664"/>
                                          </p:stCondLst>
                                        </p:cTn>
                                        <p:tgtEl>
                                          <p:spTgt spid="16"/>
                                        </p:tgtEl>
                                        <p:attrNameLst>
                                          <p:attrName>ppt_y</p:attrName>
                                        </p:attrNameLst>
                                      </p:cBhvr>
                                      <p:tavLst>
                                        <p:tav fmla="#ppt_y-sin(pi*$)/9" tm="0">
                                          <p:val>
                                            <p:fltVal val="0"/>
                                          </p:val>
                                        </p:tav>
                                        <p:tav tm="100000">
                                          <p:val>
                                            <p:fltVal val="1"/>
                                          </p:val>
                                        </p:tav>
                                      </p:tavLst>
                                    </p:anim>
                                    <p:anim calcmode="lin" valueType="num">
                                      <p:cBhvr>
                                        <p:cTn dur="332" id="17" tmFilter="0, 0; 0.125,0.2665; 0.25,0.4; 0.375,0.465; 0.5,0.5;  0.625,0.535; 0.75,0.6; 0.875,0.7335; 1,1">
                                          <p:stCondLst>
                                            <p:cond delay="1324"/>
                                          </p:stCondLst>
                                        </p:cTn>
                                        <p:tgtEl>
                                          <p:spTgt spid="16"/>
                                        </p:tgtEl>
                                        <p:attrNameLst>
                                          <p:attrName>ppt_y</p:attrName>
                                        </p:attrNameLst>
                                      </p:cBhvr>
                                      <p:tavLst>
                                        <p:tav fmla="#ppt_y-sin(pi*$)/27" tm="0">
                                          <p:val>
                                            <p:fltVal val="0"/>
                                          </p:val>
                                        </p:tav>
                                        <p:tav tm="100000">
                                          <p:val>
                                            <p:fltVal val="1"/>
                                          </p:val>
                                        </p:tav>
                                      </p:tavLst>
                                    </p:anim>
                                    <p:anim calcmode="lin" valueType="num">
                                      <p:cBhvr>
                                        <p:cTn dur="164" id="18" tmFilter="0, 0; 0.125,0.2665; 0.25,0.4; 0.375,0.465; 0.5,0.5;  0.625,0.535; 0.75,0.6; 0.875,0.7335; 1,1">
                                          <p:stCondLst>
                                            <p:cond delay="1656"/>
                                          </p:stCondLst>
                                        </p:cTn>
                                        <p:tgtEl>
                                          <p:spTgt spid="16"/>
                                        </p:tgtEl>
                                        <p:attrNameLst>
                                          <p:attrName>ppt_y</p:attrName>
                                        </p:attrNameLst>
                                      </p:cBhvr>
                                      <p:tavLst>
                                        <p:tav fmla="#ppt_y-sin(pi*$)/81" tm="0">
                                          <p:val>
                                            <p:fltVal val="0"/>
                                          </p:val>
                                        </p:tav>
                                        <p:tav tm="100000">
                                          <p:val>
                                            <p:fltVal val="1"/>
                                          </p:val>
                                        </p:tav>
                                      </p:tavLst>
                                    </p:anim>
                                    <p:animScale>
                                      <p:cBhvr>
                                        <p:cTn dur="26" id="19">
                                          <p:stCondLst>
                                            <p:cond delay="650"/>
                                          </p:stCondLst>
                                        </p:cTn>
                                        <p:tgtEl>
                                          <p:spTgt spid="16"/>
                                        </p:tgtEl>
                                      </p:cBhvr>
                                      <p:to x="100000" y="60000"/>
                                    </p:animScale>
                                    <p:animScale>
                                      <p:cBhvr>
                                        <p:cTn decel="50000" dur="166" id="20">
                                          <p:stCondLst>
                                            <p:cond delay="676"/>
                                          </p:stCondLst>
                                        </p:cTn>
                                        <p:tgtEl>
                                          <p:spTgt spid="16"/>
                                        </p:tgtEl>
                                      </p:cBhvr>
                                      <p:to x="100000" y="100000"/>
                                    </p:animScale>
                                    <p:animScale>
                                      <p:cBhvr>
                                        <p:cTn dur="26" id="21">
                                          <p:stCondLst>
                                            <p:cond delay="1312"/>
                                          </p:stCondLst>
                                        </p:cTn>
                                        <p:tgtEl>
                                          <p:spTgt spid="16"/>
                                        </p:tgtEl>
                                      </p:cBhvr>
                                      <p:to x="100000" y="80000"/>
                                    </p:animScale>
                                    <p:animScale>
                                      <p:cBhvr>
                                        <p:cTn decel="50000" dur="166" id="22">
                                          <p:stCondLst>
                                            <p:cond delay="1338"/>
                                          </p:stCondLst>
                                        </p:cTn>
                                        <p:tgtEl>
                                          <p:spTgt spid="16"/>
                                        </p:tgtEl>
                                      </p:cBhvr>
                                      <p:to x="100000" y="100000"/>
                                    </p:animScale>
                                    <p:animScale>
                                      <p:cBhvr>
                                        <p:cTn dur="26" id="23">
                                          <p:stCondLst>
                                            <p:cond delay="1642"/>
                                          </p:stCondLst>
                                        </p:cTn>
                                        <p:tgtEl>
                                          <p:spTgt spid="16"/>
                                        </p:tgtEl>
                                      </p:cBhvr>
                                      <p:to x="100000" y="90000"/>
                                    </p:animScale>
                                    <p:animScale>
                                      <p:cBhvr>
                                        <p:cTn decel="50000" dur="166" id="24">
                                          <p:stCondLst>
                                            <p:cond delay="1668"/>
                                          </p:stCondLst>
                                        </p:cTn>
                                        <p:tgtEl>
                                          <p:spTgt spid="16"/>
                                        </p:tgtEl>
                                      </p:cBhvr>
                                      <p:to x="100000" y="100000"/>
                                    </p:animScale>
                                    <p:animScale>
                                      <p:cBhvr>
                                        <p:cTn dur="26" id="25">
                                          <p:stCondLst>
                                            <p:cond delay="1808"/>
                                          </p:stCondLst>
                                        </p:cTn>
                                        <p:tgtEl>
                                          <p:spTgt spid="16"/>
                                        </p:tgtEl>
                                      </p:cBhvr>
                                      <p:to x="100000" y="95000"/>
                                    </p:animScale>
                                    <p:animScale>
                                      <p:cBhvr>
                                        <p:cTn decel="50000" dur="166" id="26">
                                          <p:stCondLst>
                                            <p:cond delay="1834"/>
                                          </p:stCondLst>
                                        </p:cTn>
                                        <p:tgtEl>
                                          <p:spTgt spid="16"/>
                                        </p:tgtEl>
                                      </p:cBhvr>
                                      <p:to x="100000" y="100000"/>
                                    </p:animScale>
                                  </p:childTnLst>
                                </p:cTn>
                              </p:par>
                            </p:childTnLst>
                          </p:cTn>
                        </p:par>
                        <p:par>
                          <p:cTn fill="hold" id="27" nodeType="afterGroup">
                            <p:stCondLst>
                              <p:cond delay="3500"/>
                            </p:stCondLst>
                            <p:childTnLst>
                              <p:par>
                                <p:cTn fill="hold" id="28" nodeType="afterEffect" presetClass="entr" presetID="42" presetSubtype="0">
                                  <p:stCondLst>
                                    <p:cond delay="0"/>
                                  </p:stCondLst>
                                  <p:childTnLst>
                                    <p:set>
                                      <p:cBhvr>
                                        <p:cTn dur="1" fill="hold" id="29">
                                          <p:stCondLst>
                                            <p:cond delay="0"/>
                                          </p:stCondLst>
                                        </p:cTn>
                                        <p:tgtEl>
                                          <p:spTgt spid="17"/>
                                        </p:tgtEl>
                                        <p:attrNameLst>
                                          <p:attrName>style.visibility</p:attrName>
                                        </p:attrNameLst>
                                      </p:cBhvr>
                                      <p:to>
                                        <p:strVal val="visible"/>
                                      </p:to>
                                    </p:set>
                                    <p:animEffect filter="fade" transition="in">
                                      <p:cBhvr>
                                        <p:cTn dur="1000" id="30"/>
                                        <p:tgtEl>
                                          <p:spTgt spid="17"/>
                                        </p:tgtEl>
                                      </p:cBhvr>
                                    </p:animEffect>
                                    <p:anim calcmode="lin" valueType="num">
                                      <p:cBhvr>
                                        <p:cTn dur="1000" fill="hold" id="31"/>
                                        <p:tgtEl>
                                          <p:spTgt spid="17"/>
                                        </p:tgtEl>
                                        <p:attrNameLst>
                                          <p:attrName>ppt_x</p:attrName>
                                        </p:attrNameLst>
                                      </p:cBhvr>
                                      <p:tavLst>
                                        <p:tav tm="0">
                                          <p:val>
                                            <p:strVal val="#ppt_x"/>
                                          </p:val>
                                        </p:tav>
                                        <p:tav tm="100000">
                                          <p:val>
                                            <p:strVal val="#ppt_x"/>
                                          </p:val>
                                        </p:tav>
                                      </p:tavLst>
                                    </p:anim>
                                    <p:anim calcmode="lin" valueType="num">
                                      <p:cBhvr>
                                        <p:cTn dur="1000" fill="hold" id="32"/>
                                        <p:tgtEl>
                                          <p:spTgt spid="17"/>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500"/>
                            </p:stCondLst>
                            <p:childTnLst>
                              <p:par>
                                <p:cTn accel="100000" fill="hold" id="34" nodeType="afterEffect" presetClass="entr" presetID="2" presetSubtype="8">
                                  <p:stCondLst>
                                    <p:cond delay="0"/>
                                  </p:stCondLst>
                                  <p:childTnLst>
                                    <p:set>
                                      <p:cBhvr>
                                        <p:cTn dur="1" fill="hold" id="35">
                                          <p:stCondLst>
                                            <p:cond delay="0"/>
                                          </p:stCondLst>
                                        </p:cTn>
                                        <p:tgtEl>
                                          <p:spTgt spid="19"/>
                                        </p:tgtEl>
                                        <p:attrNameLst>
                                          <p:attrName>style.visibility</p:attrName>
                                        </p:attrNameLst>
                                      </p:cBhvr>
                                      <p:to>
                                        <p:strVal val="visible"/>
                                      </p:to>
                                    </p:set>
                                    <p:anim calcmode="lin" valueType="num">
                                      <p:cBhvr additive="base">
                                        <p:cTn dur="500" fill="hold" id="36"/>
                                        <p:tgtEl>
                                          <p:spTgt spid="19"/>
                                        </p:tgtEl>
                                        <p:attrNameLst>
                                          <p:attrName>ppt_x</p:attrName>
                                        </p:attrNameLst>
                                      </p:cBhvr>
                                      <p:tavLst>
                                        <p:tav tm="0">
                                          <p:val>
                                            <p:strVal val="0-#ppt_w/2"/>
                                          </p:val>
                                        </p:tav>
                                        <p:tav tm="100000">
                                          <p:val>
                                            <p:strVal val="#ppt_x"/>
                                          </p:val>
                                        </p:tav>
                                      </p:tavLst>
                                    </p:anim>
                                    <p:anim calcmode="lin" valueType="num">
                                      <p:cBhvr additive="base">
                                        <p:cTn dur="500" fill="hold" id="37"/>
                                        <p:tgtEl>
                                          <p:spTgt spid="19"/>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5000"/>
                            </p:stCondLst>
                            <p:childTnLst>
                              <p:par>
                                <p:cTn fill="hold" grpId="0" id="39" nodeType="afterEffect" presetClass="entr" presetID="12" presetSubtype="8">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additive="base">
                                        <p:cTn dur="500" id="41"/>
                                        <p:tgtEl>
                                          <p:spTgt spid="18"/>
                                        </p:tgtEl>
                                        <p:attrNameLst>
                                          <p:attrName>ppt_x</p:attrName>
                                        </p:attrNameLst>
                                      </p:cBhvr>
                                      <p:tavLst>
                                        <p:tav tm="0">
                                          <p:val>
                                            <p:strVal val="#ppt_x-#ppt_w*1.125000"/>
                                          </p:val>
                                        </p:tav>
                                        <p:tav tm="100000">
                                          <p:val>
                                            <p:strVal val="#ppt_x"/>
                                          </p:val>
                                        </p:tav>
                                      </p:tavLst>
                                    </p:anim>
                                    <p:animEffect filter="wipe(right)" transition="in">
                                      <p:cBhvr>
                                        <p:cTn dur="500" id="42"/>
                                        <p:tgtEl>
                                          <p:spTgt spid="18"/>
                                        </p:tgtEl>
                                      </p:cBhvr>
                                    </p:animEffect>
                                  </p:childTnLst>
                                </p:cTn>
                              </p:par>
                              <p:par>
                                <p:cTn fill="hold" grpId="0" id="43" nodeType="withEffect" presetClass="entr" presetID="22" presetSubtype="4">
                                  <p:stCondLst>
                                    <p:cond delay="250"/>
                                  </p:stCondLst>
                                  <p:childTnLst>
                                    <p:set>
                                      <p:cBhvr>
                                        <p:cTn dur="1" fill="hold" id="44">
                                          <p:stCondLst>
                                            <p:cond delay="0"/>
                                          </p:stCondLst>
                                        </p:cTn>
                                        <p:tgtEl>
                                          <p:spTgt spid="24"/>
                                        </p:tgtEl>
                                        <p:attrNameLst>
                                          <p:attrName>style.visibility</p:attrName>
                                        </p:attrNameLst>
                                      </p:cBhvr>
                                      <p:to>
                                        <p:strVal val="visible"/>
                                      </p:to>
                                    </p:set>
                                    <p:animEffect filter="wipe(down)" transition="in">
                                      <p:cBhvr>
                                        <p:cTn dur="500" id="45"/>
                                        <p:tgtEl>
                                          <p:spTgt spid="24"/>
                                        </p:tgtEl>
                                      </p:cBhvr>
                                    </p:animEffect>
                                  </p:childTnLst>
                                </p:cTn>
                              </p:par>
                            </p:childTnLst>
                          </p:cTn>
                        </p:par>
                        <p:par>
                          <p:cTn fill="hold" id="46" nodeType="afterGroup">
                            <p:stCondLst>
                              <p:cond delay="5750"/>
                            </p:stCondLst>
                            <p:childTnLst>
                              <p:par>
                                <p:cTn fill="hold" grpId="0" id="47" nodeType="afterEffect" presetClass="entr" presetID="2" presetSubtype="8">
                                  <p:stCondLst>
                                    <p:cond delay="0"/>
                                  </p:stCondLst>
                                  <p:childTnLst>
                                    <p:set>
                                      <p:cBhvr>
                                        <p:cTn dur="1" fill="hold" id="48">
                                          <p:stCondLst>
                                            <p:cond delay="0"/>
                                          </p:stCondLst>
                                        </p:cTn>
                                        <p:tgtEl>
                                          <p:spTgt spid="25"/>
                                        </p:tgtEl>
                                        <p:attrNameLst>
                                          <p:attrName>style.visibility</p:attrName>
                                        </p:attrNameLst>
                                      </p:cBhvr>
                                      <p:to>
                                        <p:strVal val="visible"/>
                                      </p:to>
                                    </p:set>
                                    <p:anim calcmode="lin" valueType="num">
                                      <p:cBhvr additive="base">
                                        <p:cTn dur="500" fill="hold" id="49"/>
                                        <p:tgtEl>
                                          <p:spTgt spid="25"/>
                                        </p:tgtEl>
                                        <p:attrNameLst>
                                          <p:attrName>ppt_x</p:attrName>
                                        </p:attrNameLst>
                                      </p:cBhvr>
                                      <p:tavLst>
                                        <p:tav tm="0">
                                          <p:val>
                                            <p:strVal val="0-#ppt_w/2"/>
                                          </p:val>
                                        </p:tav>
                                        <p:tav tm="100000">
                                          <p:val>
                                            <p:strVal val="#ppt_x"/>
                                          </p:val>
                                        </p:tav>
                                      </p:tavLst>
                                    </p:anim>
                                    <p:anim calcmode="lin" valueType="num">
                                      <p:cBhvr additive="base">
                                        <p:cTn dur="500" fill="hold" id="50"/>
                                        <p:tgtEl>
                                          <p:spTgt spid="25"/>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6250"/>
                            </p:stCondLst>
                            <p:childTnLst>
                              <p:par>
                                <p:cTn accel="100000" fill="hold" id="52" nodeType="afterEffect" presetClass="entr" presetID="2" presetSubtype="8">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additive="base">
                                        <p:cTn dur="500" fill="hold" id="54"/>
                                        <p:tgtEl>
                                          <p:spTgt spid="27"/>
                                        </p:tgtEl>
                                        <p:attrNameLst>
                                          <p:attrName>ppt_x</p:attrName>
                                        </p:attrNameLst>
                                      </p:cBhvr>
                                      <p:tavLst>
                                        <p:tav tm="0">
                                          <p:val>
                                            <p:strVal val="0-#ppt_w/2"/>
                                          </p:val>
                                        </p:tav>
                                        <p:tav tm="100000">
                                          <p:val>
                                            <p:strVal val="#ppt_x"/>
                                          </p:val>
                                        </p:tav>
                                      </p:tavLst>
                                    </p:anim>
                                    <p:anim calcmode="lin" valueType="num">
                                      <p:cBhvr additive="base">
                                        <p:cTn dur="500" fill="hold" id="55"/>
                                        <p:tgtEl>
                                          <p:spTgt spid="27"/>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6750"/>
                            </p:stCondLst>
                            <p:childTnLst>
                              <p:par>
                                <p:cTn fill="hold" grpId="0" id="57" nodeType="afterEffect" presetClass="entr" presetID="12" presetSubtype="8">
                                  <p:stCondLst>
                                    <p:cond delay="0"/>
                                  </p:stCondLst>
                                  <p:childTnLst>
                                    <p:set>
                                      <p:cBhvr>
                                        <p:cTn dur="1" fill="hold" id="58">
                                          <p:stCondLst>
                                            <p:cond delay="0"/>
                                          </p:stCondLst>
                                        </p:cTn>
                                        <p:tgtEl>
                                          <p:spTgt spid="26"/>
                                        </p:tgtEl>
                                        <p:attrNameLst>
                                          <p:attrName>style.visibility</p:attrName>
                                        </p:attrNameLst>
                                      </p:cBhvr>
                                      <p:to>
                                        <p:strVal val="visible"/>
                                      </p:to>
                                    </p:set>
                                    <p:anim calcmode="lin" valueType="num">
                                      <p:cBhvr additive="base">
                                        <p:cTn dur="500" id="59"/>
                                        <p:tgtEl>
                                          <p:spTgt spid="26"/>
                                        </p:tgtEl>
                                        <p:attrNameLst>
                                          <p:attrName>ppt_x</p:attrName>
                                        </p:attrNameLst>
                                      </p:cBhvr>
                                      <p:tavLst>
                                        <p:tav tm="0">
                                          <p:val>
                                            <p:strVal val="#ppt_x-#ppt_w*1.125000"/>
                                          </p:val>
                                        </p:tav>
                                        <p:tav tm="100000">
                                          <p:val>
                                            <p:strVal val="#ppt_x"/>
                                          </p:val>
                                        </p:tav>
                                      </p:tavLst>
                                    </p:anim>
                                    <p:animEffect filter="wipe(right)" transition="in">
                                      <p:cBhvr>
                                        <p:cTn dur="500" id="60"/>
                                        <p:tgtEl>
                                          <p:spTgt spid="26"/>
                                        </p:tgtEl>
                                      </p:cBhvr>
                                    </p:animEffect>
                                  </p:childTnLst>
                                </p:cTn>
                              </p:par>
                              <p:par>
                                <p:cTn fill="hold" grpId="0" id="61" nodeType="withEffect" presetClass="entr" presetID="22" presetSubtype="4">
                                  <p:stCondLst>
                                    <p:cond delay="250"/>
                                  </p:stCondLst>
                                  <p:childTnLst>
                                    <p:set>
                                      <p:cBhvr>
                                        <p:cTn dur="1" fill="hold" id="62">
                                          <p:stCondLst>
                                            <p:cond delay="0"/>
                                          </p:stCondLst>
                                        </p:cTn>
                                        <p:tgtEl>
                                          <p:spTgt spid="32"/>
                                        </p:tgtEl>
                                        <p:attrNameLst>
                                          <p:attrName>style.visibility</p:attrName>
                                        </p:attrNameLst>
                                      </p:cBhvr>
                                      <p:to>
                                        <p:strVal val="visible"/>
                                      </p:to>
                                    </p:set>
                                    <p:animEffect filter="wipe(down)" transition="in">
                                      <p:cBhvr>
                                        <p:cTn dur="500" id="63"/>
                                        <p:tgtEl>
                                          <p:spTgt spid="32"/>
                                        </p:tgtEl>
                                      </p:cBhvr>
                                    </p:animEffect>
                                  </p:childTnLst>
                                </p:cTn>
                              </p:par>
                            </p:childTnLst>
                          </p:cTn>
                        </p:par>
                        <p:par>
                          <p:cTn fill="hold" id="64" nodeType="afterGroup">
                            <p:stCondLst>
                              <p:cond delay="7500"/>
                            </p:stCondLst>
                            <p:childTnLst>
                              <p:par>
                                <p:cTn fill="hold" grpId="0" id="65" nodeType="afterEffect" presetClass="entr" presetID="2" presetSubtype="8">
                                  <p:stCondLst>
                                    <p:cond delay="0"/>
                                  </p:stCondLst>
                                  <p:childTnLst>
                                    <p:set>
                                      <p:cBhvr>
                                        <p:cTn dur="1" fill="hold" id="66">
                                          <p:stCondLst>
                                            <p:cond delay="0"/>
                                          </p:stCondLst>
                                        </p:cTn>
                                        <p:tgtEl>
                                          <p:spTgt spid="33"/>
                                        </p:tgtEl>
                                        <p:attrNameLst>
                                          <p:attrName>style.visibility</p:attrName>
                                        </p:attrNameLst>
                                      </p:cBhvr>
                                      <p:to>
                                        <p:strVal val="visible"/>
                                      </p:to>
                                    </p:set>
                                    <p:anim calcmode="lin" valueType="num">
                                      <p:cBhvr additive="base">
                                        <p:cTn dur="500" fill="hold" id="67"/>
                                        <p:tgtEl>
                                          <p:spTgt spid="33"/>
                                        </p:tgtEl>
                                        <p:attrNameLst>
                                          <p:attrName>ppt_x</p:attrName>
                                        </p:attrNameLst>
                                      </p:cBhvr>
                                      <p:tavLst>
                                        <p:tav tm="0">
                                          <p:val>
                                            <p:strVal val="0-#ppt_w/2"/>
                                          </p:val>
                                        </p:tav>
                                        <p:tav tm="100000">
                                          <p:val>
                                            <p:strVal val="#ppt_x"/>
                                          </p:val>
                                        </p:tav>
                                      </p:tavLst>
                                    </p:anim>
                                    <p:anim calcmode="lin" valueType="num">
                                      <p:cBhvr additive="base">
                                        <p:cTn dur="500" fill="hold" id="68"/>
                                        <p:tgtEl>
                                          <p:spTgt spid="33"/>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8000"/>
                            </p:stCondLst>
                            <p:childTnLst>
                              <p:par>
                                <p:cTn accel="100000" fill="hold" id="70" nodeType="afterEffect" presetClass="entr" presetID="2" presetSubtype="8">
                                  <p:stCondLst>
                                    <p:cond delay="0"/>
                                  </p:stCondLst>
                                  <p:childTnLst>
                                    <p:set>
                                      <p:cBhvr>
                                        <p:cTn dur="1" fill="hold" id="71">
                                          <p:stCondLst>
                                            <p:cond delay="0"/>
                                          </p:stCondLst>
                                        </p:cTn>
                                        <p:tgtEl>
                                          <p:spTgt spid="35"/>
                                        </p:tgtEl>
                                        <p:attrNameLst>
                                          <p:attrName>style.visibility</p:attrName>
                                        </p:attrNameLst>
                                      </p:cBhvr>
                                      <p:to>
                                        <p:strVal val="visible"/>
                                      </p:to>
                                    </p:set>
                                    <p:anim calcmode="lin" valueType="num">
                                      <p:cBhvr additive="base">
                                        <p:cTn dur="500" fill="hold" id="72"/>
                                        <p:tgtEl>
                                          <p:spTgt spid="35"/>
                                        </p:tgtEl>
                                        <p:attrNameLst>
                                          <p:attrName>ppt_x</p:attrName>
                                        </p:attrNameLst>
                                      </p:cBhvr>
                                      <p:tavLst>
                                        <p:tav tm="0">
                                          <p:val>
                                            <p:strVal val="0-#ppt_w/2"/>
                                          </p:val>
                                        </p:tav>
                                        <p:tav tm="100000">
                                          <p:val>
                                            <p:strVal val="#ppt_x"/>
                                          </p:val>
                                        </p:tav>
                                      </p:tavLst>
                                    </p:anim>
                                    <p:anim calcmode="lin" valueType="num">
                                      <p:cBhvr additive="base">
                                        <p:cTn dur="500" fill="hold" id="73"/>
                                        <p:tgtEl>
                                          <p:spTgt spid="35"/>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8500"/>
                            </p:stCondLst>
                            <p:childTnLst>
                              <p:par>
                                <p:cTn fill="hold" grpId="0" id="75" nodeType="afterEffect" presetClass="entr" presetID="12" presetSubtype="8">
                                  <p:stCondLst>
                                    <p:cond delay="0"/>
                                  </p:stCondLst>
                                  <p:childTnLst>
                                    <p:set>
                                      <p:cBhvr>
                                        <p:cTn dur="1" fill="hold" id="76">
                                          <p:stCondLst>
                                            <p:cond delay="0"/>
                                          </p:stCondLst>
                                        </p:cTn>
                                        <p:tgtEl>
                                          <p:spTgt spid="34"/>
                                        </p:tgtEl>
                                        <p:attrNameLst>
                                          <p:attrName>style.visibility</p:attrName>
                                        </p:attrNameLst>
                                      </p:cBhvr>
                                      <p:to>
                                        <p:strVal val="visible"/>
                                      </p:to>
                                    </p:set>
                                    <p:anim calcmode="lin" valueType="num">
                                      <p:cBhvr additive="base">
                                        <p:cTn dur="500" id="77"/>
                                        <p:tgtEl>
                                          <p:spTgt spid="34"/>
                                        </p:tgtEl>
                                        <p:attrNameLst>
                                          <p:attrName>ppt_x</p:attrName>
                                        </p:attrNameLst>
                                      </p:cBhvr>
                                      <p:tavLst>
                                        <p:tav tm="0">
                                          <p:val>
                                            <p:strVal val="#ppt_x-#ppt_w*1.125000"/>
                                          </p:val>
                                        </p:tav>
                                        <p:tav tm="100000">
                                          <p:val>
                                            <p:strVal val="#ppt_x"/>
                                          </p:val>
                                        </p:tav>
                                      </p:tavLst>
                                    </p:anim>
                                    <p:animEffect filter="wipe(right)" transition="in">
                                      <p:cBhvr>
                                        <p:cTn dur="500" id="78"/>
                                        <p:tgtEl>
                                          <p:spTgt spid="34"/>
                                        </p:tgtEl>
                                      </p:cBhvr>
                                    </p:animEffect>
                                  </p:childTnLst>
                                </p:cTn>
                              </p:par>
                              <p:par>
                                <p:cTn fill="hold" grpId="0" id="79" nodeType="withEffect" presetClass="entr" presetID="22" presetSubtype="4">
                                  <p:stCondLst>
                                    <p:cond delay="250"/>
                                  </p:stCondLst>
                                  <p:childTnLst>
                                    <p:set>
                                      <p:cBhvr>
                                        <p:cTn dur="1" fill="hold" id="80">
                                          <p:stCondLst>
                                            <p:cond delay="0"/>
                                          </p:stCondLst>
                                        </p:cTn>
                                        <p:tgtEl>
                                          <p:spTgt spid="40"/>
                                        </p:tgtEl>
                                        <p:attrNameLst>
                                          <p:attrName>style.visibility</p:attrName>
                                        </p:attrNameLst>
                                      </p:cBhvr>
                                      <p:to>
                                        <p:strVal val="visible"/>
                                      </p:to>
                                    </p:set>
                                    <p:animEffect filter="wipe(down)" transition="in">
                                      <p:cBhvr>
                                        <p:cTn dur="500" id="81"/>
                                        <p:tgtEl>
                                          <p:spTgt spid="40"/>
                                        </p:tgtEl>
                                      </p:cBhvr>
                                    </p:animEffect>
                                  </p:childTnLst>
                                </p:cTn>
                              </p:par>
                            </p:childTnLst>
                          </p:cTn>
                        </p:par>
                        <p:par>
                          <p:cTn fill="hold" id="82" nodeType="afterGroup">
                            <p:stCondLst>
                              <p:cond delay="9250"/>
                            </p:stCondLst>
                            <p:childTnLst>
                              <p:par>
                                <p:cTn fill="hold" grpId="0" id="83" nodeType="afterEffect" presetClass="entr" presetID="2" presetSubtype="8">
                                  <p:stCondLst>
                                    <p:cond delay="0"/>
                                  </p:stCondLst>
                                  <p:childTnLst>
                                    <p:set>
                                      <p:cBhvr>
                                        <p:cTn dur="1" fill="hold" id="84">
                                          <p:stCondLst>
                                            <p:cond delay="0"/>
                                          </p:stCondLst>
                                        </p:cTn>
                                        <p:tgtEl>
                                          <p:spTgt spid="41"/>
                                        </p:tgtEl>
                                        <p:attrNameLst>
                                          <p:attrName>style.visibility</p:attrName>
                                        </p:attrNameLst>
                                      </p:cBhvr>
                                      <p:to>
                                        <p:strVal val="visible"/>
                                      </p:to>
                                    </p:set>
                                    <p:anim calcmode="lin" valueType="num">
                                      <p:cBhvr additive="base">
                                        <p:cTn dur="500" fill="hold" id="85"/>
                                        <p:tgtEl>
                                          <p:spTgt spid="41"/>
                                        </p:tgtEl>
                                        <p:attrNameLst>
                                          <p:attrName>ppt_x</p:attrName>
                                        </p:attrNameLst>
                                      </p:cBhvr>
                                      <p:tavLst>
                                        <p:tav tm="0">
                                          <p:val>
                                            <p:strVal val="0-#ppt_w/2"/>
                                          </p:val>
                                        </p:tav>
                                        <p:tav tm="100000">
                                          <p:val>
                                            <p:strVal val="#ppt_x"/>
                                          </p:val>
                                        </p:tav>
                                      </p:tavLst>
                                    </p:anim>
                                    <p:anim calcmode="lin" valueType="num">
                                      <p:cBhvr additive="base">
                                        <p:cTn dur="500" fill="hold" id="86"/>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4"/>
      <p:bldP grpId="0" spid="25"/>
      <p:bldP grpId="0" spid="26"/>
      <p:bldP grpId="0" spid="32"/>
      <p:bldP grpId="0" spid="33"/>
      <p:bldP grpId="0" spid="34"/>
      <p:bldP grpId="0" spid="40"/>
      <p:bldP grpId="0" spid="41"/>
      <p:bldP grpId="0" spid="42"/>
      <p:bldP grpId="1" spid="4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1627618" y="1909507"/>
            <a:ext cx="367654" cy="3887420"/>
          </a:xfrm>
          <a:prstGeom prst="roundRect">
            <a:avLst>
              <a:gd fmla="val 50000" name="adj"/>
            </a:avLst>
          </a:prstGeom>
          <a:gradFill>
            <a:gsLst>
              <a:gs pos="0">
                <a:schemeClr val="bg1"/>
              </a:gs>
              <a:gs pos="100000">
                <a:srgbClr val="E2E2E2"/>
              </a:gs>
            </a:gsLst>
            <a:lin ang="27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16" name="圆角矩形 15"/>
          <p:cNvSpPr/>
          <p:nvPr/>
        </p:nvSpPr>
        <p:spPr>
          <a:xfrm rot="10800000">
            <a:off x="1627618" y="2701389"/>
            <a:ext cx="367654" cy="3095538"/>
          </a:xfrm>
          <a:prstGeom prst="roundRect">
            <a:avLst>
              <a:gd fmla="val 50000" name="adj"/>
            </a:avLst>
          </a:prstGeom>
          <a:gradFill>
            <a:gsLst>
              <a:gs pos="100000">
                <a:srgbClr val="238DED"/>
              </a:gs>
              <a:gs pos="0">
                <a:srgbClr val="18478F"/>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19" name="椭圆 18"/>
          <p:cNvSpPr/>
          <p:nvPr/>
        </p:nvSpPr>
        <p:spPr>
          <a:xfrm>
            <a:off x="1412845" y="3058676"/>
            <a:ext cx="776815" cy="776814"/>
          </a:xfrm>
          <a:prstGeom prst="ellipse">
            <a:avLst/>
          </a:prstGeom>
          <a:gradFill>
            <a:gsLst>
              <a:gs pos="0">
                <a:schemeClr val="bg1"/>
              </a:gs>
              <a:gs pos="100000">
                <a:srgbClr val="E2E2E2"/>
              </a:gs>
            </a:gsLst>
            <a:lin ang="27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latin charset="0" panose="020b0806030902050204" pitchFamily="34" typeface="Impact MT Std"/>
              <a:ea charset="-122" panose="020b0503020204020204" pitchFamily="34" typeface="微软雅黑"/>
            </a:endParaRPr>
          </a:p>
        </p:txBody>
      </p:sp>
      <p:sp>
        <p:nvSpPr>
          <p:cNvPr id="20" name="TextBox 19"/>
          <p:cNvSpPr txBox="1"/>
          <p:nvPr/>
        </p:nvSpPr>
        <p:spPr>
          <a:xfrm>
            <a:off x="1427739" y="3247694"/>
            <a:ext cx="747023" cy="365760"/>
          </a:xfrm>
          <a:prstGeom prst="rect">
            <a:avLst/>
          </a:prstGeom>
          <a:noFill/>
        </p:spPr>
        <p:txBody>
          <a:bodyPr rtlCol="0" wrap="square">
            <a:spAutoFit/>
          </a:bodyPr>
          <a:lstStyle/>
          <a:p>
            <a:pPr algn="ctr"/>
            <a:r>
              <a:rPr altLang="zh-CN" lang="en-US">
                <a:solidFill>
                  <a:schemeClr val="tx1">
                    <a:lumMod val="65000"/>
                    <a:lumOff val="35000"/>
                  </a:schemeClr>
                </a:solidFill>
                <a:latin charset="-122" panose="020b0400000000000000" pitchFamily="34" typeface="Adobe 黑体 Std R"/>
                <a:ea charset="-122" panose="020b0400000000000000" pitchFamily="34" typeface="Adobe 黑体 Std R"/>
              </a:rPr>
              <a:t>85%</a:t>
            </a:r>
          </a:p>
        </p:txBody>
      </p:sp>
      <p:sp>
        <p:nvSpPr>
          <p:cNvPr id="21" name="文本框 9"/>
          <p:cNvSpPr txBox="1"/>
          <p:nvPr/>
        </p:nvSpPr>
        <p:spPr>
          <a:xfrm>
            <a:off x="1199537" y="5810714"/>
            <a:ext cx="1223817" cy="525762"/>
          </a:xfrm>
          <a:prstGeom prst="rect">
            <a:avLst/>
          </a:prstGeom>
          <a:noFill/>
        </p:spPr>
        <p:txBody>
          <a:bodyPr bIns="34281" lIns="68562" rIns="68562" rtlCol="0" tIns="34281" wrap="square">
            <a:spAutoFit/>
          </a:bodyPr>
          <a:lstStyle/>
          <a:p>
            <a:pPr algn="ctr" lvl="1" marL="0">
              <a:lnSpc>
                <a:spcPct val="15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第一项</a:t>
            </a:r>
          </a:p>
          <a:p>
            <a:pPr algn="ctr" lvl="1" marL="0">
              <a:lnSpc>
                <a:spcPct val="15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工作概述</a:t>
            </a:r>
          </a:p>
        </p:txBody>
      </p:sp>
      <p:sp>
        <p:nvSpPr>
          <p:cNvPr id="22" name="圆角矩形 21"/>
          <p:cNvSpPr/>
          <p:nvPr/>
        </p:nvSpPr>
        <p:spPr>
          <a:xfrm>
            <a:off x="2851436" y="1909507"/>
            <a:ext cx="367654" cy="3887420"/>
          </a:xfrm>
          <a:prstGeom prst="roundRect">
            <a:avLst>
              <a:gd fmla="val 50000" name="adj"/>
            </a:avLst>
          </a:prstGeom>
          <a:gradFill>
            <a:gsLst>
              <a:gs pos="0">
                <a:schemeClr val="bg1"/>
              </a:gs>
              <a:gs pos="100000">
                <a:srgbClr val="E2E2E2"/>
              </a:gs>
            </a:gsLst>
            <a:lin ang="27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23" name="圆角矩形 22"/>
          <p:cNvSpPr/>
          <p:nvPr/>
        </p:nvSpPr>
        <p:spPr>
          <a:xfrm rot="10800000">
            <a:off x="2851436" y="2269454"/>
            <a:ext cx="367654" cy="3527473"/>
          </a:xfrm>
          <a:prstGeom prst="roundRect">
            <a:avLst>
              <a:gd fmla="val 50000" name="adj"/>
            </a:avLst>
          </a:prstGeom>
          <a:gradFill>
            <a:gsLst>
              <a:gs pos="100000">
                <a:srgbClr val="238DED"/>
              </a:gs>
              <a:gs pos="0">
                <a:srgbClr val="18478F"/>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26" name="椭圆 25"/>
          <p:cNvSpPr/>
          <p:nvPr/>
        </p:nvSpPr>
        <p:spPr>
          <a:xfrm>
            <a:off x="2636662" y="2647129"/>
            <a:ext cx="776815" cy="776814"/>
          </a:xfrm>
          <a:prstGeom prst="ellipse">
            <a:avLst/>
          </a:prstGeom>
          <a:gradFill>
            <a:gsLst>
              <a:gs pos="0">
                <a:schemeClr val="bg1"/>
              </a:gs>
              <a:gs pos="100000">
                <a:srgbClr val="E2E2E2"/>
              </a:gs>
            </a:gsLst>
            <a:lin ang="27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latin charset="0" panose="020b0806030902050204" pitchFamily="34" typeface="Impact MT Std"/>
              <a:ea charset="-122" panose="020b0503020204020204" pitchFamily="34" typeface="微软雅黑"/>
            </a:endParaRPr>
          </a:p>
        </p:txBody>
      </p:sp>
      <p:sp>
        <p:nvSpPr>
          <p:cNvPr id="27" name="TextBox 26"/>
          <p:cNvSpPr txBox="1"/>
          <p:nvPr/>
        </p:nvSpPr>
        <p:spPr>
          <a:xfrm>
            <a:off x="2651557" y="2836148"/>
            <a:ext cx="747023" cy="365760"/>
          </a:xfrm>
          <a:prstGeom prst="rect">
            <a:avLst/>
          </a:prstGeom>
          <a:noFill/>
        </p:spPr>
        <p:txBody>
          <a:bodyPr rtlCol="0" wrap="square">
            <a:spAutoFit/>
          </a:bodyPr>
          <a:lstStyle/>
          <a:p>
            <a:pPr algn="ctr"/>
            <a:r>
              <a:rPr altLang="zh-CN" lang="en-US">
                <a:solidFill>
                  <a:schemeClr val="tx1">
                    <a:lumMod val="65000"/>
                    <a:lumOff val="35000"/>
                  </a:schemeClr>
                </a:solidFill>
                <a:latin charset="-122" panose="020b0400000000000000" pitchFamily="34" typeface="Adobe 黑体 Std R"/>
                <a:ea charset="-122" panose="020b0400000000000000" pitchFamily="34" typeface="Adobe 黑体 Std R"/>
              </a:rPr>
              <a:t>95%</a:t>
            </a:r>
          </a:p>
        </p:txBody>
      </p:sp>
      <p:sp>
        <p:nvSpPr>
          <p:cNvPr id="28" name="文本框 9"/>
          <p:cNvSpPr txBox="1"/>
          <p:nvPr/>
        </p:nvSpPr>
        <p:spPr>
          <a:xfrm>
            <a:off x="2423354" y="5810714"/>
            <a:ext cx="1223817" cy="525762"/>
          </a:xfrm>
          <a:prstGeom prst="rect">
            <a:avLst/>
          </a:prstGeom>
          <a:noFill/>
        </p:spPr>
        <p:txBody>
          <a:bodyPr bIns="34281" lIns="68562" rIns="68562" rtlCol="0" tIns="34281" wrap="square">
            <a:spAutoFit/>
          </a:bodyPr>
          <a:lstStyle/>
          <a:p>
            <a:pPr algn="ctr" lvl="1" marL="0">
              <a:lnSpc>
                <a:spcPct val="15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第二项</a:t>
            </a:r>
          </a:p>
          <a:p>
            <a:pPr algn="ctr" lvl="1" marL="0">
              <a:lnSpc>
                <a:spcPct val="15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工作概述</a:t>
            </a:r>
          </a:p>
        </p:txBody>
      </p:sp>
      <p:sp>
        <p:nvSpPr>
          <p:cNvPr id="29" name="圆角矩形 28"/>
          <p:cNvSpPr/>
          <p:nvPr/>
        </p:nvSpPr>
        <p:spPr>
          <a:xfrm>
            <a:off x="4075253" y="1909507"/>
            <a:ext cx="367654" cy="3887420"/>
          </a:xfrm>
          <a:prstGeom prst="roundRect">
            <a:avLst>
              <a:gd fmla="val 50000" name="adj"/>
            </a:avLst>
          </a:prstGeom>
          <a:gradFill>
            <a:gsLst>
              <a:gs pos="0">
                <a:schemeClr val="bg1"/>
              </a:gs>
              <a:gs pos="100000">
                <a:srgbClr val="E2E2E2"/>
              </a:gs>
            </a:gsLst>
            <a:lin ang="27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30" name="圆角矩形 29"/>
          <p:cNvSpPr/>
          <p:nvPr/>
        </p:nvSpPr>
        <p:spPr>
          <a:xfrm rot="10800000">
            <a:off x="4075253" y="2557411"/>
            <a:ext cx="367654" cy="3239516"/>
          </a:xfrm>
          <a:prstGeom prst="roundRect">
            <a:avLst>
              <a:gd fmla="val 50000" name="adj"/>
            </a:avLst>
          </a:prstGeom>
          <a:gradFill>
            <a:gsLst>
              <a:gs pos="100000">
                <a:srgbClr val="238DED"/>
              </a:gs>
              <a:gs pos="0">
                <a:srgbClr val="18478F"/>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33" name="椭圆 32"/>
          <p:cNvSpPr/>
          <p:nvPr/>
        </p:nvSpPr>
        <p:spPr>
          <a:xfrm>
            <a:off x="3860479" y="2935086"/>
            <a:ext cx="776815" cy="776814"/>
          </a:xfrm>
          <a:prstGeom prst="ellipse">
            <a:avLst/>
          </a:prstGeom>
          <a:gradFill>
            <a:gsLst>
              <a:gs pos="0">
                <a:schemeClr val="bg1"/>
              </a:gs>
              <a:gs pos="100000">
                <a:srgbClr val="E2E2E2"/>
              </a:gs>
            </a:gsLst>
            <a:lin ang="27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latin charset="0" panose="020b0806030902050204" pitchFamily="34" typeface="Impact MT Std"/>
              <a:ea charset="-122" panose="020b0503020204020204" pitchFamily="34" typeface="微软雅黑"/>
            </a:endParaRPr>
          </a:p>
        </p:txBody>
      </p:sp>
      <p:sp>
        <p:nvSpPr>
          <p:cNvPr id="34" name="TextBox 33"/>
          <p:cNvSpPr txBox="1"/>
          <p:nvPr/>
        </p:nvSpPr>
        <p:spPr>
          <a:xfrm>
            <a:off x="3875374" y="3124105"/>
            <a:ext cx="747023" cy="365760"/>
          </a:xfrm>
          <a:prstGeom prst="rect">
            <a:avLst/>
          </a:prstGeom>
          <a:noFill/>
        </p:spPr>
        <p:txBody>
          <a:bodyPr rtlCol="0" wrap="square">
            <a:spAutoFit/>
          </a:bodyPr>
          <a:lstStyle/>
          <a:p>
            <a:pPr algn="ctr"/>
            <a:r>
              <a:rPr altLang="zh-CN" lang="en-US">
                <a:solidFill>
                  <a:schemeClr val="tx1">
                    <a:lumMod val="65000"/>
                    <a:lumOff val="35000"/>
                  </a:schemeClr>
                </a:solidFill>
                <a:latin charset="-122" panose="020b0400000000000000" pitchFamily="34" typeface="Adobe 黑体 Std R"/>
                <a:ea charset="-122" panose="020b0400000000000000" pitchFamily="34" typeface="Adobe 黑体 Std R"/>
              </a:rPr>
              <a:t>90%</a:t>
            </a:r>
          </a:p>
        </p:txBody>
      </p:sp>
      <p:sp>
        <p:nvSpPr>
          <p:cNvPr id="35" name="文本框 9"/>
          <p:cNvSpPr txBox="1"/>
          <p:nvPr/>
        </p:nvSpPr>
        <p:spPr>
          <a:xfrm>
            <a:off x="3647171" y="5810714"/>
            <a:ext cx="1223817" cy="525762"/>
          </a:xfrm>
          <a:prstGeom prst="rect">
            <a:avLst/>
          </a:prstGeom>
          <a:noFill/>
        </p:spPr>
        <p:txBody>
          <a:bodyPr bIns="34281" lIns="68562" rIns="68562" rtlCol="0" tIns="34281" wrap="square">
            <a:spAutoFit/>
          </a:bodyPr>
          <a:lstStyle/>
          <a:p>
            <a:pPr algn="ctr" lvl="1" marL="0">
              <a:lnSpc>
                <a:spcPct val="15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第三项</a:t>
            </a:r>
          </a:p>
          <a:p>
            <a:pPr algn="ctr" lvl="1" marL="0">
              <a:lnSpc>
                <a:spcPct val="15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工作概述</a:t>
            </a:r>
          </a:p>
        </p:txBody>
      </p:sp>
      <p:sp>
        <p:nvSpPr>
          <p:cNvPr id="36" name="圆角矩形 35"/>
          <p:cNvSpPr/>
          <p:nvPr/>
        </p:nvSpPr>
        <p:spPr>
          <a:xfrm>
            <a:off x="5299070" y="1909507"/>
            <a:ext cx="367654" cy="3887420"/>
          </a:xfrm>
          <a:prstGeom prst="roundRect">
            <a:avLst>
              <a:gd fmla="val 50000" name="adj"/>
            </a:avLst>
          </a:prstGeom>
          <a:gradFill>
            <a:gsLst>
              <a:gs pos="0">
                <a:schemeClr val="bg1"/>
              </a:gs>
              <a:gs pos="100000">
                <a:srgbClr val="E2E2E2"/>
              </a:gs>
            </a:gsLst>
            <a:lin ang="27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37" name="圆角矩形 36"/>
          <p:cNvSpPr/>
          <p:nvPr/>
        </p:nvSpPr>
        <p:spPr>
          <a:xfrm rot="10800000">
            <a:off x="5299070" y="3835490"/>
            <a:ext cx="367654" cy="1961437"/>
          </a:xfrm>
          <a:prstGeom prst="roundRect">
            <a:avLst>
              <a:gd fmla="val 50000" name="adj"/>
            </a:avLst>
          </a:prstGeom>
          <a:gradFill>
            <a:gsLst>
              <a:gs pos="100000">
                <a:srgbClr val="238DED"/>
              </a:gs>
              <a:gs pos="0">
                <a:srgbClr val="18478F"/>
              </a:gs>
            </a:gsLst>
            <a:lin ang="2700000" scaled="0"/>
          </a:gra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ea charset="-122" panose="020b0503020204020204" pitchFamily="34" typeface="微软雅黑"/>
            </a:endParaRPr>
          </a:p>
        </p:txBody>
      </p:sp>
      <p:sp>
        <p:nvSpPr>
          <p:cNvPr id="40" name="椭圆 39"/>
          <p:cNvSpPr/>
          <p:nvPr/>
        </p:nvSpPr>
        <p:spPr>
          <a:xfrm>
            <a:off x="5084297" y="4158904"/>
            <a:ext cx="776815" cy="776814"/>
          </a:xfrm>
          <a:prstGeom prst="ellipse">
            <a:avLst/>
          </a:prstGeom>
          <a:gradFill>
            <a:gsLst>
              <a:gs pos="0">
                <a:schemeClr val="bg1"/>
              </a:gs>
              <a:gs pos="100000">
                <a:srgbClr val="E2E2E2"/>
              </a:gs>
            </a:gsLst>
            <a:lin ang="2700000" scaled="0"/>
          </a:gradFill>
          <a:ln>
            <a:noFill/>
          </a:ln>
          <a:effectLst>
            <a:outerShdw algn="ctr" blurRad="635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latin charset="0" panose="020b0806030902050204" pitchFamily="34" typeface="Impact MT Std"/>
              <a:ea charset="-122" panose="020b0503020204020204" pitchFamily="34" typeface="微软雅黑"/>
            </a:endParaRPr>
          </a:p>
        </p:txBody>
      </p:sp>
      <p:sp>
        <p:nvSpPr>
          <p:cNvPr id="41" name="TextBox 40"/>
          <p:cNvSpPr txBox="1"/>
          <p:nvPr/>
        </p:nvSpPr>
        <p:spPr>
          <a:xfrm>
            <a:off x="5099191" y="4347922"/>
            <a:ext cx="747023" cy="365760"/>
          </a:xfrm>
          <a:prstGeom prst="rect">
            <a:avLst/>
          </a:prstGeom>
          <a:noFill/>
        </p:spPr>
        <p:txBody>
          <a:bodyPr rtlCol="0" wrap="square">
            <a:spAutoFit/>
          </a:bodyPr>
          <a:lstStyle/>
          <a:p>
            <a:pPr algn="ctr"/>
            <a:r>
              <a:rPr altLang="zh-CN" lang="en-US">
                <a:solidFill>
                  <a:schemeClr val="tx1">
                    <a:lumMod val="65000"/>
                    <a:lumOff val="35000"/>
                  </a:schemeClr>
                </a:solidFill>
                <a:latin charset="-122" panose="020b0400000000000000" pitchFamily="34" typeface="Adobe 黑体 Std R"/>
                <a:ea charset="-122" panose="020b0400000000000000" pitchFamily="34" typeface="Adobe 黑体 Std R"/>
              </a:rPr>
              <a:t>45%</a:t>
            </a:r>
          </a:p>
        </p:txBody>
      </p:sp>
      <p:sp>
        <p:nvSpPr>
          <p:cNvPr id="42" name="文本框 9"/>
          <p:cNvSpPr txBox="1"/>
          <p:nvPr/>
        </p:nvSpPr>
        <p:spPr>
          <a:xfrm>
            <a:off x="4870990" y="5810714"/>
            <a:ext cx="1223817" cy="525762"/>
          </a:xfrm>
          <a:prstGeom prst="rect">
            <a:avLst/>
          </a:prstGeom>
          <a:noFill/>
        </p:spPr>
        <p:txBody>
          <a:bodyPr bIns="34281" lIns="68562" rIns="68562" rtlCol="0" tIns="34281" wrap="square">
            <a:spAutoFit/>
          </a:bodyPr>
          <a:lstStyle/>
          <a:p>
            <a:pPr algn="ctr" lvl="1" marL="0">
              <a:lnSpc>
                <a:spcPct val="15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第四项</a:t>
            </a:r>
          </a:p>
          <a:p>
            <a:pPr algn="ctr" lvl="1" marL="0">
              <a:lnSpc>
                <a:spcPct val="150000"/>
              </a:lnSpc>
            </a:pPr>
            <a:r>
              <a:rPr altLang="en-US" lang="zh-CN" sz="1000">
                <a:solidFill>
                  <a:schemeClr val="tx1">
                    <a:lumMod val="75000"/>
                    <a:lumOff val="25000"/>
                  </a:schemeClr>
                </a:solidFill>
                <a:latin charset="-122" panose="020b0503020204020204" pitchFamily="34" typeface="微软雅黑"/>
                <a:ea charset="-122" panose="020b0503020204020204" pitchFamily="34" typeface="微软雅黑"/>
              </a:rPr>
              <a:t>工作概述</a:t>
            </a:r>
          </a:p>
        </p:txBody>
      </p:sp>
      <p:cxnSp>
        <p:nvCxnSpPr>
          <p:cNvPr id="68" name="直接连接符 67"/>
          <p:cNvCxnSpPr/>
          <p:nvPr/>
        </p:nvCxnSpPr>
        <p:spPr>
          <a:xfrm>
            <a:off x="7304920" y="2307736"/>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7592877" y="1940925"/>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70" name="矩形 47"/>
          <p:cNvSpPr>
            <a:spLocks noChangeArrowheads="1"/>
          </p:cNvSpPr>
          <p:nvPr/>
        </p:nvSpPr>
        <p:spPr bwMode="auto">
          <a:xfrm>
            <a:off x="7592877" y="2359335"/>
            <a:ext cx="3416010" cy="457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73" name="椭圆 72"/>
          <p:cNvSpPr/>
          <p:nvPr/>
        </p:nvSpPr>
        <p:spPr>
          <a:xfrm>
            <a:off x="6717495" y="1912791"/>
            <a:ext cx="776815" cy="776814"/>
          </a:xfrm>
          <a:prstGeom prst="ellipse">
            <a:avLst/>
          </a:prstGeom>
          <a:gradFill>
            <a:gsLst>
              <a:gs pos="0">
                <a:schemeClr val="bg1"/>
              </a:gs>
              <a:gs pos="100000">
                <a:schemeClr val="bg1">
                  <a:lumMod val="95000"/>
                </a:schemeClr>
              </a:gs>
              <a:gs pos="100000">
                <a:schemeClr val="bg1">
                  <a:lumMod val="75000"/>
                </a:schemeClr>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ea charset="-122" panose="020b0503020204020204" pitchFamily="34" typeface="微软雅黑"/>
            </a:endParaRPr>
          </a:p>
        </p:txBody>
      </p:sp>
      <p:sp>
        <p:nvSpPr>
          <p:cNvPr id="74" name="TextBox 73"/>
          <p:cNvSpPr txBox="1"/>
          <p:nvPr/>
        </p:nvSpPr>
        <p:spPr>
          <a:xfrm>
            <a:off x="6732389" y="2117034"/>
            <a:ext cx="747023" cy="396240"/>
          </a:xfrm>
          <a:prstGeom prst="rect">
            <a:avLst/>
          </a:prstGeom>
          <a:noFill/>
        </p:spPr>
        <p:txBody>
          <a:bodyPr rtlCol="0" wrap="square">
            <a:spAutoFit/>
          </a:bodyPr>
          <a:lstStyle/>
          <a:p>
            <a:pPr algn="ctr"/>
            <a:r>
              <a:rPr altLang="zh-CN" b="1" lang="en-US" sz="2000">
                <a:solidFill>
                  <a:schemeClr val="tx1">
                    <a:lumMod val="65000"/>
                    <a:lumOff val="35000"/>
                  </a:schemeClr>
                </a:solidFill>
                <a:latin charset="-122" panose="020b0503020204020204" pitchFamily="34" typeface="微软雅黑"/>
                <a:ea charset="-122" panose="020b0503020204020204" pitchFamily="34" typeface="微软雅黑"/>
              </a:rPr>
              <a:t>01</a:t>
            </a:r>
          </a:p>
        </p:txBody>
      </p:sp>
      <p:cxnSp>
        <p:nvCxnSpPr>
          <p:cNvPr id="75" name="直接连接符 74"/>
          <p:cNvCxnSpPr/>
          <p:nvPr/>
        </p:nvCxnSpPr>
        <p:spPr>
          <a:xfrm>
            <a:off x="7294687" y="3447353"/>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7582644" y="3080542"/>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77" name="矩形 47"/>
          <p:cNvSpPr>
            <a:spLocks noChangeArrowheads="1"/>
          </p:cNvSpPr>
          <p:nvPr/>
        </p:nvSpPr>
        <p:spPr bwMode="auto">
          <a:xfrm>
            <a:off x="7582644" y="3498952"/>
            <a:ext cx="3416010" cy="457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80" name="椭圆 79"/>
          <p:cNvSpPr/>
          <p:nvPr/>
        </p:nvSpPr>
        <p:spPr>
          <a:xfrm>
            <a:off x="6707261" y="3052408"/>
            <a:ext cx="776815" cy="776814"/>
          </a:xfrm>
          <a:prstGeom prst="ellipse">
            <a:avLst/>
          </a:prstGeom>
          <a:gradFill>
            <a:gsLst>
              <a:gs pos="100000">
                <a:srgbClr val="238DED"/>
              </a:gs>
              <a:gs pos="0">
                <a:srgbClr val="18478F"/>
              </a:gs>
            </a:gsLst>
            <a:lin ang="189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ea charset="-122" panose="020b0503020204020204" pitchFamily="34" typeface="微软雅黑"/>
            </a:endParaRPr>
          </a:p>
        </p:txBody>
      </p:sp>
      <p:sp>
        <p:nvSpPr>
          <p:cNvPr id="81" name="TextBox 80"/>
          <p:cNvSpPr txBox="1"/>
          <p:nvPr/>
        </p:nvSpPr>
        <p:spPr>
          <a:xfrm>
            <a:off x="6722156" y="3252229"/>
            <a:ext cx="747023" cy="396240"/>
          </a:xfrm>
          <a:prstGeom prst="rect">
            <a:avLst/>
          </a:prstGeom>
          <a:noFill/>
        </p:spPr>
        <p:txBody>
          <a:bodyPr rtlCol="0" wrap="square">
            <a:spAutoFit/>
          </a:bodyPr>
          <a:lstStyle/>
          <a:p>
            <a:pPr algn="ctr"/>
            <a:r>
              <a:rPr altLang="zh-CN" b="1" lang="en-US" sz="2000">
                <a:solidFill>
                  <a:schemeClr val="bg1"/>
                </a:solidFill>
                <a:latin charset="-122" panose="020b0503020204020204" pitchFamily="34" typeface="微软雅黑"/>
                <a:ea charset="-122" panose="020b0503020204020204" pitchFamily="34" typeface="微软雅黑"/>
              </a:rPr>
              <a:t>02</a:t>
            </a:r>
          </a:p>
        </p:txBody>
      </p:sp>
      <p:cxnSp>
        <p:nvCxnSpPr>
          <p:cNvPr id="82" name="直接连接符 81"/>
          <p:cNvCxnSpPr/>
          <p:nvPr/>
        </p:nvCxnSpPr>
        <p:spPr>
          <a:xfrm>
            <a:off x="7294687" y="4584038"/>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582644" y="4217227"/>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84" name="矩形 47"/>
          <p:cNvSpPr>
            <a:spLocks noChangeArrowheads="1"/>
          </p:cNvSpPr>
          <p:nvPr/>
        </p:nvSpPr>
        <p:spPr bwMode="auto">
          <a:xfrm>
            <a:off x="7582644" y="4635636"/>
            <a:ext cx="3416010" cy="457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87" name="椭圆 86"/>
          <p:cNvSpPr/>
          <p:nvPr/>
        </p:nvSpPr>
        <p:spPr>
          <a:xfrm>
            <a:off x="6707261" y="4189093"/>
            <a:ext cx="776815" cy="776814"/>
          </a:xfrm>
          <a:prstGeom prst="ellipse">
            <a:avLst/>
          </a:prstGeom>
          <a:gradFill>
            <a:gsLst>
              <a:gs pos="0">
                <a:schemeClr val="bg1"/>
              </a:gs>
              <a:gs pos="100000">
                <a:schemeClr val="bg1">
                  <a:lumMod val="95000"/>
                </a:schemeClr>
              </a:gs>
              <a:gs pos="100000">
                <a:schemeClr val="bg1">
                  <a:lumMod val="75000"/>
                </a:schemeClr>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ea charset="-122" panose="020b0503020204020204" pitchFamily="34" typeface="微软雅黑"/>
            </a:endParaRPr>
          </a:p>
        </p:txBody>
      </p:sp>
      <p:sp>
        <p:nvSpPr>
          <p:cNvPr id="88" name="TextBox 87"/>
          <p:cNvSpPr txBox="1"/>
          <p:nvPr/>
        </p:nvSpPr>
        <p:spPr>
          <a:xfrm>
            <a:off x="6722156" y="4409934"/>
            <a:ext cx="747023" cy="396240"/>
          </a:xfrm>
          <a:prstGeom prst="rect">
            <a:avLst/>
          </a:prstGeom>
          <a:noFill/>
        </p:spPr>
        <p:txBody>
          <a:bodyPr rtlCol="0" wrap="square">
            <a:spAutoFit/>
          </a:bodyPr>
          <a:lstStyle/>
          <a:p>
            <a:pPr algn="ctr"/>
            <a:r>
              <a:rPr altLang="zh-CN" b="1" lang="en-US" sz="2000">
                <a:solidFill>
                  <a:schemeClr val="tx1">
                    <a:lumMod val="65000"/>
                    <a:lumOff val="35000"/>
                  </a:schemeClr>
                </a:solidFill>
                <a:latin charset="-122" panose="020b0503020204020204" pitchFamily="34" typeface="微软雅黑"/>
                <a:ea charset="-122" panose="020b0503020204020204" pitchFamily="34" typeface="微软雅黑"/>
              </a:rPr>
              <a:t>03</a:t>
            </a:r>
          </a:p>
        </p:txBody>
      </p:sp>
      <p:cxnSp>
        <p:nvCxnSpPr>
          <p:cNvPr id="89" name="直接连接符 88"/>
          <p:cNvCxnSpPr/>
          <p:nvPr/>
        </p:nvCxnSpPr>
        <p:spPr>
          <a:xfrm>
            <a:off x="7294687" y="5763220"/>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7582644" y="5396409"/>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91" name="矩形 47"/>
          <p:cNvSpPr>
            <a:spLocks noChangeArrowheads="1"/>
          </p:cNvSpPr>
          <p:nvPr/>
        </p:nvSpPr>
        <p:spPr bwMode="auto">
          <a:xfrm>
            <a:off x="7582644" y="5814819"/>
            <a:ext cx="3416010" cy="457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2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a:t>
            </a:r>
          </a:p>
        </p:txBody>
      </p:sp>
      <p:sp>
        <p:nvSpPr>
          <p:cNvPr id="94" name="椭圆 93"/>
          <p:cNvSpPr/>
          <p:nvPr/>
        </p:nvSpPr>
        <p:spPr>
          <a:xfrm>
            <a:off x="6707261" y="5368275"/>
            <a:ext cx="776815" cy="776814"/>
          </a:xfrm>
          <a:prstGeom prst="ellipse">
            <a:avLst/>
          </a:prstGeom>
          <a:gradFill>
            <a:gsLst>
              <a:gs pos="100000">
                <a:srgbClr val="238DED"/>
              </a:gs>
              <a:gs pos="0">
                <a:srgbClr val="18478F"/>
              </a:gs>
            </a:gsLst>
            <a:lin ang="189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973DD"/>
              </a:solidFill>
              <a:ea charset="-122" panose="020b0503020204020204" pitchFamily="34" typeface="微软雅黑"/>
            </a:endParaRPr>
          </a:p>
        </p:txBody>
      </p:sp>
      <p:sp>
        <p:nvSpPr>
          <p:cNvPr id="95" name="TextBox 94"/>
          <p:cNvSpPr txBox="1"/>
          <p:nvPr/>
        </p:nvSpPr>
        <p:spPr>
          <a:xfrm>
            <a:off x="6722156" y="5568097"/>
            <a:ext cx="747023" cy="396240"/>
          </a:xfrm>
          <a:prstGeom prst="rect">
            <a:avLst/>
          </a:prstGeom>
          <a:noFill/>
        </p:spPr>
        <p:txBody>
          <a:bodyPr rtlCol="0" wrap="square">
            <a:spAutoFit/>
          </a:bodyPr>
          <a:lstStyle/>
          <a:p>
            <a:pPr algn="ctr"/>
            <a:r>
              <a:rPr altLang="zh-CN" b="1" lang="en-US" sz="2000">
                <a:solidFill>
                  <a:schemeClr val="bg1"/>
                </a:solidFill>
                <a:latin charset="-122" panose="020b0503020204020204" pitchFamily="34" typeface="微软雅黑"/>
                <a:ea charset="-122" panose="020b0503020204020204" pitchFamily="34" typeface="微软雅黑"/>
              </a:rPr>
              <a:t>04</a:t>
            </a:r>
          </a:p>
        </p:txBody>
      </p:sp>
      <p:sp>
        <p:nvSpPr>
          <p:cNvPr id="61" name="圆角矩形 60"/>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岗位业务情况</a:t>
            </a:r>
          </a:p>
        </p:txBody>
      </p:sp>
    </p:spTree>
    <p:extLst>
      <p:ext uri="{BB962C8B-B14F-4D97-AF65-F5344CB8AC3E}">
        <p14:creationId val="391282171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61"/>
                                        </p:tgtEl>
                                        <p:attrNameLst>
                                          <p:attrName>style.visibility</p:attrName>
                                        </p:attrNameLst>
                                      </p:cBhvr>
                                      <p:to>
                                        <p:strVal val="visible"/>
                                      </p:to>
                                    </p:set>
                                    <p:animEffect filter="fade" transition="in">
                                      <p:cBhvr>
                                        <p:cTn dur="1500" id="7"/>
                                        <p:tgtEl>
                                          <p:spTgt spid="61"/>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61"/>
                                        </p:tgtEl>
                                        <p:attrNameLst>
                                          <p:attrName>ppt_x</p:attrName>
                                          <p:attrName>ppt_y</p:attrName>
                                        </p:attrNameLst>
                                      </p:cBhvr>
                                      <p:rCtr x="0" y="-9074"/>
                                    </p:animMotion>
                                  </p:childTnLst>
                                </p:cTn>
                              </p:par>
                            </p:childTnLst>
                          </p:cTn>
                        </p:par>
                        <p:par>
                          <p:cTn fill="hold" id="10" nodeType="afterGroup">
                            <p:stCondLst>
                              <p:cond delay="1500"/>
                            </p:stCondLst>
                            <p:childTnLst>
                              <p:par>
                                <p:cTn fill="hold" grpId="0" id="11" nodeType="afterEffect" presetClass="entr" presetID="22" presetSubtype="4">
                                  <p:stCondLst>
                                    <p:cond delay="0"/>
                                  </p:stCondLst>
                                  <p:childTnLst>
                                    <p:set>
                                      <p:cBhvr>
                                        <p:cTn dur="1" fill="hold" id="12">
                                          <p:stCondLst>
                                            <p:cond delay="0"/>
                                          </p:stCondLst>
                                        </p:cTn>
                                        <p:tgtEl>
                                          <p:spTgt spid="2"/>
                                        </p:tgtEl>
                                        <p:attrNameLst>
                                          <p:attrName>style.visibility</p:attrName>
                                        </p:attrNameLst>
                                      </p:cBhvr>
                                      <p:to>
                                        <p:strVal val="visible"/>
                                      </p:to>
                                    </p:set>
                                    <p:animEffect filter="wipe(down)" transition="in">
                                      <p:cBhvr>
                                        <p:cTn dur="500" id="13"/>
                                        <p:tgtEl>
                                          <p:spTgt spid="2"/>
                                        </p:tgtEl>
                                      </p:cBhvr>
                                    </p:animEffect>
                                  </p:childTnLst>
                                </p:cTn>
                              </p:par>
                              <p:par>
                                <p:cTn fill="hold" grpId="0" id="14" nodeType="withEffect" presetClass="entr" presetID="22" presetSubtype="4">
                                  <p:stCondLst>
                                    <p:cond delay="250"/>
                                  </p:stCondLst>
                                  <p:childTnLst>
                                    <p:set>
                                      <p:cBhvr>
                                        <p:cTn dur="1" fill="hold" id="15">
                                          <p:stCondLst>
                                            <p:cond delay="0"/>
                                          </p:stCondLst>
                                        </p:cTn>
                                        <p:tgtEl>
                                          <p:spTgt spid="16"/>
                                        </p:tgtEl>
                                        <p:attrNameLst>
                                          <p:attrName>style.visibility</p:attrName>
                                        </p:attrNameLst>
                                      </p:cBhvr>
                                      <p:to>
                                        <p:strVal val="visible"/>
                                      </p:to>
                                    </p:set>
                                    <p:animEffect filter="wipe(down)" transition="in">
                                      <p:cBhvr>
                                        <p:cTn dur="500" id="16"/>
                                        <p:tgtEl>
                                          <p:spTgt spid="16"/>
                                        </p:tgtEl>
                                      </p:cBhvr>
                                    </p:animEffect>
                                  </p:childTnLst>
                                </p:cTn>
                              </p:par>
                              <p:par>
                                <p:cTn fill="hold" grpId="0" id="17" nodeType="withEffect" presetClass="entr" presetID="53" presetSubtype="0">
                                  <p:stCondLst>
                                    <p:cond delay="750"/>
                                  </p:stCondLst>
                                  <p:childTnLst>
                                    <p:set>
                                      <p:cBhvr>
                                        <p:cTn dur="1" fill="hold" id="18">
                                          <p:stCondLst>
                                            <p:cond delay="0"/>
                                          </p:stCondLst>
                                        </p:cTn>
                                        <p:tgtEl>
                                          <p:spTgt spid="20"/>
                                        </p:tgtEl>
                                        <p:attrNameLst>
                                          <p:attrName>style.visibility</p:attrName>
                                        </p:attrNameLst>
                                      </p:cBhvr>
                                      <p:to>
                                        <p:strVal val="visible"/>
                                      </p:to>
                                    </p:set>
                                    <p:anim calcmode="lin" valueType="num">
                                      <p:cBhvr>
                                        <p:cTn dur="500" fill="hold" id="19"/>
                                        <p:tgtEl>
                                          <p:spTgt spid="20"/>
                                        </p:tgtEl>
                                        <p:attrNameLst>
                                          <p:attrName>ppt_w</p:attrName>
                                        </p:attrNameLst>
                                      </p:cBhvr>
                                      <p:tavLst>
                                        <p:tav tm="0">
                                          <p:val>
                                            <p:fltVal val="0"/>
                                          </p:val>
                                        </p:tav>
                                        <p:tav tm="100000">
                                          <p:val>
                                            <p:strVal val="#ppt_w"/>
                                          </p:val>
                                        </p:tav>
                                      </p:tavLst>
                                    </p:anim>
                                    <p:anim calcmode="lin" valueType="num">
                                      <p:cBhvr>
                                        <p:cTn dur="500" fill="hold" id="20"/>
                                        <p:tgtEl>
                                          <p:spTgt spid="20"/>
                                        </p:tgtEl>
                                        <p:attrNameLst>
                                          <p:attrName>ppt_h</p:attrName>
                                        </p:attrNameLst>
                                      </p:cBhvr>
                                      <p:tavLst>
                                        <p:tav tm="0">
                                          <p:val>
                                            <p:fltVal val="0"/>
                                          </p:val>
                                        </p:tav>
                                        <p:tav tm="100000">
                                          <p:val>
                                            <p:strVal val="#ppt_h"/>
                                          </p:val>
                                        </p:tav>
                                      </p:tavLst>
                                    </p:anim>
                                    <p:animEffect filter="fade" transition="in">
                                      <p:cBhvr>
                                        <p:cTn dur="500" id="21"/>
                                        <p:tgtEl>
                                          <p:spTgt spid="20"/>
                                        </p:tgtEl>
                                      </p:cBhvr>
                                    </p:animEffect>
                                  </p:childTnLst>
                                </p:cTn>
                              </p:par>
                              <p:par>
                                <p:cTn fill="hold" grpId="0" id="22" nodeType="withEffect" presetClass="entr" presetID="53" presetSubtype="0">
                                  <p:stCondLst>
                                    <p:cond delay="750"/>
                                  </p:stCondLst>
                                  <p:childTnLst>
                                    <p:set>
                                      <p:cBhvr>
                                        <p:cTn dur="1" fill="hold" id="23">
                                          <p:stCondLst>
                                            <p:cond delay="0"/>
                                          </p:stCondLst>
                                        </p:cTn>
                                        <p:tgtEl>
                                          <p:spTgt spid="19"/>
                                        </p:tgtEl>
                                        <p:attrNameLst>
                                          <p:attrName>style.visibility</p:attrName>
                                        </p:attrNameLst>
                                      </p:cBhvr>
                                      <p:to>
                                        <p:strVal val="visible"/>
                                      </p:to>
                                    </p:set>
                                    <p:anim calcmode="lin" valueType="num">
                                      <p:cBhvr>
                                        <p:cTn dur="500" fill="hold" id="24"/>
                                        <p:tgtEl>
                                          <p:spTgt spid="19"/>
                                        </p:tgtEl>
                                        <p:attrNameLst>
                                          <p:attrName>ppt_w</p:attrName>
                                        </p:attrNameLst>
                                      </p:cBhvr>
                                      <p:tavLst>
                                        <p:tav tm="0">
                                          <p:val>
                                            <p:fltVal val="0"/>
                                          </p:val>
                                        </p:tav>
                                        <p:tav tm="100000">
                                          <p:val>
                                            <p:strVal val="#ppt_w"/>
                                          </p:val>
                                        </p:tav>
                                      </p:tavLst>
                                    </p:anim>
                                    <p:anim calcmode="lin" valueType="num">
                                      <p:cBhvr>
                                        <p:cTn dur="500" fill="hold" id="25"/>
                                        <p:tgtEl>
                                          <p:spTgt spid="19"/>
                                        </p:tgtEl>
                                        <p:attrNameLst>
                                          <p:attrName>ppt_h</p:attrName>
                                        </p:attrNameLst>
                                      </p:cBhvr>
                                      <p:tavLst>
                                        <p:tav tm="0">
                                          <p:val>
                                            <p:fltVal val="0"/>
                                          </p:val>
                                        </p:tav>
                                        <p:tav tm="100000">
                                          <p:val>
                                            <p:strVal val="#ppt_h"/>
                                          </p:val>
                                        </p:tav>
                                      </p:tavLst>
                                    </p:anim>
                                    <p:animEffect filter="fade" transition="in">
                                      <p:cBhvr>
                                        <p:cTn dur="500" id="26"/>
                                        <p:tgtEl>
                                          <p:spTgt spid="19"/>
                                        </p:tgtEl>
                                      </p:cBhvr>
                                    </p:animEffect>
                                  </p:childTnLst>
                                </p:cTn>
                              </p:par>
                            </p:childTnLst>
                          </p:cTn>
                        </p:par>
                        <p:par>
                          <p:cTn fill="hold" id="27" nodeType="afterGroup">
                            <p:stCondLst>
                              <p:cond delay="2750"/>
                            </p:stCondLst>
                            <p:childTnLst>
                              <p:par>
                                <p:cTn fill="hold" grpId="0" id="28" nodeType="afterEffect" presetClass="entr" presetID="2" presetSubtype="8">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500" fill="hold" id="30"/>
                                        <p:tgtEl>
                                          <p:spTgt spid="21"/>
                                        </p:tgtEl>
                                        <p:attrNameLst>
                                          <p:attrName>ppt_x</p:attrName>
                                        </p:attrNameLst>
                                      </p:cBhvr>
                                      <p:tavLst>
                                        <p:tav tm="0">
                                          <p:val>
                                            <p:strVal val="0-#ppt_w/2"/>
                                          </p:val>
                                        </p:tav>
                                        <p:tav tm="100000">
                                          <p:val>
                                            <p:strVal val="#ppt_x"/>
                                          </p:val>
                                        </p:tav>
                                      </p:tavLst>
                                    </p:anim>
                                    <p:anim calcmode="lin" valueType="num">
                                      <p:cBhvr additive="base">
                                        <p:cTn dur="500" fill="hold" id="31"/>
                                        <p:tgtEl>
                                          <p:spTgt spid="21"/>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250"/>
                            </p:stCondLst>
                            <p:childTnLst>
                              <p:par>
                                <p:cTn fill="hold" grpId="0" id="33" nodeType="afterEffect" presetClass="entr" presetID="22" presetSubtype="4">
                                  <p:stCondLst>
                                    <p:cond delay="0"/>
                                  </p:stCondLst>
                                  <p:childTnLst>
                                    <p:set>
                                      <p:cBhvr>
                                        <p:cTn dur="1" fill="hold" id="34">
                                          <p:stCondLst>
                                            <p:cond delay="0"/>
                                          </p:stCondLst>
                                        </p:cTn>
                                        <p:tgtEl>
                                          <p:spTgt spid="22"/>
                                        </p:tgtEl>
                                        <p:attrNameLst>
                                          <p:attrName>style.visibility</p:attrName>
                                        </p:attrNameLst>
                                      </p:cBhvr>
                                      <p:to>
                                        <p:strVal val="visible"/>
                                      </p:to>
                                    </p:set>
                                    <p:animEffect filter="wipe(down)" transition="in">
                                      <p:cBhvr>
                                        <p:cTn dur="500" id="35"/>
                                        <p:tgtEl>
                                          <p:spTgt spid="22"/>
                                        </p:tgtEl>
                                      </p:cBhvr>
                                    </p:animEffect>
                                  </p:childTnLst>
                                </p:cTn>
                              </p:par>
                              <p:par>
                                <p:cTn fill="hold" grpId="0" id="36" nodeType="withEffect" presetClass="entr" presetID="22" presetSubtype="4">
                                  <p:stCondLst>
                                    <p:cond delay="250"/>
                                  </p:stCondLst>
                                  <p:childTnLst>
                                    <p:set>
                                      <p:cBhvr>
                                        <p:cTn dur="1" fill="hold" id="37">
                                          <p:stCondLst>
                                            <p:cond delay="0"/>
                                          </p:stCondLst>
                                        </p:cTn>
                                        <p:tgtEl>
                                          <p:spTgt spid="23"/>
                                        </p:tgtEl>
                                        <p:attrNameLst>
                                          <p:attrName>style.visibility</p:attrName>
                                        </p:attrNameLst>
                                      </p:cBhvr>
                                      <p:to>
                                        <p:strVal val="visible"/>
                                      </p:to>
                                    </p:set>
                                    <p:animEffect filter="wipe(down)" transition="in">
                                      <p:cBhvr>
                                        <p:cTn dur="500" id="38"/>
                                        <p:tgtEl>
                                          <p:spTgt spid="23"/>
                                        </p:tgtEl>
                                      </p:cBhvr>
                                    </p:animEffect>
                                  </p:childTnLst>
                                </p:cTn>
                              </p:par>
                              <p:par>
                                <p:cTn fill="hold" grpId="0" id="39" nodeType="withEffect" presetClass="entr" presetID="53" presetSubtype="0">
                                  <p:stCondLst>
                                    <p:cond delay="750"/>
                                  </p:stCondLst>
                                  <p:childTnLst>
                                    <p:set>
                                      <p:cBhvr>
                                        <p:cTn dur="1" fill="hold" id="40">
                                          <p:stCondLst>
                                            <p:cond delay="0"/>
                                          </p:stCondLst>
                                        </p:cTn>
                                        <p:tgtEl>
                                          <p:spTgt spid="27"/>
                                        </p:tgtEl>
                                        <p:attrNameLst>
                                          <p:attrName>style.visibility</p:attrName>
                                        </p:attrNameLst>
                                      </p:cBhvr>
                                      <p:to>
                                        <p:strVal val="visible"/>
                                      </p:to>
                                    </p:set>
                                    <p:anim calcmode="lin" valueType="num">
                                      <p:cBhvr>
                                        <p:cTn dur="500" fill="hold" id="41"/>
                                        <p:tgtEl>
                                          <p:spTgt spid="27"/>
                                        </p:tgtEl>
                                        <p:attrNameLst>
                                          <p:attrName>ppt_w</p:attrName>
                                        </p:attrNameLst>
                                      </p:cBhvr>
                                      <p:tavLst>
                                        <p:tav tm="0">
                                          <p:val>
                                            <p:fltVal val="0"/>
                                          </p:val>
                                        </p:tav>
                                        <p:tav tm="100000">
                                          <p:val>
                                            <p:strVal val="#ppt_w"/>
                                          </p:val>
                                        </p:tav>
                                      </p:tavLst>
                                    </p:anim>
                                    <p:anim calcmode="lin" valueType="num">
                                      <p:cBhvr>
                                        <p:cTn dur="500" fill="hold" id="42"/>
                                        <p:tgtEl>
                                          <p:spTgt spid="27"/>
                                        </p:tgtEl>
                                        <p:attrNameLst>
                                          <p:attrName>ppt_h</p:attrName>
                                        </p:attrNameLst>
                                      </p:cBhvr>
                                      <p:tavLst>
                                        <p:tav tm="0">
                                          <p:val>
                                            <p:fltVal val="0"/>
                                          </p:val>
                                        </p:tav>
                                        <p:tav tm="100000">
                                          <p:val>
                                            <p:strVal val="#ppt_h"/>
                                          </p:val>
                                        </p:tav>
                                      </p:tavLst>
                                    </p:anim>
                                    <p:animEffect filter="fade" transition="in">
                                      <p:cBhvr>
                                        <p:cTn dur="500" id="43"/>
                                        <p:tgtEl>
                                          <p:spTgt spid="27"/>
                                        </p:tgtEl>
                                      </p:cBhvr>
                                    </p:animEffect>
                                  </p:childTnLst>
                                </p:cTn>
                              </p:par>
                              <p:par>
                                <p:cTn fill="hold" grpId="0" id="44" nodeType="withEffect" presetClass="entr" presetID="53" presetSubtype="0">
                                  <p:stCondLst>
                                    <p:cond delay="750"/>
                                  </p:stCondLst>
                                  <p:childTnLst>
                                    <p:set>
                                      <p:cBhvr>
                                        <p:cTn dur="1" fill="hold" id="45">
                                          <p:stCondLst>
                                            <p:cond delay="0"/>
                                          </p:stCondLst>
                                        </p:cTn>
                                        <p:tgtEl>
                                          <p:spTgt spid="26"/>
                                        </p:tgtEl>
                                        <p:attrNameLst>
                                          <p:attrName>style.visibility</p:attrName>
                                        </p:attrNameLst>
                                      </p:cBhvr>
                                      <p:to>
                                        <p:strVal val="visible"/>
                                      </p:to>
                                    </p:set>
                                    <p:anim calcmode="lin" valueType="num">
                                      <p:cBhvr>
                                        <p:cTn dur="500" fill="hold" id="46"/>
                                        <p:tgtEl>
                                          <p:spTgt spid="26"/>
                                        </p:tgtEl>
                                        <p:attrNameLst>
                                          <p:attrName>ppt_w</p:attrName>
                                        </p:attrNameLst>
                                      </p:cBhvr>
                                      <p:tavLst>
                                        <p:tav tm="0">
                                          <p:val>
                                            <p:fltVal val="0"/>
                                          </p:val>
                                        </p:tav>
                                        <p:tav tm="100000">
                                          <p:val>
                                            <p:strVal val="#ppt_w"/>
                                          </p:val>
                                        </p:tav>
                                      </p:tavLst>
                                    </p:anim>
                                    <p:anim calcmode="lin" valueType="num">
                                      <p:cBhvr>
                                        <p:cTn dur="500" fill="hold" id="47"/>
                                        <p:tgtEl>
                                          <p:spTgt spid="26"/>
                                        </p:tgtEl>
                                        <p:attrNameLst>
                                          <p:attrName>ppt_h</p:attrName>
                                        </p:attrNameLst>
                                      </p:cBhvr>
                                      <p:tavLst>
                                        <p:tav tm="0">
                                          <p:val>
                                            <p:fltVal val="0"/>
                                          </p:val>
                                        </p:tav>
                                        <p:tav tm="100000">
                                          <p:val>
                                            <p:strVal val="#ppt_h"/>
                                          </p:val>
                                        </p:tav>
                                      </p:tavLst>
                                    </p:anim>
                                    <p:animEffect filter="fade" transition="in">
                                      <p:cBhvr>
                                        <p:cTn dur="500" id="48"/>
                                        <p:tgtEl>
                                          <p:spTgt spid="26"/>
                                        </p:tgtEl>
                                      </p:cBhvr>
                                    </p:animEffect>
                                  </p:childTnLst>
                                </p:cTn>
                              </p:par>
                            </p:childTnLst>
                          </p:cTn>
                        </p:par>
                        <p:par>
                          <p:cTn fill="hold" id="49" nodeType="afterGroup">
                            <p:stCondLst>
                              <p:cond delay="4500"/>
                            </p:stCondLst>
                            <p:childTnLst>
                              <p:par>
                                <p:cTn fill="hold" grpId="0" id="50" nodeType="afterEffect" presetClass="entr" presetID="2" presetSubtype="8">
                                  <p:stCondLst>
                                    <p:cond delay="0"/>
                                  </p:stCondLst>
                                  <p:childTnLst>
                                    <p:set>
                                      <p:cBhvr>
                                        <p:cTn dur="1" fill="hold" id="51">
                                          <p:stCondLst>
                                            <p:cond delay="0"/>
                                          </p:stCondLst>
                                        </p:cTn>
                                        <p:tgtEl>
                                          <p:spTgt spid="28"/>
                                        </p:tgtEl>
                                        <p:attrNameLst>
                                          <p:attrName>style.visibility</p:attrName>
                                        </p:attrNameLst>
                                      </p:cBhvr>
                                      <p:to>
                                        <p:strVal val="visible"/>
                                      </p:to>
                                    </p:set>
                                    <p:anim calcmode="lin" valueType="num">
                                      <p:cBhvr additive="base">
                                        <p:cTn dur="500" fill="hold" id="52"/>
                                        <p:tgtEl>
                                          <p:spTgt spid="28"/>
                                        </p:tgtEl>
                                        <p:attrNameLst>
                                          <p:attrName>ppt_x</p:attrName>
                                        </p:attrNameLst>
                                      </p:cBhvr>
                                      <p:tavLst>
                                        <p:tav tm="0">
                                          <p:val>
                                            <p:strVal val="0-#ppt_w/2"/>
                                          </p:val>
                                        </p:tav>
                                        <p:tav tm="100000">
                                          <p:val>
                                            <p:strVal val="#ppt_x"/>
                                          </p:val>
                                        </p:tav>
                                      </p:tavLst>
                                    </p:anim>
                                    <p:anim calcmode="lin" valueType="num">
                                      <p:cBhvr additive="base">
                                        <p:cTn dur="500" fill="hold" id="53"/>
                                        <p:tgtEl>
                                          <p:spTgt spid="28"/>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22" presetSubtype="4">
                                  <p:stCondLst>
                                    <p:cond delay="0"/>
                                  </p:stCondLst>
                                  <p:childTnLst>
                                    <p:set>
                                      <p:cBhvr>
                                        <p:cTn dur="1" fill="hold" id="56">
                                          <p:stCondLst>
                                            <p:cond delay="0"/>
                                          </p:stCondLst>
                                        </p:cTn>
                                        <p:tgtEl>
                                          <p:spTgt spid="29"/>
                                        </p:tgtEl>
                                        <p:attrNameLst>
                                          <p:attrName>style.visibility</p:attrName>
                                        </p:attrNameLst>
                                      </p:cBhvr>
                                      <p:to>
                                        <p:strVal val="visible"/>
                                      </p:to>
                                    </p:set>
                                    <p:animEffect filter="wipe(down)" transition="in">
                                      <p:cBhvr>
                                        <p:cTn dur="500" id="57"/>
                                        <p:tgtEl>
                                          <p:spTgt spid="29"/>
                                        </p:tgtEl>
                                      </p:cBhvr>
                                    </p:animEffect>
                                  </p:childTnLst>
                                </p:cTn>
                              </p:par>
                              <p:par>
                                <p:cTn fill="hold" grpId="0" id="58" nodeType="withEffect" presetClass="entr" presetID="22" presetSubtype="4">
                                  <p:stCondLst>
                                    <p:cond delay="250"/>
                                  </p:stCondLst>
                                  <p:childTnLst>
                                    <p:set>
                                      <p:cBhvr>
                                        <p:cTn dur="1" fill="hold" id="59">
                                          <p:stCondLst>
                                            <p:cond delay="0"/>
                                          </p:stCondLst>
                                        </p:cTn>
                                        <p:tgtEl>
                                          <p:spTgt spid="30"/>
                                        </p:tgtEl>
                                        <p:attrNameLst>
                                          <p:attrName>style.visibility</p:attrName>
                                        </p:attrNameLst>
                                      </p:cBhvr>
                                      <p:to>
                                        <p:strVal val="visible"/>
                                      </p:to>
                                    </p:set>
                                    <p:animEffect filter="wipe(down)" transition="in">
                                      <p:cBhvr>
                                        <p:cTn dur="500" id="60"/>
                                        <p:tgtEl>
                                          <p:spTgt spid="30"/>
                                        </p:tgtEl>
                                      </p:cBhvr>
                                    </p:animEffect>
                                  </p:childTnLst>
                                </p:cTn>
                              </p:par>
                              <p:par>
                                <p:cTn fill="hold" grpId="0" id="61" nodeType="withEffect" presetClass="entr" presetID="53" presetSubtype="0">
                                  <p:stCondLst>
                                    <p:cond delay="750"/>
                                  </p:stCondLst>
                                  <p:childTnLst>
                                    <p:set>
                                      <p:cBhvr>
                                        <p:cTn dur="1" fill="hold" id="62">
                                          <p:stCondLst>
                                            <p:cond delay="0"/>
                                          </p:stCondLst>
                                        </p:cTn>
                                        <p:tgtEl>
                                          <p:spTgt spid="34"/>
                                        </p:tgtEl>
                                        <p:attrNameLst>
                                          <p:attrName>style.visibility</p:attrName>
                                        </p:attrNameLst>
                                      </p:cBhvr>
                                      <p:to>
                                        <p:strVal val="visible"/>
                                      </p:to>
                                    </p:set>
                                    <p:anim calcmode="lin" valueType="num">
                                      <p:cBhvr>
                                        <p:cTn dur="500" fill="hold" id="63"/>
                                        <p:tgtEl>
                                          <p:spTgt spid="34"/>
                                        </p:tgtEl>
                                        <p:attrNameLst>
                                          <p:attrName>ppt_w</p:attrName>
                                        </p:attrNameLst>
                                      </p:cBhvr>
                                      <p:tavLst>
                                        <p:tav tm="0">
                                          <p:val>
                                            <p:fltVal val="0"/>
                                          </p:val>
                                        </p:tav>
                                        <p:tav tm="100000">
                                          <p:val>
                                            <p:strVal val="#ppt_w"/>
                                          </p:val>
                                        </p:tav>
                                      </p:tavLst>
                                    </p:anim>
                                    <p:anim calcmode="lin" valueType="num">
                                      <p:cBhvr>
                                        <p:cTn dur="500" fill="hold" id="64"/>
                                        <p:tgtEl>
                                          <p:spTgt spid="34"/>
                                        </p:tgtEl>
                                        <p:attrNameLst>
                                          <p:attrName>ppt_h</p:attrName>
                                        </p:attrNameLst>
                                      </p:cBhvr>
                                      <p:tavLst>
                                        <p:tav tm="0">
                                          <p:val>
                                            <p:fltVal val="0"/>
                                          </p:val>
                                        </p:tav>
                                        <p:tav tm="100000">
                                          <p:val>
                                            <p:strVal val="#ppt_h"/>
                                          </p:val>
                                        </p:tav>
                                      </p:tavLst>
                                    </p:anim>
                                    <p:animEffect filter="fade" transition="in">
                                      <p:cBhvr>
                                        <p:cTn dur="500" id="65"/>
                                        <p:tgtEl>
                                          <p:spTgt spid="34"/>
                                        </p:tgtEl>
                                      </p:cBhvr>
                                    </p:animEffect>
                                  </p:childTnLst>
                                </p:cTn>
                              </p:par>
                              <p:par>
                                <p:cTn fill="hold" grpId="0" id="66" nodeType="withEffect" presetClass="entr" presetID="53" presetSubtype="0">
                                  <p:stCondLst>
                                    <p:cond delay="750"/>
                                  </p:stCondLst>
                                  <p:childTnLst>
                                    <p:set>
                                      <p:cBhvr>
                                        <p:cTn dur="1" fill="hold" id="67">
                                          <p:stCondLst>
                                            <p:cond delay="0"/>
                                          </p:stCondLst>
                                        </p:cTn>
                                        <p:tgtEl>
                                          <p:spTgt spid="33"/>
                                        </p:tgtEl>
                                        <p:attrNameLst>
                                          <p:attrName>style.visibility</p:attrName>
                                        </p:attrNameLst>
                                      </p:cBhvr>
                                      <p:to>
                                        <p:strVal val="visible"/>
                                      </p:to>
                                    </p:set>
                                    <p:anim calcmode="lin" valueType="num">
                                      <p:cBhvr>
                                        <p:cTn dur="500" fill="hold" id="68"/>
                                        <p:tgtEl>
                                          <p:spTgt spid="33"/>
                                        </p:tgtEl>
                                        <p:attrNameLst>
                                          <p:attrName>ppt_w</p:attrName>
                                        </p:attrNameLst>
                                      </p:cBhvr>
                                      <p:tavLst>
                                        <p:tav tm="0">
                                          <p:val>
                                            <p:fltVal val="0"/>
                                          </p:val>
                                        </p:tav>
                                        <p:tav tm="100000">
                                          <p:val>
                                            <p:strVal val="#ppt_w"/>
                                          </p:val>
                                        </p:tav>
                                      </p:tavLst>
                                    </p:anim>
                                    <p:anim calcmode="lin" valueType="num">
                                      <p:cBhvr>
                                        <p:cTn dur="500" fill="hold" id="69"/>
                                        <p:tgtEl>
                                          <p:spTgt spid="33"/>
                                        </p:tgtEl>
                                        <p:attrNameLst>
                                          <p:attrName>ppt_h</p:attrName>
                                        </p:attrNameLst>
                                      </p:cBhvr>
                                      <p:tavLst>
                                        <p:tav tm="0">
                                          <p:val>
                                            <p:fltVal val="0"/>
                                          </p:val>
                                        </p:tav>
                                        <p:tav tm="100000">
                                          <p:val>
                                            <p:strVal val="#ppt_h"/>
                                          </p:val>
                                        </p:tav>
                                      </p:tavLst>
                                    </p:anim>
                                    <p:animEffect filter="fade" transition="in">
                                      <p:cBhvr>
                                        <p:cTn dur="500" id="70"/>
                                        <p:tgtEl>
                                          <p:spTgt spid="33"/>
                                        </p:tgtEl>
                                      </p:cBhvr>
                                    </p:animEffect>
                                  </p:childTnLst>
                                </p:cTn>
                              </p:par>
                            </p:childTnLst>
                          </p:cTn>
                        </p:par>
                        <p:par>
                          <p:cTn fill="hold" id="71" nodeType="afterGroup">
                            <p:stCondLst>
                              <p:cond delay="6250"/>
                            </p:stCondLst>
                            <p:childTnLst>
                              <p:par>
                                <p:cTn fill="hold" grpId="0" id="72" nodeType="afterEffect" presetClass="entr" presetID="2" presetSubtype="8">
                                  <p:stCondLst>
                                    <p:cond delay="0"/>
                                  </p:stCondLst>
                                  <p:childTnLst>
                                    <p:set>
                                      <p:cBhvr>
                                        <p:cTn dur="1" fill="hold" id="73">
                                          <p:stCondLst>
                                            <p:cond delay="0"/>
                                          </p:stCondLst>
                                        </p:cTn>
                                        <p:tgtEl>
                                          <p:spTgt spid="35"/>
                                        </p:tgtEl>
                                        <p:attrNameLst>
                                          <p:attrName>style.visibility</p:attrName>
                                        </p:attrNameLst>
                                      </p:cBhvr>
                                      <p:to>
                                        <p:strVal val="visible"/>
                                      </p:to>
                                    </p:set>
                                    <p:anim calcmode="lin" valueType="num">
                                      <p:cBhvr additive="base">
                                        <p:cTn dur="500" fill="hold" id="74"/>
                                        <p:tgtEl>
                                          <p:spTgt spid="35"/>
                                        </p:tgtEl>
                                        <p:attrNameLst>
                                          <p:attrName>ppt_x</p:attrName>
                                        </p:attrNameLst>
                                      </p:cBhvr>
                                      <p:tavLst>
                                        <p:tav tm="0">
                                          <p:val>
                                            <p:strVal val="0-#ppt_w/2"/>
                                          </p:val>
                                        </p:tav>
                                        <p:tav tm="100000">
                                          <p:val>
                                            <p:strVal val="#ppt_x"/>
                                          </p:val>
                                        </p:tav>
                                      </p:tavLst>
                                    </p:anim>
                                    <p:anim calcmode="lin" valueType="num">
                                      <p:cBhvr additive="base">
                                        <p:cTn dur="500" fill="hold" id="75"/>
                                        <p:tgtEl>
                                          <p:spTgt spid="35"/>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6750"/>
                            </p:stCondLst>
                            <p:childTnLst>
                              <p:par>
                                <p:cTn fill="hold" grpId="0" id="77" nodeType="afterEffect" presetClass="entr" presetID="22" presetSubtype="4">
                                  <p:stCondLst>
                                    <p:cond delay="0"/>
                                  </p:stCondLst>
                                  <p:childTnLst>
                                    <p:set>
                                      <p:cBhvr>
                                        <p:cTn dur="1" fill="hold" id="78">
                                          <p:stCondLst>
                                            <p:cond delay="0"/>
                                          </p:stCondLst>
                                        </p:cTn>
                                        <p:tgtEl>
                                          <p:spTgt spid="36"/>
                                        </p:tgtEl>
                                        <p:attrNameLst>
                                          <p:attrName>style.visibility</p:attrName>
                                        </p:attrNameLst>
                                      </p:cBhvr>
                                      <p:to>
                                        <p:strVal val="visible"/>
                                      </p:to>
                                    </p:set>
                                    <p:animEffect filter="wipe(down)" transition="in">
                                      <p:cBhvr>
                                        <p:cTn dur="500" id="79"/>
                                        <p:tgtEl>
                                          <p:spTgt spid="36"/>
                                        </p:tgtEl>
                                      </p:cBhvr>
                                    </p:animEffect>
                                  </p:childTnLst>
                                </p:cTn>
                              </p:par>
                              <p:par>
                                <p:cTn fill="hold" grpId="0" id="80" nodeType="withEffect" presetClass="entr" presetID="22" presetSubtype="4">
                                  <p:stCondLst>
                                    <p:cond delay="250"/>
                                  </p:stCondLst>
                                  <p:childTnLst>
                                    <p:set>
                                      <p:cBhvr>
                                        <p:cTn dur="1" fill="hold" id="81">
                                          <p:stCondLst>
                                            <p:cond delay="0"/>
                                          </p:stCondLst>
                                        </p:cTn>
                                        <p:tgtEl>
                                          <p:spTgt spid="37"/>
                                        </p:tgtEl>
                                        <p:attrNameLst>
                                          <p:attrName>style.visibility</p:attrName>
                                        </p:attrNameLst>
                                      </p:cBhvr>
                                      <p:to>
                                        <p:strVal val="visible"/>
                                      </p:to>
                                    </p:set>
                                    <p:animEffect filter="wipe(down)" transition="in">
                                      <p:cBhvr>
                                        <p:cTn dur="500" id="82"/>
                                        <p:tgtEl>
                                          <p:spTgt spid="37"/>
                                        </p:tgtEl>
                                      </p:cBhvr>
                                    </p:animEffect>
                                  </p:childTnLst>
                                </p:cTn>
                              </p:par>
                              <p:par>
                                <p:cTn fill="hold" grpId="0" id="83" nodeType="withEffect" presetClass="entr" presetID="53" presetSubtype="0">
                                  <p:stCondLst>
                                    <p:cond delay="750"/>
                                  </p:stCondLst>
                                  <p:childTnLst>
                                    <p:set>
                                      <p:cBhvr>
                                        <p:cTn dur="1" fill="hold" id="84">
                                          <p:stCondLst>
                                            <p:cond delay="0"/>
                                          </p:stCondLst>
                                        </p:cTn>
                                        <p:tgtEl>
                                          <p:spTgt spid="41"/>
                                        </p:tgtEl>
                                        <p:attrNameLst>
                                          <p:attrName>style.visibility</p:attrName>
                                        </p:attrNameLst>
                                      </p:cBhvr>
                                      <p:to>
                                        <p:strVal val="visible"/>
                                      </p:to>
                                    </p:set>
                                    <p:anim calcmode="lin" valueType="num">
                                      <p:cBhvr>
                                        <p:cTn dur="500" fill="hold" id="85"/>
                                        <p:tgtEl>
                                          <p:spTgt spid="41"/>
                                        </p:tgtEl>
                                        <p:attrNameLst>
                                          <p:attrName>ppt_w</p:attrName>
                                        </p:attrNameLst>
                                      </p:cBhvr>
                                      <p:tavLst>
                                        <p:tav tm="0">
                                          <p:val>
                                            <p:fltVal val="0"/>
                                          </p:val>
                                        </p:tav>
                                        <p:tav tm="100000">
                                          <p:val>
                                            <p:strVal val="#ppt_w"/>
                                          </p:val>
                                        </p:tav>
                                      </p:tavLst>
                                    </p:anim>
                                    <p:anim calcmode="lin" valueType="num">
                                      <p:cBhvr>
                                        <p:cTn dur="500" fill="hold" id="86"/>
                                        <p:tgtEl>
                                          <p:spTgt spid="41"/>
                                        </p:tgtEl>
                                        <p:attrNameLst>
                                          <p:attrName>ppt_h</p:attrName>
                                        </p:attrNameLst>
                                      </p:cBhvr>
                                      <p:tavLst>
                                        <p:tav tm="0">
                                          <p:val>
                                            <p:fltVal val="0"/>
                                          </p:val>
                                        </p:tav>
                                        <p:tav tm="100000">
                                          <p:val>
                                            <p:strVal val="#ppt_h"/>
                                          </p:val>
                                        </p:tav>
                                      </p:tavLst>
                                    </p:anim>
                                    <p:animEffect filter="fade" transition="in">
                                      <p:cBhvr>
                                        <p:cTn dur="500" id="87"/>
                                        <p:tgtEl>
                                          <p:spTgt spid="41"/>
                                        </p:tgtEl>
                                      </p:cBhvr>
                                    </p:animEffect>
                                  </p:childTnLst>
                                </p:cTn>
                              </p:par>
                              <p:par>
                                <p:cTn fill="hold" grpId="0" id="88" nodeType="withEffect" presetClass="entr" presetID="53" presetSubtype="0">
                                  <p:stCondLst>
                                    <p:cond delay="750"/>
                                  </p:stCondLst>
                                  <p:childTnLst>
                                    <p:set>
                                      <p:cBhvr>
                                        <p:cTn dur="1" fill="hold" id="89">
                                          <p:stCondLst>
                                            <p:cond delay="0"/>
                                          </p:stCondLst>
                                        </p:cTn>
                                        <p:tgtEl>
                                          <p:spTgt spid="40"/>
                                        </p:tgtEl>
                                        <p:attrNameLst>
                                          <p:attrName>style.visibility</p:attrName>
                                        </p:attrNameLst>
                                      </p:cBhvr>
                                      <p:to>
                                        <p:strVal val="visible"/>
                                      </p:to>
                                    </p:set>
                                    <p:anim calcmode="lin" valueType="num">
                                      <p:cBhvr>
                                        <p:cTn dur="500" fill="hold" id="90"/>
                                        <p:tgtEl>
                                          <p:spTgt spid="40"/>
                                        </p:tgtEl>
                                        <p:attrNameLst>
                                          <p:attrName>ppt_w</p:attrName>
                                        </p:attrNameLst>
                                      </p:cBhvr>
                                      <p:tavLst>
                                        <p:tav tm="0">
                                          <p:val>
                                            <p:fltVal val="0"/>
                                          </p:val>
                                        </p:tav>
                                        <p:tav tm="100000">
                                          <p:val>
                                            <p:strVal val="#ppt_w"/>
                                          </p:val>
                                        </p:tav>
                                      </p:tavLst>
                                    </p:anim>
                                    <p:anim calcmode="lin" valueType="num">
                                      <p:cBhvr>
                                        <p:cTn dur="500" fill="hold" id="91"/>
                                        <p:tgtEl>
                                          <p:spTgt spid="40"/>
                                        </p:tgtEl>
                                        <p:attrNameLst>
                                          <p:attrName>ppt_h</p:attrName>
                                        </p:attrNameLst>
                                      </p:cBhvr>
                                      <p:tavLst>
                                        <p:tav tm="0">
                                          <p:val>
                                            <p:fltVal val="0"/>
                                          </p:val>
                                        </p:tav>
                                        <p:tav tm="100000">
                                          <p:val>
                                            <p:strVal val="#ppt_h"/>
                                          </p:val>
                                        </p:tav>
                                      </p:tavLst>
                                    </p:anim>
                                    <p:animEffect filter="fade" transition="in">
                                      <p:cBhvr>
                                        <p:cTn dur="500" id="92"/>
                                        <p:tgtEl>
                                          <p:spTgt spid="40"/>
                                        </p:tgtEl>
                                      </p:cBhvr>
                                    </p:animEffect>
                                  </p:childTnLst>
                                </p:cTn>
                              </p:par>
                            </p:childTnLst>
                          </p:cTn>
                        </p:par>
                        <p:par>
                          <p:cTn fill="hold" id="93" nodeType="afterGroup">
                            <p:stCondLst>
                              <p:cond delay="8000"/>
                            </p:stCondLst>
                            <p:childTnLst>
                              <p:par>
                                <p:cTn fill="hold" grpId="0" id="94" nodeType="afterEffect" presetClass="entr" presetID="2" presetSubtype="8">
                                  <p:stCondLst>
                                    <p:cond delay="0"/>
                                  </p:stCondLst>
                                  <p:childTnLst>
                                    <p:set>
                                      <p:cBhvr>
                                        <p:cTn dur="1" fill="hold" id="95">
                                          <p:stCondLst>
                                            <p:cond delay="0"/>
                                          </p:stCondLst>
                                        </p:cTn>
                                        <p:tgtEl>
                                          <p:spTgt spid="42"/>
                                        </p:tgtEl>
                                        <p:attrNameLst>
                                          <p:attrName>style.visibility</p:attrName>
                                        </p:attrNameLst>
                                      </p:cBhvr>
                                      <p:to>
                                        <p:strVal val="visible"/>
                                      </p:to>
                                    </p:set>
                                    <p:anim calcmode="lin" valueType="num">
                                      <p:cBhvr additive="base">
                                        <p:cTn dur="500" fill="hold" id="96"/>
                                        <p:tgtEl>
                                          <p:spTgt spid="42"/>
                                        </p:tgtEl>
                                        <p:attrNameLst>
                                          <p:attrName>ppt_x</p:attrName>
                                        </p:attrNameLst>
                                      </p:cBhvr>
                                      <p:tavLst>
                                        <p:tav tm="0">
                                          <p:val>
                                            <p:strVal val="0-#ppt_w/2"/>
                                          </p:val>
                                        </p:tav>
                                        <p:tav tm="100000">
                                          <p:val>
                                            <p:strVal val="#ppt_x"/>
                                          </p:val>
                                        </p:tav>
                                      </p:tavLst>
                                    </p:anim>
                                    <p:anim calcmode="lin" valueType="num">
                                      <p:cBhvr additive="base">
                                        <p:cTn dur="500" fill="hold" id="97"/>
                                        <p:tgtEl>
                                          <p:spTgt spid="42"/>
                                        </p:tgtEl>
                                        <p:attrNameLst>
                                          <p:attrName>ppt_y</p:attrName>
                                        </p:attrNameLst>
                                      </p:cBhvr>
                                      <p:tavLst>
                                        <p:tav tm="0">
                                          <p:val>
                                            <p:strVal val="#ppt_y"/>
                                          </p:val>
                                        </p:tav>
                                        <p:tav tm="100000">
                                          <p:val>
                                            <p:strVal val="#ppt_y"/>
                                          </p:val>
                                        </p:tav>
                                      </p:tavLst>
                                    </p:anim>
                                  </p:childTnLst>
                                </p:cTn>
                              </p:par>
                              <p:par>
                                <p:cTn fill="hold" grpId="0" id="98" nodeType="withEffect" presetClass="entr" presetID="41" presetSubtype="0">
                                  <p:stCondLst>
                                    <p:cond delay="1000"/>
                                  </p:stCondLst>
                                  <p:iterate type="lt">
                                    <p:tmPct val="10000"/>
                                  </p:iterate>
                                  <p:childTnLst>
                                    <p:set>
                                      <p:cBhvr>
                                        <p:cTn dur="1" fill="hold" id="99">
                                          <p:stCondLst>
                                            <p:cond delay="0"/>
                                          </p:stCondLst>
                                        </p:cTn>
                                        <p:tgtEl>
                                          <p:spTgt spid="74"/>
                                        </p:tgtEl>
                                        <p:attrNameLst>
                                          <p:attrName>style.visibility</p:attrName>
                                        </p:attrNameLst>
                                      </p:cBhvr>
                                      <p:to>
                                        <p:strVal val="visible"/>
                                      </p:to>
                                    </p:set>
                                    <p:anim calcmode="lin" valueType="num">
                                      <p:cBhvr>
                                        <p:cTn dur="1000" fill="hold" id="100"/>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01"/>
                                        <p:tgtEl>
                                          <p:spTgt spid="74"/>
                                        </p:tgtEl>
                                        <p:attrNameLst>
                                          <p:attrName>ppt_y</p:attrName>
                                        </p:attrNameLst>
                                      </p:cBhvr>
                                      <p:tavLst>
                                        <p:tav tm="0">
                                          <p:val>
                                            <p:strVal val="#ppt_y"/>
                                          </p:val>
                                        </p:tav>
                                        <p:tav tm="100000">
                                          <p:val>
                                            <p:strVal val="#ppt_y"/>
                                          </p:val>
                                        </p:tav>
                                      </p:tavLst>
                                    </p:anim>
                                    <p:anim calcmode="lin" valueType="num">
                                      <p:cBhvr>
                                        <p:cTn dur="1000" fill="hold" id="102"/>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03"/>
                                        <p:tgtEl>
                                          <p:spTgt spid="74"/>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04" tmFilter="0,0; .5, 1; 1, 1"/>
                                        <p:tgtEl>
                                          <p:spTgt spid="74"/>
                                        </p:tgtEl>
                                      </p:cBhvr>
                                    </p:animEffect>
                                  </p:childTnLst>
                                </p:cTn>
                              </p:par>
                              <p:par>
                                <p:cTn fill="hold" grpId="0" id="105" nodeType="withEffect" presetClass="entr" presetID="53" presetSubtype="0">
                                  <p:stCondLst>
                                    <p:cond delay="1000"/>
                                  </p:stCondLst>
                                  <p:childTnLst>
                                    <p:set>
                                      <p:cBhvr>
                                        <p:cTn dur="1" fill="hold" id="106">
                                          <p:stCondLst>
                                            <p:cond delay="0"/>
                                          </p:stCondLst>
                                        </p:cTn>
                                        <p:tgtEl>
                                          <p:spTgt spid="73"/>
                                        </p:tgtEl>
                                        <p:attrNameLst>
                                          <p:attrName>style.visibility</p:attrName>
                                        </p:attrNameLst>
                                      </p:cBhvr>
                                      <p:to>
                                        <p:strVal val="visible"/>
                                      </p:to>
                                    </p:set>
                                    <p:anim calcmode="lin" valueType="num">
                                      <p:cBhvr>
                                        <p:cTn dur="500" fill="hold" id="107"/>
                                        <p:tgtEl>
                                          <p:spTgt spid="73"/>
                                        </p:tgtEl>
                                        <p:attrNameLst>
                                          <p:attrName>ppt_w</p:attrName>
                                        </p:attrNameLst>
                                      </p:cBhvr>
                                      <p:tavLst>
                                        <p:tav tm="0">
                                          <p:val>
                                            <p:fltVal val="0"/>
                                          </p:val>
                                        </p:tav>
                                        <p:tav tm="100000">
                                          <p:val>
                                            <p:strVal val="#ppt_w"/>
                                          </p:val>
                                        </p:tav>
                                      </p:tavLst>
                                    </p:anim>
                                    <p:anim calcmode="lin" valueType="num">
                                      <p:cBhvr>
                                        <p:cTn dur="500" fill="hold" id="108"/>
                                        <p:tgtEl>
                                          <p:spTgt spid="73"/>
                                        </p:tgtEl>
                                        <p:attrNameLst>
                                          <p:attrName>ppt_h</p:attrName>
                                        </p:attrNameLst>
                                      </p:cBhvr>
                                      <p:tavLst>
                                        <p:tav tm="0">
                                          <p:val>
                                            <p:fltVal val="0"/>
                                          </p:val>
                                        </p:tav>
                                        <p:tav tm="100000">
                                          <p:val>
                                            <p:strVal val="#ppt_h"/>
                                          </p:val>
                                        </p:tav>
                                      </p:tavLst>
                                    </p:anim>
                                    <p:animEffect filter="fade" transition="in">
                                      <p:cBhvr>
                                        <p:cTn dur="500" id="109"/>
                                        <p:tgtEl>
                                          <p:spTgt spid="73"/>
                                        </p:tgtEl>
                                      </p:cBhvr>
                                    </p:animEffect>
                                  </p:childTnLst>
                                </p:cTn>
                              </p:par>
                            </p:childTnLst>
                          </p:cTn>
                        </p:par>
                        <p:par>
                          <p:cTn fill="hold" id="110" nodeType="afterGroup">
                            <p:stCondLst>
                              <p:cond delay="10000"/>
                            </p:stCondLst>
                            <p:childTnLst>
                              <p:par>
                                <p:cTn fill="hold" id="111" nodeType="afterEffect" presetClass="entr" presetID="22" presetSubtype="8">
                                  <p:stCondLst>
                                    <p:cond delay="0"/>
                                  </p:stCondLst>
                                  <p:childTnLst>
                                    <p:set>
                                      <p:cBhvr>
                                        <p:cTn dur="1" fill="hold" id="112">
                                          <p:stCondLst>
                                            <p:cond delay="0"/>
                                          </p:stCondLst>
                                        </p:cTn>
                                        <p:tgtEl>
                                          <p:spTgt spid="68"/>
                                        </p:tgtEl>
                                        <p:attrNameLst>
                                          <p:attrName>style.visibility</p:attrName>
                                        </p:attrNameLst>
                                      </p:cBhvr>
                                      <p:to>
                                        <p:strVal val="visible"/>
                                      </p:to>
                                    </p:set>
                                    <p:animEffect filter="wipe(left)" transition="in">
                                      <p:cBhvr>
                                        <p:cTn dur="500" id="113"/>
                                        <p:tgtEl>
                                          <p:spTgt spid="68"/>
                                        </p:tgtEl>
                                      </p:cBhvr>
                                    </p:animEffect>
                                  </p:childTnLst>
                                </p:cTn>
                              </p:par>
                              <p:par>
                                <p:cTn fill="hold" grpId="0" id="114" nodeType="withEffect" presetClass="entr" presetID="2" presetSubtype="2">
                                  <p:stCondLst>
                                    <p:cond delay="500"/>
                                  </p:stCondLst>
                                  <p:childTnLst>
                                    <p:set>
                                      <p:cBhvr>
                                        <p:cTn dur="1" fill="hold" id="115">
                                          <p:stCondLst>
                                            <p:cond delay="0"/>
                                          </p:stCondLst>
                                        </p:cTn>
                                        <p:tgtEl>
                                          <p:spTgt spid="69"/>
                                        </p:tgtEl>
                                        <p:attrNameLst>
                                          <p:attrName>style.visibility</p:attrName>
                                        </p:attrNameLst>
                                      </p:cBhvr>
                                      <p:to>
                                        <p:strVal val="visible"/>
                                      </p:to>
                                    </p:set>
                                    <p:anim calcmode="lin" valueType="num">
                                      <p:cBhvr additive="base">
                                        <p:cTn dur="500" fill="hold" id="116"/>
                                        <p:tgtEl>
                                          <p:spTgt spid="69"/>
                                        </p:tgtEl>
                                        <p:attrNameLst>
                                          <p:attrName>ppt_x</p:attrName>
                                        </p:attrNameLst>
                                      </p:cBhvr>
                                      <p:tavLst>
                                        <p:tav tm="0">
                                          <p:val>
                                            <p:strVal val="1+#ppt_w/2"/>
                                          </p:val>
                                        </p:tav>
                                        <p:tav tm="100000">
                                          <p:val>
                                            <p:strVal val="#ppt_x"/>
                                          </p:val>
                                        </p:tav>
                                      </p:tavLst>
                                    </p:anim>
                                    <p:anim calcmode="lin" valueType="num">
                                      <p:cBhvr additive="base">
                                        <p:cTn dur="500" fill="hold" id="117"/>
                                        <p:tgtEl>
                                          <p:spTgt spid="69"/>
                                        </p:tgtEl>
                                        <p:attrNameLst>
                                          <p:attrName>ppt_y</p:attrName>
                                        </p:attrNameLst>
                                      </p:cBhvr>
                                      <p:tavLst>
                                        <p:tav tm="0">
                                          <p:val>
                                            <p:strVal val="#ppt_y"/>
                                          </p:val>
                                        </p:tav>
                                        <p:tav tm="100000">
                                          <p:val>
                                            <p:strVal val="#ppt_y"/>
                                          </p:val>
                                        </p:tav>
                                      </p:tavLst>
                                    </p:anim>
                                  </p:childTnLst>
                                </p:cTn>
                              </p:par>
                              <p:par>
                                <p:cTn fill="hold" grpId="0" id="118" nodeType="withEffect" presetClass="entr" presetID="2" presetSubtype="2">
                                  <p:stCondLst>
                                    <p:cond delay="500"/>
                                  </p:stCondLst>
                                  <p:childTnLst>
                                    <p:set>
                                      <p:cBhvr>
                                        <p:cTn dur="1" fill="hold" id="119">
                                          <p:stCondLst>
                                            <p:cond delay="0"/>
                                          </p:stCondLst>
                                        </p:cTn>
                                        <p:tgtEl>
                                          <p:spTgt spid="70"/>
                                        </p:tgtEl>
                                        <p:attrNameLst>
                                          <p:attrName>style.visibility</p:attrName>
                                        </p:attrNameLst>
                                      </p:cBhvr>
                                      <p:to>
                                        <p:strVal val="visible"/>
                                      </p:to>
                                    </p:set>
                                    <p:anim calcmode="lin" valueType="num">
                                      <p:cBhvr additive="base">
                                        <p:cTn dur="500" fill="hold" id="120"/>
                                        <p:tgtEl>
                                          <p:spTgt spid="70"/>
                                        </p:tgtEl>
                                        <p:attrNameLst>
                                          <p:attrName>ppt_x</p:attrName>
                                        </p:attrNameLst>
                                      </p:cBhvr>
                                      <p:tavLst>
                                        <p:tav tm="0">
                                          <p:val>
                                            <p:strVal val="1+#ppt_w/2"/>
                                          </p:val>
                                        </p:tav>
                                        <p:tav tm="100000">
                                          <p:val>
                                            <p:strVal val="#ppt_x"/>
                                          </p:val>
                                        </p:tav>
                                      </p:tavLst>
                                    </p:anim>
                                    <p:anim calcmode="lin" valueType="num">
                                      <p:cBhvr additive="base">
                                        <p:cTn dur="500" fill="hold" id="121"/>
                                        <p:tgtEl>
                                          <p:spTgt spid="70"/>
                                        </p:tgtEl>
                                        <p:attrNameLst>
                                          <p:attrName>ppt_y</p:attrName>
                                        </p:attrNameLst>
                                      </p:cBhvr>
                                      <p:tavLst>
                                        <p:tav tm="0">
                                          <p:val>
                                            <p:strVal val="#ppt_y"/>
                                          </p:val>
                                        </p:tav>
                                        <p:tav tm="100000">
                                          <p:val>
                                            <p:strVal val="#ppt_y"/>
                                          </p:val>
                                        </p:tav>
                                      </p:tavLst>
                                    </p:anim>
                                  </p:childTnLst>
                                </p:cTn>
                              </p:par>
                              <p:par>
                                <p:cTn fill="hold" grpId="0" id="122" nodeType="withEffect" presetClass="entr" presetID="41" presetSubtype="0">
                                  <p:stCondLst>
                                    <p:cond delay="1000"/>
                                  </p:stCondLst>
                                  <p:iterate type="lt">
                                    <p:tmPct val="10000"/>
                                  </p:iterate>
                                  <p:childTnLst>
                                    <p:set>
                                      <p:cBhvr>
                                        <p:cTn dur="1" fill="hold" id="123">
                                          <p:stCondLst>
                                            <p:cond delay="0"/>
                                          </p:stCondLst>
                                        </p:cTn>
                                        <p:tgtEl>
                                          <p:spTgt spid="81"/>
                                        </p:tgtEl>
                                        <p:attrNameLst>
                                          <p:attrName>style.visibility</p:attrName>
                                        </p:attrNameLst>
                                      </p:cBhvr>
                                      <p:to>
                                        <p:strVal val="visible"/>
                                      </p:to>
                                    </p:set>
                                    <p:anim calcmode="lin" valueType="num">
                                      <p:cBhvr>
                                        <p:cTn dur="1000" fill="hold" id="124"/>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25"/>
                                        <p:tgtEl>
                                          <p:spTgt spid="81"/>
                                        </p:tgtEl>
                                        <p:attrNameLst>
                                          <p:attrName>ppt_y</p:attrName>
                                        </p:attrNameLst>
                                      </p:cBhvr>
                                      <p:tavLst>
                                        <p:tav tm="0">
                                          <p:val>
                                            <p:strVal val="#ppt_y"/>
                                          </p:val>
                                        </p:tav>
                                        <p:tav tm="100000">
                                          <p:val>
                                            <p:strVal val="#ppt_y"/>
                                          </p:val>
                                        </p:tav>
                                      </p:tavLst>
                                    </p:anim>
                                    <p:anim calcmode="lin" valueType="num">
                                      <p:cBhvr>
                                        <p:cTn dur="1000" fill="hold" id="126"/>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27"/>
                                        <p:tgtEl>
                                          <p:spTgt spid="81"/>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28" tmFilter="0,0; .5, 1; 1, 1"/>
                                        <p:tgtEl>
                                          <p:spTgt spid="81"/>
                                        </p:tgtEl>
                                      </p:cBhvr>
                                    </p:animEffect>
                                  </p:childTnLst>
                                </p:cTn>
                              </p:par>
                              <p:par>
                                <p:cTn fill="hold" grpId="0" id="129" nodeType="withEffect" presetClass="entr" presetID="53" presetSubtype="0">
                                  <p:stCondLst>
                                    <p:cond delay="1000"/>
                                  </p:stCondLst>
                                  <p:childTnLst>
                                    <p:set>
                                      <p:cBhvr>
                                        <p:cTn dur="1" fill="hold" id="130">
                                          <p:stCondLst>
                                            <p:cond delay="0"/>
                                          </p:stCondLst>
                                        </p:cTn>
                                        <p:tgtEl>
                                          <p:spTgt spid="80"/>
                                        </p:tgtEl>
                                        <p:attrNameLst>
                                          <p:attrName>style.visibility</p:attrName>
                                        </p:attrNameLst>
                                      </p:cBhvr>
                                      <p:to>
                                        <p:strVal val="visible"/>
                                      </p:to>
                                    </p:set>
                                    <p:anim calcmode="lin" valueType="num">
                                      <p:cBhvr>
                                        <p:cTn dur="500" fill="hold" id="131"/>
                                        <p:tgtEl>
                                          <p:spTgt spid="80"/>
                                        </p:tgtEl>
                                        <p:attrNameLst>
                                          <p:attrName>ppt_w</p:attrName>
                                        </p:attrNameLst>
                                      </p:cBhvr>
                                      <p:tavLst>
                                        <p:tav tm="0">
                                          <p:val>
                                            <p:fltVal val="0"/>
                                          </p:val>
                                        </p:tav>
                                        <p:tav tm="100000">
                                          <p:val>
                                            <p:strVal val="#ppt_w"/>
                                          </p:val>
                                        </p:tav>
                                      </p:tavLst>
                                    </p:anim>
                                    <p:anim calcmode="lin" valueType="num">
                                      <p:cBhvr>
                                        <p:cTn dur="500" fill="hold" id="132"/>
                                        <p:tgtEl>
                                          <p:spTgt spid="80"/>
                                        </p:tgtEl>
                                        <p:attrNameLst>
                                          <p:attrName>ppt_h</p:attrName>
                                        </p:attrNameLst>
                                      </p:cBhvr>
                                      <p:tavLst>
                                        <p:tav tm="0">
                                          <p:val>
                                            <p:fltVal val="0"/>
                                          </p:val>
                                        </p:tav>
                                        <p:tav tm="100000">
                                          <p:val>
                                            <p:strVal val="#ppt_h"/>
                                          </p:val>
                                        </p:tav>
                                      </p:tavLst>
                                    </p:anim>
                                    <p:animEffect filter="fade" transition="in">
                                      <p:cBhvr>
                                        <p:cTn dur="500" id="133"/>
                                        <p:tgtEl>
                                          <p:spTgt spid="80"/>
                                        </p:tgtEl>
                                      </p:cBhvr>
                                    </p:animEffect>
                                  </p:childTnLst>
                                </p:cTn>
                              </p:par>
                            </p:childTnLst>
                          </p:cTn>
                        </p:par>
                        <p:par>
                          <p:cTn fill="hold" id="134" nodeType="afterGroup">
                            <p:stCondLst>
                              <p:cond delay="12000"/>
                            </p:stCondLst>
                            <p:childTnLst>
                              <p:par>
                                <p:cTn fill="hold" id="135" nodeType="afterEffect" presetClass="entr" presetID="22" presetSubtype="8">
                                  <p:stCondLst>
                                    <p:cond delay="0"/>
                                  </p:stCondLst>
                                  <p:childTnLst>
                                    <p:set>
                                      <p:cBhvr>
                                        <p:cTn dur="1" fill="hold" id="136">
                                          <p:stCondLst>
                                            <p:cond delay="0"/>
                                          </p:stCondLst>
                                        </p:cTn>
                                        <p:tgtEl>
                                          <p:spTgt spid="75"/>
                                        </p:tgtEl>
                                        <p:attrNameLst>
                                          <p:attrName>style.visibility</p:attrName>
                                        </p:attrNameLst>
                                      </p:cBhvr>
                                      <p:to>
                                        <p:strVal val="visible"/>
                                      </p:to>
                                    </p:set>
                                    <p:animEffect filter="wipe(left)" transition="in">
                                      <p:cBhvr>
                                        <p:cTn dur="500" id="137"/>
                                        <p:tgtEl>
                                          <p:spTgt spid="75"/>
                                        </p:tgtEl>
                                      </p:cBhvr>
                                    </p:animEffect>
                                  </p:childTnLst>
                                </p:cTn>
                              </p:par>
                              <p:par>
                                <p:cTn fill="hold" grpId="0" id="138" nodeType="withEffect" presetClass="entr" presetID="2" presetSubtype="2">
                                  <p:stCondLst>
                                    <p:cond delay="500"/>
                                  </p:stCondLst>
                                  <p:childTnLst>
                                    <p:set>
                                      <p:cBhvr>
                                        <p:cTn dur="1" fill="hold" id="139">
                                          <p:stCondLst>
                                            <p:cond delay="0"/>
                                          </p:stCondLst>
                                        </p:cTn>
                                        <p:tgtEl>
                                          <p:spTgt spid="76"/>
                                        </p:tgtEl>
                                        <p:attrNameLst>
                                          <p:attrName>style.visibility</p:attrName>
                                        </p:attrNameLst>
                                      </p:cBhvr>
                                      <p:to>
                                        <p:strVal val="visible"/>
                                      </p:to>
                                    </p:set>
                                    <p:anim calcmode="lin" valueType="num">
                                      <p:cBhvr additive="base">
                                        <p:cTn dur="500" fill="hold" id="140"/>
                                        <p:tgtEl>
                                          <p:spTgt spid="76"/>
                                        </p:tgtEl>
                                        <p:attrNameLst>
                                          <p:attrName>ppt_x</p:attrName>
                                        </p:attrNameLst>
                                      </p:cBhvr>
                                      <p:tavLst>
                                        <p:tav tm="0">
                                          <p:val>
                                            <p:strVal val="1+#ppt_w/2"/>
                                          </p:val>
                                        </p:tav>
                                        <p:tav tm="100000">
                                          <p:val>
                                            <p:strVal val="#ppt_x"/>
                                          </p:val>
                                        </p:tav>
                                      </p:tavLst>
                                    </p:anim>
                                    <p:anim calcmode="lin" valueType="num">
                                      <p:cBhvr additive="base">
                                        <p:cTn dur="500" fill="hold" id="141"/>
                                        <p:tgtEl>
                                          <p:spTgt spid="76"/>
                                        </p:tgtEl>
                                        <p:attrNameLst>
                                          <p:attrName>ppt_y</p:attrName>
                                        </p:attrNameLst>
                                      </p:cBhvr>
                                      <p:tavLst>
                                        <p:tav tm="0">
                                          <p:val>
                                            <p:strVal val="#ppt_y"/>
                                          </p:val>
                                        </p:tav>
                                        <p:tav tm="100000">
                                          <p:val>
                                            <p:strVal val="#ppt_y"/>
                                          </p:val>
                                        </p:tav>
                                      </p:tavLst>
                                    </p:anim>
                                  </p:childTnLst>
                                </p:cTn>
                              </p:par>
                              <p:par>
                                <p:cTn fill="hold" grpId="0" id="142" nodeType="withEffect" presetClass="entr" presetID="2" presetSubtype="2">
                                  <p:stCondLst>
                                    <p:cond delay="500"/>
                                  </p:stCondLst>
                                  <p:childTnLst>
                                    <p:set>
                                      <p:cBhvr>
                                        <p:cTn dur="1" fill="hold" id="143">
                                          <p:stCondLst>
                                            <p:cond delay="0"/>
                                          </p:stCondLst>
                                        </p:cTn>
                                        <p:tgtEl>
                                          <p:spTgt spid="77"/>
                                        </p:tgtEl>
                                        <p:attrNameLst>
                                          <p:attrName>style.visibility</p:attrName>
                                        </p:attrNameLst>
                                      </p:cBhvr>
                                      <p:to>
                                        <p:strVal val="visible"/>
                                      </p:to>
                                    </p:set>
                                    <p:anim calcmode="lin" valueType="num">
                                      <p:cBhvr additive="base">
                                        <p:cTn dur="500" fill="hold" id="144"/>
                                        <p:tgtEl>
                                          <p:spTgt spid="77"/>
                                        </p:tgtEl>
                                        <p:attrNameLst>
                                          <p:attrName>ppt_x</p:attrName>
                                        </p:attrNameLst>
                                      </p:cBhvr>
                                      <p:tavLst>
                                        <p:tav tm="0">
                                          <p:val>
                                            <p:strVal val="1+#ppt_w/2"/>
                                          </p:val>
                                        </p:tav>
                                        <p:tav tm="100000">
                                          <p:val>
                                            <p:strVal val="#ppt_x"/>
                                          </p:val>
                                        </p:tav>
                                      </p:tavLst>
                                    </p:anim>
                                    <p:anim calcmode="lin" valueType="num">
                                      <p:cBhvr additive="base">
                                        <p:cTn dur="500" fill="hold" id="145"/>
                                        <p:tgtEl>
                                          <p:spTgt spid="77"/>
                                        </p:tgtEl>
                                        <p:attrNameLst>
                                          <p:attrName>ppt_y</p:attrName>
                                        </p:attrNameLst>
                                      </p:cBhvr>
                                      <p:tavLst>
                                        <p:tav tm="0">
                                          <p:val>
                                            <p:strVal val="#ppt_y"/>
                                          </p:val>
                                        </p:tav>
                                        <p:tav tm="100000">
                                          <p:val>
                                            <p:strVal val="#ppt_y"/>
                                          </p:val>
                                        </p:tav>
                                      </p:tavLst>
                                    </p:anim>
                                  </p:childTnLst>
                                </p:cTn>
                              </p:par>
                              <p:par>
                                <p:cTn fill="hold" grpId="0" id="146" nodeType="withEffect" presetClass="entr" presetID="41" presetSubtype="0">
                                  <p:stCondLst>
                                    <p:cond delay="1000"/>
                                  </p:stCondLst>
                                  <p:iterate type="lt">
                                    <p:tmPct val="10000"/>
                                  </p:iterate>
                                  <p:childTnLst>
                                    <p:set>
                                      <p:cBhvr>
                                        <p:cTn dur="1" fill="hold" id="147">
                                          <p:stCondLst>
                                            <p:cond delay="0"/>
                                          </p:stCondLst>
                                        </p:cTn>
                                        <p:tgtEl>
                                          <p:spTgt spid="88"/>
                                        </p:tgtEl>
                                        <p:attrNameLst>
                                          <p:attrName>style.visibility</p:attrName>
                                        </p:attrNameLst>
                                      </p:cBhvr>
                                      <p:to>
                                        <p:strVal val="visible"/>
                                      </p:to>
                                    </p:set>
                                    <p:anim calcmode="lin" valueType="num">
                                      <p:cBhvr>
                                        <p:cTn dur="1000" fill="hold" id="148"/>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49"/>
                                        <p:tgtEl>
                                          <p:spTgt spid="88"/>
                                        </p:tgtEl>
                                        <p:attrNameLst>
                                          <p:attrName>ppt_y</p:attrName>
                                        </p:attrNameLst>
                                      </p:cBhvr>
                                      <p:tavLst>
                                        <p:tav tm="0">
                                          <p:val>
                                            <p:strVal val="#ppt_y"/>
                                          </p:val>
                                        </p:tav>
                                        <p:tav tm="100000">
                                          <p:val>
                                            <p:strVal val="#ppt_y"/>
                                          </p:val>
                                        </p:tav>
                                      </p:tavLst>
                                    </p:anim>
                                    <p:anim calcmode="lin" valueType="num">
                                      <p:cBhvr>
                                        <p:cTn dur="1000" fill="hold" id="150"/>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51"/>
                                        <p:tgtEl>
                                          <p:spTgt spid="88"/>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52" tmFilter="0,0; .5, 1; 1, 1"/>
                                        <p:tgtEl>
                                          <p:spTgt spid="88"/>
                                        </p:tgtEl>
                                      </p:cBhvr>
                                    </p:animEffect>
                                  </p:childTnLst>
                                </p:cTn>
                              </p:par>
                              <p:par>
                                <p:cTn fill="hold" grpId="0" id="153" nodeType="withEffect" presetClass="entr" presetID="53" presetSubtype="0">
                                  <p:stCondLst>
                                    <p:cond delay="1000"/>
                                  </p:stCondLst>
                                  <p:childTnLst>
                                    <p:set>
                                      <p:cBhvr>
                                        <p:cTn dur="1" fill="hold" id="154">
                                          <p:stCondLst>
                                            <p:cond delay="0"/>
                                          </p:stCondLst>
                                        </p:cTn>
                                        <p:tgtEl>
                                          <p:spTgt spid="87"/>
                                        </p:tgtEl>
                                        <p:attrNameLst>
                                          <p:attrName>style.visibility</p:attrName>
                                        </p:attrNameLst>
                                      </p:cBhvr>
                                      <p:to>
                                        <p:strVal val="visible"/>
                                      </p:to>
                                    </p:set>
                                    <p:anim calcmode="lin" valueType="num">
                                      <p:cBhvr>
                                        <p:cTn dur="500" fill="hold" id="155"/>
                                        <p:tgtEl>
                                          <p:spTgt spid="87"/>
                                        </p:tgtEl>
                                        <p:attrNameLst>
                                          <p:attrName>ppt_w</p:attrName>
                                        </p:attrNameLst>
                                      </p:cBhvr>
                                      <p:tavLst>
                                        <p:tav tm="0">
                                          <p:val>
                                            <p:fltVal val="0"/>
                                          </p:val>
                                        </p:tav>
                                        <p:tav tm="100000">
                                          <p:val>
                                            <p:strVal val="#ppt_w"/>
                                          </p:val>
                                        </p:tav>
                                      </p:tavLst>
                                    </p:anim>
                                    <p:anim calcmode="lin" valueType="num">
                                      <p:cBhvr>
                                        <p:cTn dur="500" fill="hold" id="156"/>
                                        <p:tgtEl>
                                          <p:spTgt spid="87"/>
                                        </p:tgtEl>
                                        <p:attrNameLst>
                                          <p:attrName>ppt_h</p:attrName>
                                        </p:attrNameLst>
                                      </p:cBhvr>
                                      <p:tavLst>
                                        <p:tav tm="0">
                                          <p:val>
                                            <p:fltVal val="0"/>
                                          </p:val>
                                        </p:tav>
                                        <p:tav tm="100000">
                                          <p:val>
                                            <p:strVal val="#ppt_h"/>
                                          </p:val>
                                        </p:tav>
                                      </p:tavLst>
                                    </p:anim>
                                    <p:animEffect filter="fade" transition="in">
                                      <p:cBhvr>
                                        <p:cTn dur="500" id="157"/>
                                        <p:tgtEl>
                                          <p:spTgt spid="87"/>
                                        </p:tgtEl>
                                      </p:cBhvr>
                                    </p:animEffect>
                                  </p:childTnLst>
                                </p:cTn>
                              </p:par>
                            </p:childTnLst>
                          </p:cTn>
                        </p:par>
                        <p:par>
                          <p:cTn fill="hold" id="158" nodeType="afterGroup">
                            <p:stCondLst>
                              <p:cond delay="14000"/>
                            </p:stCondLst>
                            <p:childTnLst>
                              <p:par>
                                <p:cTn fill="hold" id="159" nodeType="afterEffect" presetClass="entr" presetID="22" presetSubtype="8">
                                  <p:stCondLst>
                                    <p:cond delay="0"/>
                                  </p:stCondLst>
                                  <p:childTnLst>
                                    <p:set>
                                      <p:cBhvr>
                                        <p:cTn dur="1" fill="hold" id="160">
                                          <p:stCondLst>
                                            <p:cond delay="0"/>
                                          </p:stCondLst>
                                        </p:cTn>
                                        <p:tgtEl>
                                          <p:spTgt spid="82"/>
                                        </p:tgtEl>
                                        <p:attrNameLst>
                                          <p:attrName>style.visibility</p:attrName>
                                        </p:attrNameLst>
                                      </p:cBhvr>
                                      <p:to>
                                        <p:strVal val="visible"/>
                                      </p:to>
                                    </p:set>
                                    <p:animEffect filter="wipe(left)" transition="in">
                                      <p:cBhvr>
                                        <p:cTn dur="500" id="161"/>
                                        <p:tgtEl>
                                          <p:spTgt spid="82"/>
                                        </p:tgtEl>
                                      </p:cBhvr>
                                    </p:animEffect>
                                  </p:childTnLst>
                                </p:cTn>
                              </p:par>
                              <p:par>
                                <p:cTn fill="hold" grpId="0" id="162" nodeType="withEffect" presetClass="entr" presetID="2" presetSubtype="2">
                                  <p:stCondLst>
                                    <p:cond delay="500"/>
                                  </p:stCondLst>
                                  <p:childTnLst>
                                    <p:set>
                                      <p:cBhvr>
                                        <p:cTn dur="1" fill="hold" id="163">
                                          <p:stCondLst>
                                            <p:cond delay="0"/>
                                          </p:stCondLst>
                                        </p:cTn>
                                        <p:tgtEl>
                                          <p:spTgt spid="83"/>
                                        </p:tgtEl>
                                        <p:attrNameLst>
                                          <p:attrName>style.visibility</p:attrName>
                                        </p:attrNameLst>
                                      </p:cBhvr>
                                      <p:to>
                                        <p:strVal val="visible"/>
                                      </p:to>
                                    </p:set>
                                    <p:anim calcmode="lin" valueType="num">
                                      <p:cBhvr additive="base">
                                        <p:cTn dur="500" fill="hold" id="164"/>
                                        <p:tgtEl>
                                          <p:spTgt spid="83"/>
                                        </p:tgtEl>
                                        <p:attrNameLst>
                                          <p:attrName>ppt_x</p:attrName>
                                        </p:attrNameLst>
                                      </p:cBhvr>
                                      <p:tavLst>
                                        <p:tav tm="0">
                                          <p:val>
                                            <p:strVal val="1+#ppt_w/2"/>
                                          </p:val>
                                        </p:tav>
                                        <p:tav tm="100000">
                                          <p:val>
                                            <p:strVal val="#ppt_x"/>
                                          </p:val>
                                        </p:tav>
                                      </p:tavLst>
                                    </p:anim>
                                    <p:anim calcmode="lin" valueType="num">
                                      <p:cBhvr additive="base">
                                        <p:cTn dur="500" fill="hold" id="165"/>
                                        <p:tgtEl>
                                          <p:spTgt spid="83"/>
                                        </p:tgtEl>
                                        <p:attrNameLst>
                                          <p:attrName>ppt_y</p:attrName>
                                        </p:attrNameLst>
                                      </p:cBhvr>
                                      <p:tavLst>
                                        <p:tav tm="0">
                                          <p:val>
                                            <p:strVal val="#ppt_y"/>
                                          </p:val>
                                        </p:tav>
                                        <p:tav tm="100000">
                                          <p:val>
                                            <p:strVal val="#ppt_y"/>
                                          </p:val>
                                        </p:tav>
                                      </p:tavLst>
                                    </p:anim>
                                  </p:childTnLst>
                                </p:cTn>
                              </p:par>
                              <p:par>
                                <p:cTn fill="hold" grpId="0" id="166" nodeType="withEffect" presetClass="entr" presetID="2" presetSubtype="2">
                                  <p:stCondLst>
                                    <p:cond delay="500"/>
                                  </p:stCondLst>
                                  <p:childTnLst>
                                    <p:set>
                                      <p:cBhvr>
                                        <p:cTn dur="1" fill="hold" id="167">
                                          <p:stCondLst>
                                            <p:cond delay="0"/>
                                          </p:stCondLst>
                                        </p:cTn>
                                        <p:tgtEl>
                                          <p:spTgt spid="84"/>
                                        </p:tgtEl>
                                        <p:attrNameLst>
                                          <p:attrName>style.visibility</p:attrName>
                                        </p:attrNameLst>
                                      </p:cBhvr>
                                      <p:to>
                                        <p:strVal val="visible"/>
                                      </p:to>
                                    </p:set>
                                    <p:anim calcmode="lin" valueType="num">
                                      <p:cBhvr additive="base">
                                        <p:cTn dur="500" fill="hold" id="168"/>
                                        <p:tgtEl>
                                          <p:spTgt spid="84"/>
                                        </p:tgtEl>
                                        <p:attrNameLst>
                                          <p:attrName>ppt_x</p:attrName>
                                        </p:attrNameLst>
                                      </p:cBhvr>
                                      <p:tavLst>
                                        <p:tav tm="0">
                                          <p:val>
                                            <p:strVal val="1+#ppt_w/2"/>
                                          </p:val>
                                        </p:tav>
                                        <p:tav tm="100000">
                                          <p:val>
                                            <p:strVal val="#ppt_x"/>
                                          </p:val>
                                        </p:tav>
                                      </p:tavLst>
                                    </p:anim>
                                    <p:anim calcmode="lin" valueType="num">
                                      <p:cBhvr additive="base">
                                        <p:cTn dur="500" fill="hold" id="169"/>
                                        <p:tgtEl>
                                          <p:spTgt spid="84"/>
                                        </p:tgtEl>
                                        <p:attrNameLst>
                                          <p:attrName>ppt_y</p:attrName>
                                        </p:attrNameLst>
                                      </p:cBhvr>
                                      <p:tavLst>
                                        <p:tav tm="0">
                                          <p:val>
                                            <p:strVal val="#ppt_y"/>
                                          </p:val>
                                        </p:tav>
                                        <p:tav tm="100000">
                                          <p:val>
                                            <p:strVal val="#ppt_y"/>
                                          </p:val>
                                        </p:tav>
                                      </p:tavLst>
                                    </p:anim>
                                  </p:childTnLst>
                                </p:cTn>
                              </p:par>
                              <p:par>
                                <p:cTn fill="hold" grpId="0" id="170" nodeType="withEffect" presetClass="entr" presetID="41" presetSubtype="0">
                                  <p:stCondLst>
                                    <p:cond delay="1000"/>
                                  </p:stCondLst>
                                  <p:iterate type="lt">
                                    <p:tmPct val="10000"/>
                                  </p:iterate>
                                  <p:childTnLst>
                                    <p:set>
                                      <p:cBhvr>
                                        <p:cTn dur="1" fill="hold" id="171">
                                          <p:stCondLst>
                                            <p:cond delay="0"/>
                                          </p:stCondLst>
                                        </p:cTn>
                                        <p:tgtEl>
                                          <p:spTgt spid="95"/>
                                        </p:tgtEl>
                                        <p:attrNameLst>
                                          <p:attrName>style.visibility</p:attrName>
                                        </p:attrNameLst>
                                      </p:cBhvr>
                                      <p:to>
                                        <p:strVal val="visible"/>
                                      </p:to>
                                    </p:set>
                                    <p:anim calcmode="lin" valueType="num">
                                      <p:cBhvr>
                                        <p:cTn dur="1000" fill="hold" id="172"/>
                                        <p:tgtEl>
                                          <p:spTgt spid="95"/>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173"/>
                                        <p:tgtEl>
                                          <p:spTgt spid="95"/>
                                        </p:tgtEl>
                                        <p:attrNameLst>
                                          <p:attrName>ppt_y</p:attrName>
                                        </p:attrNameLst>
                                      </p:cBhvr>
                                      <p:tavLst>
                                        <p:tav tm="0">
                                          <p:val>
                                            <p:strVal val="#ppt_y"/>
                                          </p:val>
                                        </p:tav>
                                        <p:tav tm="100000">
                                          <p:val>
                                            <p:strVal val="#ppt_y"/>
                                          </p:val>
                                        </p:tav>
                                      </p:tavLst>
                                    </p:anim>
                                    <p:anim calcmode="lin" valueType="num">
                                      <p:cBhvr>
                                        <p:cTn dur="1000" fill="hold" id="174"/>
                                        <p:tgtEl>
                                          <p:spTgt spid="95"/>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175"/>
                                        <p:tgtEl>
                                          <p:spTgt spid="95"/>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176" tmFilter="0,0; .5, 1; 1, 1"/>
                                        <p:tgtEl>
                                          <p:spTgt spid="95"/>
                                        </p:tgtEl>
                                      </p:cBhvr>
                                    </p:animEffect>
                                  </p:childTnLst>
                                </p:cTn>
                              </p:par>
                              <p:par>
                                <p:cTn fill="hold" grpId="0" id="177" nodeType="withEffect" presetClass="entr" presetID="53" presetSubtype="0">
                                  <p:stCondLst>
                                    <p:cond delay="1000"/>
                                  </p:stCondLst>
                                  <p:childTnLst>
                                    <p:set>
                                      <p:cBhvr>
                                        <p:cTn dur="1" fill="hold" id="178">
                                          <p:stCondLst>
                                            <p:cond delay="0"/>
                                          </p:stCondLst>
                                        </p:cTn>
                                        <p:tgtEl>
                                          <p:spTgt spid="94"/>
                                        </p:tgtEl>
                                        <p:attrNameLst>
                                          <p:attrName>style.visibility</p:attrName>
                                        </p:attrNameLst>
                                      </p:cBhvr>
                                      <p:to>
                                        <p:strVal val="visible"/>
                                      </p:to>
                                    </p:set>
                                    <p:anim calcmode="lin" valueType="num">
                                      <p:cBhvr>
                                        <p:cTn dur="500" fill="hold" id="179"/>
                                        <p:tgtEl>
                                          <p:spTgt spid="94"/>
                                        </p:tgtEl>
                                        <p:attrNameLst>
                                          <p:attrName>ppt_w</p:attrName>
                                        </p:attrNameLst>
                                      </p:cBhvr>
                                      <p:tavLst>
                                        <p:tav tm="0">
                                          <p:val>
                                            <p:fltVal val="0"/>
                                          </p:val>
                                        </p:tav>
                                        <p:tav tm="100000">
                                          <p:val>
                                            <p:strVal val="#ppt_w"/>
                                          </p:val>
                                        </p:tav>
                                      </p:tavLst>
                                    </p:anim>
                                    <p:anim calcmode="lin" valueType="num">
                                      <p:cBhvr>
                                        <p:cTn dur="500" fill="hold" id="180"/>
                                        <p:tgtEl>
                                          <p:spTgt spid="94"/>
                                        </p:tgtEl>
                                        <p:attrNameLst>
                                          <p:attrName>ppt_h</p:attrName>
                                        </p:attrNameLst>
                                      </p:cBhvr>
                                      <p:tavLst>
                                        <p:tav tm="0">
                                          <p:val>
                                            <p:fltVal val="0"/>
                                          </p:val>
                                        </p:tav>
                                        <p:tav tm="100000">
                                          <p:val>
                                            <p:strVal val="#ppt_h"/>
                                          </p:val>
                                        </p:tav>
                                      </p:tavLst>
                                    </p:anim>
                                    <p:animEffect filter="fade" transition="in">
                                      <p:cBhvr>
                                        <p:cTn dur="500" id="181"/>
                                        <p:tgtEl>
                                          <p:spTgt spid="94"/>
                                        </p:tgtEl>
                                      </p:cBhvr>
                                    </p:animEffect>
                                  </p:childTnLst>
                                </p:cTn>
                              </p:par>
                            </p:childTnLst>
                          </p:cTn>
                        </p:par>
                        <p:par>
                          <p:cTn fill="hold" id="182" nodeType="afterGroup">
                            <p:stCondLst>
                              <p:cond delay="16000"/>
                            </p:stCondLst>
                            <p:childTnLst>
                              <p:par>
                                <p:cTn fill="hold" id="183" nodeType="afterEffect" presetClass="entr" presetID="22" presetSubtype="8">
                                  <p:stCondLst>
                                    <p:cond delay="0"/>
                                  </p:stCondLst>
                                  <p:childTnLst>
                                    <p:set>
                                      <p:cBhvr>
                                        <p:cTn dur="1" fill="hold" id="184">
                                          <p:stCondLst>
                                            <p:cond delay="0"/>
                                          </p:stCondLst>
                                        </p:cTn>
                                        <p:tgtEl>
                                          <p:spTgt spid="89"/>
                                        </p:tgtEl>
                                        <p:attrNameLst>
                                          <p:attrName>style.visibility</p:attrName>
                                        </p:attrNameLst>
                                      </p:cBhvr>
                                      <p:to>
                                        <p:strVal val="visible"/>
                                      </p:to>
                                    </p:set>
                                    <p:animEffect filter="wipe(left)" transition="in">
                                      <p:cBhvr>
                                        <p:cTn dur="500" id="185"/>
                                        <p:tgtEl>
                                          <p:spTgt spid="89"/>
                                        </p:tgtEl>
                                      </p:cBhvr>
                                    </p:animEffect>
                                  </p:childTnLst>
                                </p:cTn>
                              </p:par>
                              <p:par>
                                <p:cTn fill="hold" grpId="0" id="186" nodeType="withEffect" presetClass="entr" presetID="2" presetSubtype="2">
                                  <p:stCondLst>
                                    <p:cond delay="500"/>
                                  </p:stCondLst>
                                  <p:childTnLst>
                                    <p:set>
                                      <p:cBhvr>
                                        <p:cTn dur="1" fill="hold" id="187">
                                          <p:stCondLst>
                                            <p:cond delay="0"/>
                                          </p:stCondLst>
                                        </p:cTn>
                                        <p:tgtEl>
                                          <p:spTgt spid="90"/>
                                        </p:tgtEl>
                                        <p:attrNameLst>
                                          <p:attrName>style.visibility</p:attrName>
                                        </p:attrNameLst>
                                      </p:cBhvr>
                                      <p:to>
                                        <p:strVal val="visible"/>
                                      </p:to>
                                    </p:set>
                                    <p:anim calcmode="lin" valueType="num">
                                      <p:cBhvr additive="base">
                                        <p:cTn dur="500" fill="hold" id="188"/>
                                        <p:tgtEl>
                                          <p:spTgt spid="90"/>
                                        </p:tgtEl>
                                        <p:attrNameLst>
                                          <p:attrName>ppt_x</p:attrName>
                                        </p:attrNameLst>
                                      </p:cBhvr>
                                      <p:tavLst>
                                        <p:tav tm="0">
                                          <p:val>
                                            <p:strVal val="1+#ppt_w/2"/>
                                          </p:val>
                                        </p:tav>
                                        <p:tav tm="100000">
                                          <p:val>
                                            <p:strVal val="#ppt_x"/>
                                          </p:val>
                                        </p:tav>
                                      </p:tavLst>
                                    </p:anim>
                                    <p:anim calcmode="lin" valueType="num">
                                      <p:cBhvr additive="base">
                                        <p:cTn dur="500" fill="hold" id="189"/>
                                        <p:tgtEl>
                                          <p:spTgt spid="90"/>
                                        </p:tgtEl>
                                        <p:attrNameLst>
                                          <p:attrName>ppt_y</p:attrName>
                                        </p:attrNameLst>
                                      </p:cBhvr>
                                      <p:tavLst>
                                        <p:tav tm="0">
                                          <p:val>
                                            <p:strVal val="#ppt_y"/>
                                          </p:val>
                                        </p:tav>
                                        <p:tav tm="100000">
                                          <p:val>
                                            <p:strVal val="#ppt_y"/>
                                          </p:val>
                                        </p:tav>
                                      </p:tavLst>
                                    </p:anim>
                                  </p:childTnLst>
                                </p:cTn>
                              </p:par>
                              <p:par>
                                <p:cTn fill="hold" grpId="0" id="190" nodeType="withEffect" presetClass="entr" presetID="2" presetSubtype="2">
                                  <p:stCondLst>
                                    <p:cond delay="500"/>
                                  </p:stCondLst>
                                  <p:childTnLst>
                                    <p:set>
                                      <p:cBhvr>
                                        <p:cTn dur="1" fill="hold" id="191">
                                          <p:stCondLst>
                                            <p:cond delay="0"/>
                                          </p:stCondLst>
                                        </p:cTn>
                                        <p:tgtEl>
                                          <p:spTgt spid="91"/>
                                        </p:tgtEl>
                                        <p:attrNameLst>
                                          <p:attrName>style.visibility</p:attrName>
                                        </p:attrNameLst>
                                      </p:cBhvr>
                                      <p:to>
                                        <p:strVal val="visible"/>
                                      </p:to>
                                    </p:set>
                                    <p:anim calcmode="lin" valueType="num">
                                      <p:cBhvr additive="base">
                                        <p:cTn dur="500" fill="hold" id="192"/>
                                        <p:tgtEl>
                                          <p:spTgt spid="91"/>
                                        </p:tgtEl>
                                        <p:attrNameLst>
                                          <p:attrName>ppt_x</p:attrName>
                                        </p:attrNameLst>
                                      </p:cBhvr>
                                      <p:tavLst>
                                        <p:tav tm="0">
                                          <p:val>
                                            <p:strVal val="1+#ppt_w/2"/>
                                          </p:val>
                                        </p:tav>
                                        <p:tav tm="100000">
                                          <p:val>
                                            <p:strVal val="#ppt_x"/>
                                          </p:val>
                                        </p:tav>
                                      </p:tavLst>
                                    </p:anim>
                                    <p:anim calcmode="lin" valueType="num">
                                      <p:cBhvr additive="base">
                                        <p:cTn dur="500" fill="hold" id="193"/>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
      <p:bldP grpId="0" spid="19"/>
      <p:bldP grpId="0" spid="20"/>
      <p:bldP grpId="0" spid="21"/>
      <p:bldP grpId="0" spid="22"/>
      <p:bldP grpId="0" spid="23"/>
      <p:bldP grpId="0" spid="26"/>
      <p:bldP grpId="0" spid="27"/>
      <p:bldP grpId="0" spid="28"/>
      <p:bldP grpId="0" spid="29"/>
      <p:bldP grpId="0" spid="30"/>
      <p:bldP grpId="0" spid="33"/>
      <p:bldP grpId="0" spid="34"/>
      <p:bldP grpId="0" spid="35"/>
      <p:bldP grpId="0" spid="36"/>
      <p:bldP grpId="0" spid="37"/>
      <p:bldP grpId="0" spid="40"/>
      <p:bldP grpId="0" spid="41"/>
      <p:bldP grpId="0" spid="42"/>
      <p:bldP grpId="0" spid="69"/>
      <p:bldP grpId="0" spid="70"/>
      <p:bldP grpId="0" spid="73"/>
      <p:bldP grpId="0" spid="74"/>
      <p:bldP grpId="0" spid="76"/>
      <p:bldP grpId="0" spid="77"/>
      <p:bldP grpId="0" spid="80"/>
      <p:bldP grpId="0" spid="81"/>
      <p:bldP grpId="0" spid="83"/>
      <p:bldP grpId="0" spid="84"/>
      <p:bldP grpId="0" spid="87"/>
      <p:bldP grpId="0" spid="88"/>
      <p:bldP grpId="0" spid="90"/>
      <p:bldP grpId="0" spid="91"/>
      <p:bldP grpId="0" spid="94"/>
      <p:bldP grpId="0" spid="95"/>
      <p:bldP grpId="0" spid="61"/>
      <p:bldP grpId="1" spid="6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0" name="直接连接符 29"/>
          <p:cNvCxnSpPr/>
          <p:nvPr/>
        </p:nvCxnSpPr>
        <p:spPr>
          <a:xfrm>
            <a:off x="7299662" y="4069853"/>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6702003" y="3691099"/>
            <a:ext cx="776814" cy="776814"/>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29BAB"/>
              </a:solidFill>
              <a:ea charset="-122" panose="020b0503020204020204" pitchFamily="34" typeface="微软雅黑"/>
            </a:endParaRPr>
          </a:p>
        </p:txBody>
      </p:sp>
      <p:pic>
        <p:nvPicPr>
          <p:cNvPr id="18" name="Picture 2"/>
          <p:cNvPicPr>
            <a:picLocks noChangeArrowheads="1" noChangeAspect="1"/>
          </p:cNvPicPr>
          <p:nvPr/>
        </p:nvPicPr>
        <p:blipFill>
          <a:blip r:embed="rId4">
            <a:extLst>
              <a:ext uri="{28A0092B-C50C-407E-A947-70E740481C1C}">
                <a14:useLocalDpi val="0"/>
              </a:ext>
            </a:extLst>
          </a:blip>
          <a:stretch>
            <a:fillRect/>
          </a:stretch>
        </p:blipFill>
        <p:spPr bwMode="auto">
          <a:xfrm>
            <a:off x="1239755" y="2376570"/>
            <a:ext cx="2225329" cy="1483552"/>
          </a:xfrm>
          <a:prstGeom prst="rect">
            <a:avLst/>
          </a:prstGeom>
          <a:blipFill>
            <a:blip r:embed="rId3"/>
            <a:stretch>
              <a:fillRect/>
            </a:stretch>
          </a:blipFill>
          <a:effectLst>
            <a:outerShdw algn="tl" blurRad="50800" dir="2700000" dist="38100" rotWithShape="0">
              <a:prstClr val="black">
                <a:alpha val="40000"/>
              </a:prstClr>
            </a:outerShdw>
          </a:effectLst>
        </p:spPr>
      </p:pic>
      <p:pic>
        <p:nvPicPr>
          <p:cNvPr id="21" name="Picture 3"/>
          <p:cNvPicPr>
            <a:picLocks noChangeArrowheads="1" noChangeAspect="1"/>
          </p:cNvPicPr>
          <p:nvPr/>
        </p:nvPicPr>
        <p:blipFill>
          <a:blip r:embed="rId5">
            <a:extLst>
              <a:ext uri="{28A0092B-C50C-407E-A947-70E740481C1C}">
                <a14:useLocalDpi val="0"/>
              </a:ext>
            </a:extLst>
          </a:blip>
          <a:stretch>
            <a:fillRect/>
          </a:stretch>
        </p:blipFill>
        <p:spPr bwMode="auto">
          <a:xfrm>
            <a:off x="3845096" y="2394198"/>
            <a:ext cx="2203023" cy="1464092"/>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id="24" name="Picture 5"/>
          <p:cNvPicPr>
            <a:picLocks noChangeArrowheads="1" noChangeAspect="1"/>
          </p:cNvPicPr>
          <p:nvPr/>
        </p:nvPicPr>
        <p:blipFill>
          <a:blip r:embed="rId6">
            <a:extLst>
              <a:ext uri="{28A0092B-C50C-407E-A947-70E740481C1C}">
                <a14:useLocalDpi val="0"/>
              </a:ext>
            </a:extLst>
          </a:blip>
          <a:stretch>
            <a:fillRect/>
          </a:stretch>
        </p:blipFill>
        <p:spPr bwMode="auto">
          <a:xfrm>
            <a:off x="1254527" y="4359667"/>
            <a:ext cx="2219192" cy="1470214"/>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pic>
        <p:nvPicPr>
          <p:cNvPr id="27" name="Picture 6"/>
          <p:cNvPicPr>
            <a:picLocks noChangeArrowheads="1" noChangeAspect="1"/>
          </p:cNvPicPr>
          <p:nvPr/>
        </p:nvPicPr>
        <p:blipFill>
          <a:blip r:embed="rId7">
            <a:extLst>
              <a:ext uri="{28A0092B-C50C-407E-A947-70E740481C1C}">
                <a14:useLocalDpi val="0"/>
              </a:ext>
            </a:extLst>
          </a:blip>
          <a:stretch>
            <a:fillRect/>
          </a:stretch>
        </p:blipFill>
        <p:spPr bwMode="auto">
          <a:xfrm>
            <a:off x="3844940" y="4359079"/>
            <a:ext cx="2203307" cy="1468871"/>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28" name="文本框 44"/>
          <p:cNvSpPr txBox="1"/>
          <p:nvPr/>
        </p:nvSpPr>
        <p:spPr>
          <a:xfrm>
            <a:off x="6709600" y="2247111"/>
            <a:ext cx="5388796" cy="676656"/>
          </a:xfrm>
          <a:prstGeom prst="rect">
            <a:avLst/>
          </a:prstGeom>
          <a:noFill/>
        </p:spPr>
        <p:txBody>
          <a:bodyPr rtlCol="0" wrap="square">
            <a:spAutoFit/>
          </a:bodyPr>
          <a:lstStyle/>
          <a:p>
            <a:pPr>
              <a:lnSpc>
                <a:spcPct val="12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请在此处</a:t>
            </a:r>
          </a:p>
          <a:p>
            <a:pPr>
              <a:lnSpc>
                <a:spcPct val="12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添加文字详细的标题信息</a:t>
            </a:r>
          </a:p>
        </p:txBody>
      </p:sp>
      <p:sp>
        <p:nvSpPr>
          <p:cNvPr id="29" name="矩形 28"/>
          <p:cNvSpPr/>
          <p:nvPr/>
        </p:nvSpPr>
        <p:spPr>
          <a:xfrm>
            <a:off x="6729295" y="2903132"/>
            <a:ext cx="4682168" cy="274320"/>
          </a:xfrm>
          <a:prstGeom prst="rect">
            <a:avLst/>
          </a:prstGeom>
        </p:spPr>
        <p:txBody>
          <a:bodyPr wrap="square">
            <a:spAutoFit/>
          </a:bodyPr>
          <a:lstStyle/>
          <a:p>
            <a:pPr>
              <a:lnSpc>
                <a:spcPct val="120000"/>
              </a:lnSpc>
              <a:spcBef>
                <a:spcPct val="0"/>
              </a:spcBef>
              <a:buNone/>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31" name="矩形 30"/>
          <p:cNvSpPr/>
          <p:nvPr/>
        </p:nvSpPr>
        <p:spPr>
          <a:xfrm>
            <a:off x="7587619" y="3704889"/>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32" name="矩形 47"/>
          <p:cNvSpPr>
            <a:spLocks noChangeArrowheads="1"/>
          </p:cNvSpPr>
          <p:nvPr/>
        </p:nvSpPr>
        <p:spPr bwMode="auto">
          <a:xfrm>
            <a:off x="7587619" y="4051004"/>
            <a:ext cx="3823844"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在此录入上述图表的综合说明，在此录入上述图表的综合描述说明。在此录入上述图录入上述图表的综合描述说明。</a:t>
            </a:r>
          </a:p>
        </p:txBody>
      </p:sp>
      <p:sp>
        <p:nvSpPr>
          <p:cNvPr id="36" name="TextBox 35"/>
          <p:cNvSpPr txBox="1"/>
          <p:nvPr/>
        </p:nvSpPr>
        <p:spPr>
          <a:xfrm>
            <a:off x="6714774" y="3887654"/>
            <a:ext cx="747023" cy="396240"/>
          </a:xfrm>
          <a:prstGeom prst="rect">
            <a:avLst/>
          </a:prstGeom>
          <a:noFill/>
        </p:spPr>
        <p:txBody>
          <a:bodyPr rtlCol="0" wrap="square">
            <a:spAutoFit/>
          </a:bodyPr>
          <a:lstStyle/>
          <a:p>
            <a:pPr algn="ctr"/>
            <a:r>
              <a:rPr altLang="zh-CN" b="1" lang="en-US" sz="2000">
                <a:solidFill>
                  <a:schemeClr val="bg1"/>
                </a:solidFill>
                <a:latin charset="-122" panose="020b0503020204020204" pitchFamily="34" typeface="微软雅黑"/>
                <a:ea charset="-122" panose="020b0503020204020204" pitchFamily="34" typeface="微软雅黑"/>
              </a:rPr>
              <a:t>01</a:t>
            </a:r>
          </a:p>
        </p:txBody>
      </p:sp>
      <p:cxnSp>
        <p:nvCxnSpPr>
          <p:cNvPr id="37" name="直接连接符 36"/>
          <p:cNvCxnSpPr/>
          <p:nvPr/>
        </p:nvCxnSpPr>
        <p:spPr>
          <a:xfrm>
            <a:off x="7289429" y="5452792"/>
            <a:ext cx="2663602"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577386" y="5087827"/>
            <a:ext cx="2087687" cy="335248"/>
          </a:xfrm>
          <a:prstGeom prst="rect">
            <a:avLst/>
          </a:prstGeom>
        </p:spPr>
        <p:txBody>
          <a:bodyPr bIns="45704" lIns="91407" rIns="91407" tIns="45704" wrap="square">
            <a:spAutoFit/>
          </a:bodyPr>
          <a:lstStyle/>
          <a:p>
            <a:pPr>
              <a:spcBef>
                <a:spcPct val="0"/>
              </a:spcBef>
              <a:buFont charset="0" panose="020b0604020202020204" pitchFamily="34" typeface="Arial"/>
              <a:buNone/>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0" panose="020b0604020202020204" pitchFamily="34" typeface="Arial"/>
              </a:rPr>
              <a:t>在此添加标题</a:t>
            </a:r>
          </a:p>
        </p:txBody>
      </p:sp>
      <p:sp>
        <p:nvSpPr>
          <p:cNvPr id="39" name="矩形 47"/>
          <p:cNvSpPr>
            <a:spLocks noChangeArrowheads="1"/>
          </p:cNvSpPr>
          <p:nvPr/>
        </p:nvSpPr>
        <p:spPr bwMode="auto">
          <a:xfrm>
            <a:off x="7577386" y="5433943"/>
            <a:ext cx="3823844" cy="548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4" lIns="91407" rIns="91407" tIns="45704"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nSpc>
                <a:spcPct val="150000"/>
              </a:lnSpc>
              <a:spcBef>
                <a:spcPct val="0"/>
              </a:spcBef>
              <a:buNone/>
            </a:pPr>
            <a:r>
              <a:rPr altLang="en-US" lang="zh-CN" sz="1000">
                <a:solidFill>
                  <a:schemeClr val="tx1">
                    <a:lumMod val="50000"/>
                    <a:lumOff val="50000"/>
                  </a:schemeClr>
                </a:solidFill>
                <a:sym charset="-122" panose="020b0503020204020204" pitchFamily="34" typeface="微软雅黑"/>
              </a:rPr>
              <a:t>在此录入上述图表的综合说明，在此录入上述图表的综合描述说明。在此录入上述上述图表的综合描述说明。</a:t>
            </a:r>
          </a:p>
        </p:txBody>
      </p:sp>
      <p:sp>
        <p:nvSpPr>
          <p:cNvPr id="42" name="椭圆 41"/>
          <p:cNvSpPr/>
          <p:nvPr/>
        </p:nvSpPr>
        <p:spPr>
          <a:xfrm>
            <a:off x="6702003" y="5057847"/>
            <a:ext cx="776814" cy="776814"/>
          </a:xfrm>
          <a:prstGeom prst="ellipse">
            <a:avLst/>
          </a:prstGeom>
          <a:gradFill>
            <a:gsLst>
              <a:gs pos="100000">
                <a:srgbClr val="18478F"/>
              </a:gs>
              <a:gs pos="0">
                <a:srgbClr val="238DED"/>
              </a:gs>
            </a:gsLst>
            <a:lin ang="2700000" scaled="0"/>
          </a:gradFill>
          <a:ln>
            <a:noFill/>
          </a:ln>
          <a:effectLst>
            <a:outerShdw algn="tl" blurRad="1905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solidFill>
                <a:srgbClr val="029BAB"/>
              </a:solidFill>
              <a:ea charset="-122" panose="020b0503020204020204" pitchFamily="34" typeface="微软雅黑"/>
            </a:endParaRPr>
          </a:p>
        </p:txBody>
      </p:sp>
      <p:sp>
        <p:nvSpPr>
          <p:cNvPr id="43" name="TextBox 42"/>
          <p:cNvSpPr txBox="1"/>
          <p:nvPr/>
        </p:nvSpPr>
        <p:spPr>
          <a:xfrm>
            <a:off x="6704541" y="5270593"/>
            <a:ext cx="747023" cy="396240"/>
          </a:xfrm>
          <a:prstGeom prst="rect">
            <a:avLst/>
          </a:prstGeom>
          <a:noFill/>
        </p:spPr>
        <p:txBody>
          <a:bodyPr rtlCol="0" wrap="square">
            <a:spAutoFit/>
          </a:bodyPr>
          <a:lstStyle/>
          <a:p>
            <a:pPr algn="ctr"/>
            <a:r>
              <a:rPr altLang="zh-CN" b="1" lang="en-US" sz="2000">
                <a:solidFill>
                  <a:schemeClr val="bg1"/>
                </a:solidFill>
                <a:latin charset="-122" panose="020b0503020204020204" pitchFamily="34" typeface="微软雅黑"/>
                <a:ea charset="-122" panose="020b0503020204020204" pitchFamily="34" typeface="微软雅黑"/>
              </a:rPr>
              <a:t>02</a:t>
            </a:r>
          </a:p>
        </p:txBody>
      </p:sp>
      <p:sp>
        <p:nvSpPr>
          <p:cNvPr id="44" name="圆角矩形 43"/>
          <p:cNvSpPr/>
          <p:nvPr/>
        </p:nvSpPr>
        <p:spPr>
          <a:xfrm>
            <a:off x="4749284" y="508173"/>
            <a:ext cx="2679570" cy="438878"/>
          </a:xfrm>
          <a:prstGeom prst="roundRect">
            <a:avLst>
              <a:gd fmla="val 50000" name="adj"/>
            </a:avLst>
          </a:prstGeom>
          <a:gradFill>
            <a:gsLst>
              <a:gs pos="100000">
                <a:srgbClr val="18478F"/>
              </a:gs>
              <a:gs pos="0">
                <a:srgbClr val="238DED"/>
              </a:gs>
            </a:gsLst>
            <a:lin ang="5400000" scaled="0"/>
          </a:gradFill>
          <a:ln>
            <a:noFill/>
          </a:ln>
          <a:effectLst>
            <a:outerShdw algn="tl" blurRad="127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latin charset="-122" panose="02010601030101010101" pitchFamily="2" typeface="方正黑体简体"/>
                <a:ea charset="-122" panose="02010601030101010101" pitchFamily="2" typeface="方正黑体简体"/>
              </a:rPr>
              <a:t>岗位工作展示</a:t>
            </a:r>
          </a:p>
        </p:txBody>
      </p:sp>
    </p:spTree>
    <p:extLst>
      <p:ext uri="{BB962C8B-B14F-4D97-AF65-F5344CB8AC3E}">
        <p14:creationId val="216046061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4"/>
                                        </p:tgtEl>
                                        <p:attrNameLst>
                                          <p:attrName>style.visibility</p:attrName>
                                        </p:attrNameLst>
                                      </p:cBhvr>
                                      <p:to>
                                        <p:strVal val="visible"/>
                                      </p:to>
                                    </p:set>
                                    <p:animEffect filter="fade" transition="in">
                                      <p:cBhvr>
                                        <p:cTn dur="1500" id="7"/>
                                        <p:tgtEl>
                                          <p:spTgt spid="44"/>
                                        </p:tgtEl>
                                      </p:cBhvr>
                                    </p:animEffect>
                                  </p:childTnLst>
                                </p:cTn>
                              </p:par>
                              <p:par>
                                <p:cTn decel="100000" fill="hold" grpId="1" id="8" nodeType="withEffect" presetClass="path" presetID="64" presetSubtype="0">
                                  <p:stCondLst>
                                    <p:cond delay="0"/>
                                  </p:stCondLst>
                                  <p:childTnLst>
                                    <p:animMotion origin="layout" path="M 8.33333E-07 1.48148E-06 L 8.33333E-07 -0.18125" pathEditMode="relative" ptsTypes="AA" rAng="0">
                                      <p:cBhvr>
                                        <p:cTn dur="1500" fill="hold" id="9" spd="-100000"/>
                                        <p:tgtEl>
                                          <p:spTgt spid="44"/>
                                        </p:tgtEl>
                                        <p:attrNameLst>
                                          <p:attrName>ppt_x</p:attrName>
                                          <p:attrName>ppt_y</p:attrName>
                                        </p:attrNameLst>
                                      </p:cBhvr>
                                      <p:rCtr x="0" y="-9074"/>
                                    </p:animMotion>
                                  </p:childTnLst>
                                </p:cTn>
                              </p:par>
                              <p:par>
                                <p:cTn fill="hold" id="10" nodeType="withEffect" presetClass="entr" presetID="18" presetSubtype="6">
                                  <p:stCondLst>
                                    <p:cond delay="1000"/>
                                  </p:stCondLst>
                                  <p:childTnLst>
                                    <p:set>
                                      <p:cBhvr>
                                        <p:cTn dur="1" fill="hold" id="11">
                                          <p:stCondLst>
                                            <p:cond delay="0"/>
                                          </p:stCondLst>
                                        </p:cTn>
                                        <p:tgtEl>
                                          <p:spTgt spid="21"/>
                                        </p:tgtEl>
                                        <p:attrNameLst>
                                          <p:attrName>style.visibility</p:attrName>
                                        </p:attrNameLst>
                                      </p:cBhvr>
                                      <p:to>
                                        <p:strVal val="visible"/>
                                      </p:to>
                                    </p:set>
                                    <p:animEffect filter="strips(downRight)" transition="in">
                                      <p:cBhvr>
                                        <p:cTn dur="500" id="12"/>
                                        <p:tgtEl>
                                          <p:spTgt spid="21"/>
                                        </p:tgtEl>
                                      </p:cBhvr>
                                    </p:animEffect>
                                  </p:childTnLst>
                                </p:cTn>
                              </p:par>
                              <p:par>
                                <p:cTn fill="hold" id="13" nodeType="withEffect" presetClass="entr" presetID="18" presetSubtype="6">
                                  <p:stCondLst>
                                    <p:cond delay="1250"/>
                                  </p:stCondLst>
                                  <p:childTnLst>
                                    <p:set>
                                      <p:cBhvr>
                                        <p:cTn dur="1" fill="hold" id="14">
                                          <p:stCondLst>
                                            <p:cond delay="0"/>
                                          </p:stCondLst>
                                        </p:cTn>
                                        <p:tgtEl>
                                          <p:spTgt spid="18"/>
                                        </p:tgtEl>
                                        <p:attrNameLst>
                                          <p:attrName>style.visibility</p:attrName>
                                        </p:attrNameLst>
                                      </p:cBhvr>
                                      <p:to>
                                        <p:strVal val="visible"/>
                                      </p:to>
                                    </p:set>
                                    <p:animEffect filter="strips(downRight)" transition="in">
                                      <p:cBhvr>
                                        <p:cTn dur="500" id="15"/>
                                        <p:tgtEl>
                                          <p:spTgt spid="18"/>
                                        </p:tgtEl>
                                      </p:cBhvr>
                                    </p:animEffect>
                                  </p:childTnLst>
                                </p:cTn>
                              </p:par>
                              <p:par>
                                <p:cTn fill="hold" id="16" nodeType="withEffect" presetClass="entr" presetID="18" presetSubtype="6">
                                  <p:stCondLst>
                                    <p:cond delay="1500"/>
                                  </p:stCondLst>
                                  <p:childTnLst>
                                    <p:set>
                                      <p:cBhvr>
                                        <p:cTn dur="1" fill="hold" id="17">
                                          <p:stCondLst>
                                            <p:cond delay="0"/>
                                          </p:stCondLst>
                                        </p:cTn>
                                        <p:tgtEl>
                                          <p:spTgt spid="24"/>
                                        </p:tgtEl>
                                        <p:attrNameLst>
                                          <p:attrName>style.visibility</p:attrName>
                                        </p:attrNameLst>
                                      </p:cBhvr>
                                      <p:to>
                                        <p:strVal val="visible"/>
                                      </p:to>
                                    </p:set>
                                    <p:animEffect filter="strips(downRight)" transition="in">
                                      <p:cBhvr>
                                        <p:cTn dur="500" id="18"/>
                                        <p:tgtEl>
                                          <p:spTgt spid="24"/>
                                        </p:tgtEl>
                                      </p:cBhvr>
                                    </p:animEffect>
                                  </p:childTnLst>
                                </p:cTn>
                              </p:par>
                              <p:par>
                                <p:cTn fill="hold" id="19" nodeType="withEffect" presetClass="entr" presetID="18" presetSubtype="6">
                                  <p:stCondLst>
                                    <p:cond delay="1750"/>
                                  </p:stCondLst>
                                  <p:childTnLst>
                                    <p:set>
                                      <p:cBhvr>
                                        <p:cTn dur="1" fill="hold" id="20">
                                          <p:stCondLst>
                                            <p:cond delay="0"/>
                                          </p:stCondLst>
                                        </p:cTn>
                                        <p:tgtEl>
                                          <p:spTgt spid="27"/>
                                        </p:tgtEl>
                                        <p:attrNameLst>
                                          <p:attrName>style.visibility</p:attrName>
                                        </p:attrNameLst>
                                      </p:cBhvr>
                                      <p:to>
                                        <p:strVal val="visible"/>
                                      </p:to>
                                    </p:set>
                                    <p:animEffect filter="strips(downRight)" transition="in">
                                      <p:cBhvr>
                                        <p:cTn dur="500" id="21"/>
                                        <p:tgtEl>
                                          <p:spTgt spid="27"/>
                                        </p:tgtEl>
                                      </p:cBhvr>
                                    </p:animEffect>
                                  </p:childTnLst>
                                </p:cTn>
                              </p:par>
                            </p:childTnLst>
                          </p:cTn>
                        </p:par>
                        <p:par>
                          <p:cTn fill="hold" id="22" nodeType="afterGroup">
                            <p:stCondLst>
                              <p:cond delay="2250"/>
                            </p:stCondLst>
                            <p:childTnLst>
                              <p:par>
                                <p:cTn decel="100000" fill="hold" grpId="0" id="23" nodeType="afterEffect" presetClass="entr" presetID="50" presetSubtype="0">
                                  <p:stCondLst>
                                    <p:cond delay="0"/>
                                  </p:stCondLst>
                                  <p:iterate type="lt">
                                    <p:tmPct val="10000"/>
                                  </p:iterate>
                                  <p:childTnLst>
                                    <p:set>
                                      <p:cBhvr>
                                        <p:cTn dur="1" fill="hold" id="24">
                                          <p:stCondLst>
                                            <p:cond delay="0"/>
                                          </p:stCondLst>
                                        </p:cTn>
                                        <p:tgtEl>
                                          <p:spTgt spid="28"/>
                                        </p:tgtEl>
                                        <p:attrNameLst>
                                          <p:attrName>style.visibility</p:attrName>
                                        </p:attrNameLst>
                                      </p:cBhvr>
                                      <p:to>
                                        <p:strVal val="visible"/>
                                      </p:to>
                                    </p:set>
                                    <p:anim calcmode="lin" valueType="num">
                                      <p:cBhvr>
                                        <p:cTn dur="1000" fill="hold" id="25"/>
                                        <p:tgtEl>
                                          <p:spTgt spid="28"/>
                                        </p:tgtEl>
                                        <p:attrNameLst>
                                          <p:attrName>ppt_w</p:attrName>
                                        </p:attrNameLst>
                                      </p:cBhvr>
                                      <p:tavLst>
                                        <p:tav tm="0">
                                          <p:val>
                                            <p:strVal val="#ppt_w+.3"/>
                                          </p:val>
                                        </p:tav>
                                        <p:tav tm="100000">
                                          <p:val>
                                            <p:strVal val="#ppt_w"/>
                                          </p:val>
                                        </p:tav>
                                      </p:tavLst>
                                    </p:anim>
                                    <p:anim calcmode="lin" valueType="num">
                                      <p:cBhvr>
                                        <p:cTn dur="1000" fill="hold" id="26"/>
                                        <p:tgtEl>
                                          <p:spTgt spid="28"/>
                                        </p:tgtEl>
                                        <p:attrNameLst>
                                          <p:attrName>ppt_h</p:attrName>
                                        </p:attrNameLst>
                                      </p:cBhvr>
                                      <p:tavLst>
                                        <p:tav tm="0">
                                          <p:val>
                                            <p:strVal val="#ppt_h"/>
                                          </p:val>
                                        </p:tav>
                                        <p:tav tm="100000">
                                          <p:val>
                                            <p:strVal val="#ppt_h"/>
                                          </p:val>
                                        </p:tav>
                                      </p:tavLst>
                                    </p:anim>
                                    <p:animEffect filter="fade" transition="in">
                                      <p:cBhvr>
                                        <p:cTn dur="1000" id="27"/>
                                        <p:tgtEl>
                                          <p:spTgt spid="28"/>
                                        </p:tgtEl>
                                      </p:cBhvr>
                                    </p:animEffect>
                                  </p:childTnLst>
                                </p:cTn>
                              </p:par>
                            </p:childTnLst>
                          </p:cTn>
                        </p:par>
                        <p:par>
                          <p:cTn fill="hold" id="28" nodeType="afterGroup">
                            <p:stCondLst>
                              <p:cond delay="3250"/>
                            </p:stCondLst>
                            <p:childTnLst>
                              <p:par>
                                <p:cTn fill="hold" grpId="0" id="29" nodeType="afterEffect" presetClass="entr" presetID="42" presetSubtype="0">
                                  <p:stCondLst>
                                    <p:cond delay="0"/>
                                  </p:stCondLst>
                                  <p:iterate type="wd">
                                    <p:tmPct val="10000"/>
                                  </p:iterate>
                                  <p:childTnLst>
                                    <p:set>
                                      <p:cBhvr>
                                        <p:cTn dur="1" fill="hold" id="30">
                                          <p:stCondLst>
                                            <p:cond delay="0"/>
                                          </p:stCondLst>
                                        </p:cTn>
                                        <p:tgtEl>
                                          <p:spTgt spid="29"/>
                                        </p:tgtEl>
                                        <p:attrNameLst>
                                          <p:attrName>style.visibility</p:attrName>
                                        </p:attrNameLst>
                                      </p:cBhvr>
                                      <p:to>
                                        <p:strVal val="visible"/>
                                      </p:to>
                                    </p:set>
                                    <p:animEffect filter="fade" transition="in">
                                      <p:cBhvr>
                                        <p:cTn dur="500" id="31"/>
                                        <p:tgtEl>
                                          <p:spTgt spid="29"/>
                                        </p:tgtEl>
                                      </p:cBhvr>
                                    </p:animEffect>
                                    <p:anim calcmode="lin" valueType="num">
                                      <p:cBhvr>
                                        <p:cTn dur="500" fill="hold" id="32"/>
                                        <p:tgtEl>
                                          <p:spTgt spid="29"/>
                                        </p:tgtEl>
                                        <p:attrNameLst>
                                          <p:attrName>ppt_x</p:attrName>
                                        </p:attrNameLst>
                                      </p:cBhvr>
                                      <p:tavLst>
                                        <p:tav tm="0">
                                          <p:val>
                                            <p:strVal val="#ppt_x"/>
                                          </p:val>
                                        </p:tav>
                                        <p:tav tm="100000">
                                          <p:val>
                                            <p:strVal val="#ppt_x"/>
                                          </p:val>
                                        </p:tav>
                                      </p:tavLst>
                                    </p:anim>
                                    <p:anim calcmode="lin" valueType="num">
                                      <p:cBhvr>
                                        <p:cTn dur="500" fill="hold" id="33"/>
                                        <p:tgtEl>
                                          <p:spTgt spid="29"/>
                                        </p:tgtEl>
                                        <p:attrNameLst>
                                          <p:attrName>ppt_y</p:attrName>
                                        </p:attrNameLst>
                                      </p:cBhvr>
                                      <p:tavLst>
                                        <p:tav tm="0">
                                          <p:val>
                                            <p:strVal val="#ppt_y+.1"/>
                                          </p:val>
                                        </p:tav>
                                        <p:tav tm="100000">
                                          <p:val>
                                            <p:strVal val="#ppt_y"/>
                                          </p:val>
                                        </p:tav>
                                      </p:tavLst>
                                    </p:anim>
                                  </p:childTnLst>
                                </p:cTn>
                              </p:par>
                              <p:par>
                                <p:cTn fill="hold" grpId="0" id="34" nodeType="withEffect" presetClass="entr" presetID="41" presetSubtype="0">
                                  <p:stCondLst>
                                    <p:cond delay="1000"/>
                                  </p:stCondLst>
                                  <p:iterate type="lt">
                                    <p:tmPct val="10000"/>
                                  </p:iterate>
                                  <p:childTnLst>
                                    <p:set>
                                      <p:cBhvr>
                                        <p:cTn dur="1" fill="hold" id="35">
                                          <p:stCondLst>
                                            <p:cond delay="0"/>
                                          </p:stCondLst>
                                        </p:cTn>
                                        <p:tgtEl>
                                          <p:spTgt spid="36"/>
                                        </p:tgtEl>
                                        <p:attrNameLst>
                                          <p:attrName>style.visibility</p:attrName>
                                        </p:attrNameLst>
                                      </p:cBhvr>
                                      <p:to>
                                        <p:strVal val="visible"/>
                                      </p:to>
                                    </p:set>
                                    <p:anim calcmode="lin" valueType="num">
                                      <p:cBhvr>
                                        <p:cTn dur="1000" fill="hold" id="36"/>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37"/>
                                        <p:tgtEl>
                                          <p:spTgt spid="36"/>
                                        </p:tgtEl>
                                        <p:attrNameLst>
                                          <p:attrName>ppt_y</p:attrName>
                                        </p:attrNameLst>
                                      </p:cBhvr>
                                      <p:tavLst>
                                        <p:tav tm="0">
                                          <p:val>
                                            <p:strVal val="#ppt_y"/>
                                          </p:val>
                                        </p:tav>
                                        <p:tav tm="100000">
                                          <p:val>
                                            <p:strVal val="#ppt_y"/>
                                          </p:val>
                                        </p:tav>
                                      </p:tavLst>
                                    </p:anim>
                                    <p:anim calcmode="lin" valueType="num">
                                      <p:cBhvr>
                                        <p:cTn dur="1000" fill="hold" id="38"/>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39"/>
                                        <p:tgtEl>
                                          <p:spTgt spid="36"/>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40" tmFilter="0,0; .5, 1; 1, 1"/>
                                        <p:tgtEl>
                                          <p:spTgt spid="36"/>
                                        </p:tgtEl>
                                      </p:cBhvr>
                                    </p:animEffect>
                                  </p:childTnLst>
                                </p:cTn>
                              </p:par>
                              <p:par>
                                <p:cTn fill="hold" grpId="0" id="41" nodeType="withEffect" presetClass="entr" presetID="53" presetSubtype="0">
                                  <p:stCondLst>
                                    <p:cond delay="1000"/>
                                  </p:stCondLst>
                                  <p:childTnLst>
                                    <p:set>
                                      <p:cBhvr>
                                        <p:cTn dur="1" fill="hold" id="42">
                                          <p:stCondLst>
                                            <p:cond delay="0"/>
                                          </p:stCondLst>
                                        </p:cTn>
                                        <p:tgtEl>
                                          <p:spTgt spid="45"/>
                                        </p:tgtEl>
                                        <p:attrNameLst>
                                          <p:attrName>style.visibility</p:attrName>
                                        </p:attrNameLst>
                                      </p:cBhvr>
                                      <p:to>
                                        <p:strVal val="visible"/>
                                      </p:to>
                                    </p:set>
                                    <p:anim calcmode="lin" valueType="num">
                                      <p:cBhvr>
                                        <p:cTn dur="500" fill="hold" id="43"/>
                                        <p:tgtEl>
                                          <p:spTgt spid="45"/>
                                        </p:tgtEl>
                                        <p:attrNameLst>
                                          <p:attrName>ppt_w</p:attrName>
                                        </p:attrNameLst>
                                      </p:cBhvr>
                                      <p:tavLst>
                                        <p:tav tm="0">
                                          <p:val>
                                            <p:fltVal val="0"/>
                                          </p:val>
                                        </p:tav>
                                        <p:tav tm="100000">
                                          <p:val>
                                            <p:strVal val="#ppt_w"/>
                                          </p:val>
                                        </p:tav>
                                      </p:tavLst>
                                    </p:anim>
                                    <p:anim calcmode="lin" valueType="num">
                                      <p:cBhvr>
                                        <p:cTn dur="500" fill="hold" id="44"/>
                                        <p:tgtEl>
                                          <p:spTgt spid="45"/>
                                        </p:tgtEl>
                                        <p:attrNameLst>
                                          <p:attrName>ppt_h</p:attrName>
                                        </p:attrNameLst>
                                      </p:cBhvr>
                                      <p:tavLst>
                                        <p:tav tm="0">
                                          <p:val>
                                            <p:fltVal val="0"/>
                                          </p:val>
                                        </p:tav>
                                        <p:tav tm="100000">
                                          <p:val>
                                            <p:strVal val="#ppt_h"/>
                                          </p:val>
                                        </p:tav>
                                      </p:tavLst>
                                    </p:anim>
                                    <p:animEffect filter="fade" transition="in">
                                      <p:cBhvr>
                                        <p:cTn dur="500" id="45"/>
                                        <p:tgtEl>
                                          <p:spTgt spid="45"/>
                                        </p:tgtEl>
                                      </p:cBhvr>
                                    </p:animEffect>
                                  </p:childTnLst>
                                </p:cTn>
                              </p:par>
                            </p:childTnLst>
                          </p:cTn>
                        </p:par>
                        <p:par>
                          <p:cTn fill="hold" id="46" nodeType="afterGroup">
                            <p:stCondLst>
                              <p:cond delay="5250"/>
                            </p:stCondLst>
                            <p:childTnLst>
                              <p:par>
                                <p:cTn fill="hold" id="47" nodeType="afterEffect" presetClass="entr" presetID="22" presetSubtype="8">
                                  <p:stCondLst>
                                    <p:cond delay="0"/>
                                  </p:stCondLst>
                                  <p:childTnLst>
                                    <p:set>
                                      <p:cBhvr>
                                        <p:cTn dur="1" fill="hold" id="48">
                                          <p:stCondLst>
                                            <p:cond delay="0"/>
                                          </p:stCondLst>
                                        </p:cTn>
                                        <p:tgtEl>
                                          <p:spTgt spid="30"/>
                                        </p:tgtEl>
                                        <p:attrNameLst>
                                          <p:attrName>style.visibility</p:attrName>
                                        </p:attrNameLst>
                                      </p:cBhvr>
                                      <p:to>
                                        <p:strVal val="visible"/>
                                      </p:to>
                                    </p:set>
                                    <p:animEffect filter="wipe(left)" transition="in">
                                      <p:cBhvr>
                                        <p:cTn dur="500" id="49"/>
                                        <p:tgtEl>
                                          <p:spTgt spid="30"/>
                                        </p:tgtEl>
                                      </p:cBhvr>
                                    </p:animEffect>
                                  </p:childTnLst>
                                </p:cTn>
                              </p:par>
                              <p:par>
                                <p:cTn fill="hold" grpId="0" id="50" nodeType="withEffect" presetClass="entr" presetID="2" presetSubtype="2">
                                  <p:stCondLst>
                                    <p:cond delay="500"/>
                                  </p:stCondLst>
                                  <p:childTnLst>
                                    <p:set>
                                      <p:cBhvr>
                                        <p:cTn dur="1" fill="hold" id="51">
                                          <p:stCondLst>
                                            <p:cond delay="0"/>
                                          </p:stCondLst>
                                        </p:cTn>
                                        <p:tgtEl>
                                          <p:spTgt spid="31"/>
                                        </p:tgtEl>
                                        <p:attrNameLst>
                                          <p:attrName>style.visibility</p:attrName>
                                        </p:attrNameLst>
                                      </p:cBhvr>
                                      <p:to>
                                        <p:strVal val="visible"/>
                                      </p:to>
                                    </p:set>
                                    <p:anim calcmode="lin" valueType="num">
                                      <p:cBhvr additive="base">
                                        <p:cTn dur="500" fill="hold" id="52"/>
                                        <p:tgtEl>
                                          <p:spTgt spid="31"/>
                                        </p:tgtEl>
                                        <p:attrNameLst>
                                          <p:attrName>ppt_x</p:attrName>
                                        </p:attrNameLst>
                                      </p:cBhvr>
                                      <p:tavLst>
                                        <p:tav tm="0">
                                          <p:val>
                                            <p:strVal val="1+#ppt_w/2"/>
                                          </p:val>
                                        </p:tav>
                                        <p:tav tm="100000">
                                          <p:val>
                                            <p:strVal val="#ppt_x"/>
                                          </p:val>
                                        </p:tav>
                                      </p:tavLst>
                                    </p:anim>
                                    <p:anim calcmode="lin" valueType="num">
                                      <p:cBhvr additive="base">
                                        <p:cTn dur="500" fill="hold" id="53"/>
                                        <p:tgtEl>
                                          <p:spTgt spid="31"/>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500"/>
                                  </p:stCondLst>
                                  <p:childTnLst>
                                    <p:set>
                                      <p:cBhvr>
                                        <p:cTn dur="1" fill="hold" id="55">
                                          <p:stCondLst>
                                            <p:cond delay="0"/>
                                          </p:stCondLst>
                                        </p:cTn>
                                        <p:tgtEl>
                                          <p:spTgt spid="32"/>
                                        </p:tgtEl>
                                        <p:attrNameLst>
                                          <p:attrName>style.visibility</p:attrName>
                                        </p:attrNameLst>
                                      </p:cBhvr>
                                      <p:to>
                                        <p:strVal val="visible"/>
                                      </p:to>
                                    </p:set>
                                    <p:anim calcmode="lin" valueType="num">
                                      <p:cBhvr additive="base">
                                        <p:cTn dur="500" fill="hold" id="56"/>
                                        <p:tgtEl>
                                          <p:spTgt spid="32"/>
                                        </p:tgtEl>
                                        <p:attrNameLst>
                                          <p:attrName>ppt_x</p:attrName>
                                        </p:attrNameLst>
                                      </p:cBhvr>
                                      <p:tavLst>
                                        <p:tav tm="0">
                                          <p:val>
                                            <p:strVal val="1+#ppt_w/2"/>
                                          </p:val>
                                        </p:tav>
                                        <p:tav tm="100000">
                                          <p:val>
                                            <p:strVal val="#ppt_x"/>
                                          </p:val>
                                        </p:tav>
                                      </p:tavLst>
                                    </p:anim>
                                    <p:anim calcmode="lin" valueType="num">
                                      <p:cBhvr additive="base">
                                        <p:cTn dur="500" fill="hold" id="57"/>
                                        <p:tgtEl>
                                          <p:spTgt spid="32"/>
                                        </p:tgtEl>
                                        <p:attrNameLst>
                                          <p:attrName>ppt_y</p:attrName>
                                        </p:attrNameLst>
                                      </p:cBhvr>
                                      <p:tavLst>
                                        <p:tav tm="0">
                                          <p:val>
                                            <p:strVal val="#ppt_y"/>
                                          </p:val>
                                        </p:tav>
                                        <p:tav tm="100000">
                                          <p:val>
                                            <p:strVal val="#ppt_y"/>
                                          </p:val>
                                        </p:tav>
                                      </p:tavLst>
                                    </p:anim>
                                  </p:childTnLst>
                                </p:cTn>
                              </p:par>
                              <p:par>
                                <p:cTn fill="hold" grpId="0" id="58" nodeType="withEffect" presetClass="entr" presetID="41" presetSubtype="0">
                                  <p:stCondLst>
                                    <p:cond delay="1000"/>
                                  </p:stCondLst>
                                  <p:iterate type="lt">
                                    <p:tmPct val="10000"/>
                                  </p:iterate>
                                  <p:childTnLst>
                                    <p:set>
                                      <p:cBhvr>
                                        <p:cTn dur="1" fill="hold" id="59">
                                          <p:stCondLst>
                                            <p:cond delay="0"/>
                                          </p:stCondLst>
                                        </p:cTn>
                                        <p:tgtEl>
                                          <p:spTgt spid="43"/>
                                        </p:tgtEl>
                                        <p:attrNameLst>
                                          <p:attrName>style.visibility</p:attrName>
                                        </p:attrNameLst>
                                      </p:cBhvr>
                                      <p:to>
                                        <p:strVal val="visible"/>
                                      </p:to>
                                    </p:set>
                                    <p:anim calcmode="lin" valueType="num">
                                      <p:cBhvr>
                                        <p:cTn dur="1000" fill="hold" id="60"/>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61"/>
                                        <p:tgtEl>
                                          <p:spTgt spid="43"/>
                                        </p:tgtEl>
                                        <p:attrNameLst>
                                          <p:attrName>ppt_y</p:attrName>
                                        </p:attrNameLst>
                                      </p:cBhvr>
                                      <p:tavLst>
                                        <p:tav tm="0">
                                          <p:val>
                                            <p:strVal val="#ppt_y"/>
                                          </p:val>
                                        </p:tav>
                                        <p:tav tm="100000">
                                          <p:val>
                                            <p:strVal val="#ppt_y"/>
                                          </p:val>
                                        </p:tav>
                                      </p:tavLst>
                                    </p:anim>
                                    <p:anim calcmode="lin" valueType="num">
                                      <p:cBhvr>
                                        <p:cTn dur="1000" fill="hold" id="62"/>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63"/>
                                        <p:tgtEl>
                                          <p:spTgt spid="4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64" tmFilter="0,0; .5, 1; 1, 1"/>
                                        <p:tgtEl>
                                          <p:spTgt spid="43"/>
                                        </p:tgtEl>
                                      </p:cBhvr>
                                    </p:animEffect>
                                  </p:childTnLst>
                                </p:cTn>
                              </p:par>
                              <p:par>
                                <p:cTn fill="hold" grpId="0" id="65" nodeType="withEffect" presetClass="entr" presetID="53" presetSubtype="0">
                                  <p:stCondLst>
                                    <p:cond delay="1000"/>
                                  </p:stCondLst>
                                  <p:childTnLst>
                                    <p:set>
                                      <p:cBhvr>
                                        <p:cTn dur="1" fill="hold" id="66">
                                          <p:stCondLst>
                                            <p:cond delay="0"/>
                                          </p:stCondLst>
                                        </p:cTn>
                                        <p:tgtEl>
                                          <p:spTgt spid="42"/>
                                        </p:tgtEl>
                                        <p:attrNameLst>
                                          <p:attrName>style.visibility</p:attrName>
                                        </p:attrNameLst>
                                      </p:cBhvr>
                                      <p:to>
                                        <p:strVal val="visible"/>
                                      </p:to>
                                    </p:set>
                                    <p:anim calcmode="lin" valueType="num">
                                      <p:cBhvr>
                                        <p:cTn dur="500" fill="hold" id="67"/>
                                        <p:tgtEl>
                                          <p:spTgt spid="42"/>
                                        </p:tgtEl>
                                        <p:attrNameLst>
                                          <p:attrName>ppt_w</p:attrName>
                                        </p:attrNameLst>
                                      </p:cBhvr>
                                      <p:tavLst>
                                        <p:tav tm="0">
                                          <p:val>
                                            <p:fltVal val="0"/>
                                          </p:val>
                                        </p:tav>
                                        <p:tav tm="100000">
                                          <p:val>
                                            <p:strVal val="#ppt_w"/>
                                          </p:val>
                                        </p:tav>
                                      </p:tavLst>
                                    </p:anim>
                                    <p:anim calcmode="lin" valueType="num">
                                      <p:cBhvr>
                                        <p:cTn dur="500" fill="hold" id="68"/>
                                        <p:tgtEl>
                                          <p:spTgt spid="42"/>
                                        </p:tgtEl>
                                        <p:attrNameLst>
                                          <p:attrName>ppt_h</p:attrName>
                                        </p:attrNameLst>
                                      </p:cBhvr>
                                      <p:tavLst>
                                        <p:tav tm="0">
                                          <p:val>
                                            <p:fltVal val="0"/>
                                          </p:val>
                                        </p:tav>
                                        <p:tav tm="100000">
                                          <p:val>
                                            <p:strVal val="#ppt_h"/>
                                          </p:val>
                                        </p:tav>
                                      </p:tavLst>
                                    </p:anim>
                                    <p:animEffect filter="fade" transition="in">
                                      <p:cBhvr>
                                        <p:cTn dur="500" id="69"/>
                                        <p:tgtEl>
                                          <p:spTgt spid="42"/>
                                        </p:tgtEl>
                                      </p:cBhvr>
                                    </p:animEffect>
                                  </p:childTnLst>
                                </p:cTn>
                              </p:par>
                            </p:childTnLst>
                          </p:cTn>
                        </p:par>
                        <p:par>
                          <p:cTn fill="hold" id="70" nodeType="afterGroup">
                            <p:stCondLst>
                              <p:cond delay="7250"/>
                            </p:stCondLst>
                            <p:childTnLst>
                              <p:par>
                                <p:cTn fill="hold" id="71" nodeType="afterEffect" presetClass="entr" presetID="22" presetSubtype="8">
                                  <p:stCondLst>
                                    <p:cond delay="0"/>
                                  </p:stCondLst>
                                  <p:childTnLst>
                                    <p:set>
                                      <p:cBhvr>
                                        <p:cTn dur="1" fill="hold" id="72">
                                          <p:stCondLst>
                                            <p:cond delay="0"/>
                                          </p:stCondLst>
                                        </p:cTn>
                                        <p:tgtEl>
                                          <p:spTgt spid="37"/>
                                        </p:tgtEl>
                                        <p:attrNameLst>
                                          <p:attrName>style.visibility</p:attrName>
                                        </p:attrNameLst>
                                      </p:cBhvr>
                                      <p:to>
                                        <p:strVal val="visible"/>
                                      </p:to>
                                    </p:set>
                                    <p:animEffect filter="wipe(left)" transition="in">
                                      <p:cBhvr>
                                        <p:cTn dur="500" id="73"/>
                                        <p:tgtEl>
                                          <p:spTgt spid="37"/>
                                        </p:tgtEl>
                                      </p:cBhvr>
                                    </p:animEffect>
                                  </p:childTnLst>
                                </p:cTn>
                              </p:par>
                              <p:par>
                                <p:cTn fill="hold" grpId="0" id="74" nodeType="withEffect" presetClass="entr" presetID="2" presetSubtype="2">
                                  <p:stCondLst>
                                    <p:cond delay="500"/>
                                  </p:stCondLst>
                                  <p:childTnLst>
                                    <p:set>
                                      <p:cBhvr>
                                        <p:cTn dur="1" fill="hold" id="75">
                                          <p:stCondLst>
                                            <p:cond delay="0"/>
                                          </p:stCondLst>
                                        </p:cTn>
                                        <p:tgtEl>
                                          <p:spTgt spid="38"/>
                                        </p:tgtEl>
                                        <p:attrNameLst>
                                          <p:attrName>style.visibility</p:attrName>
                                        </p:attrNameLst>
                                      </p:cBhvr>
                                      <p:to>
                                        <p:strVal val="visible"/>
                                      </p:to>
                                    </p:set>
                                    <p:anim calcmode="lin" valueType="num">
                                      <p:cBhvr additive="base">
                                        <p:cTn dur="500" fill="hold" id="76"/>
                                        <p:tgtEl>
                                          <p:spTgt spid="38"/>
                                        </p:tgtEl>
                                        <p:attrNameLst>
                                          <p:attrName>ppt_x</p:attrName>
                                        </p:attrNameLst>
                                      </p:cBhvr>
                                      <p:tavLst>
                                        <p:tav tm="0">
                                          <p:val>
                                            <p:strVal val="1+#ppt_w/2"/>
                                          </p:val>
                                        </p:tav>
                                        <p:tav tm="100000">
                                          <p:val>
                                            <p:strVal val="#ppt_x"/>
                                          </p:val>
                                        </p:tav>
                                      </p:tavLst>
                                    </p:anim>
                                    <p:anim calcmode="lin" valueType="num">
                                      <p:cBhvr additive="base">
                                        <p:cTn dur="500" fill="hold" id="77"/>
                                        <p:tgtEl>
                                          <p:spTgt spid="38"/>
                                        </p:tgtEl>
                                        <p:attrNameLst>
                                          <p:attrName>ppt_y</p:attrName>
                                        </p:attrNameLst>
                                      </p:cBhvr>
                                      <p:tavLst>
                                        <p:tav tm="0">
                                          <p:val>
                                            <p:strVal val="#ppt_y"/>
                                          </p:val>
                                        </p:tav>
                                        <p:tav tm="100000">
                                          <p:val>
                                            <p:strVal val="#ppt_y"/>
                                          </p:val>
                                        </p:tav>
                                      </p:tavLst>
                                    </p:anim>
                                  </p:childTnLst>
                                </p:cTn>
                              </p:par>
                              <p:par>
                                <p:cTn fill="hold" grpId="0" id="78" nodeType="withEffect" presetClass="entr" presetID="2" presetSubtype="2">
                                  <p:stCondLst>
                                    <p:cond delay="500"/>
                                  </p:stCondLst>
                                  <p:childTnLst>
                                    <p:set>
                                      <p:cBhvr>
                                        <p:cTn dur="1" fill="hold" id="79">
                                          <p:stCondLst>
                                            <p:cond delay="0"/>
                                          </p:stCondLst>
                                        </p:cTn>
                                        <p:tgtEl>
                                          <p:spTgt spid="39"/>
                                        </p:tgtEl>
                                        <p:attrNameLst>
                                          <p:attrName>style.visibility</p:attrName>
                                        </p:attrNameLst>
                                      </p:cBhvr>
                                      <p:to>
                                        <p:strVal val="visible"/>
                                      </p:to>
                                    </p:set>
                                    <p:anim calcmode="lin" valueType="num">
                                      <p:cBhvr additive="base">
                                        <p:cTn dur="500" fill="hold" id="80"/>
                                        <p:tgtEl>
                                          <p:spTgt spid="39"/>
                                        </p:tgtEl>
                                        <p:attrNameLst>
                                          <p:attrName>ppt_x</p:attrName>
                                        </p:attrNameLst>
                                      </p:cBhvr>
                                      <p:tavLst>
                                        <p:tav tm="0">
                                          <p:val>
                                            <p:strVal val="1+#ppt_w/2"/>
                                          </p:val>
                                        </p:tav>
                                        <p:tav tm="100000">
                                          <p:val>
                                            <p:strVal val="#ppt_x"/>
                                          </p:val>
                                        </p:tav>
                                      </p:tavLst>
                                    </p:anim>
                                    <p:anim calcmode="lin" valueType="num">
                                      <p:cBhvr additive="base">
                                        <p:cTn dur="500" fill="hold" id="81"/>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28"/>
      <p:bldP grpId="0" spid="29"/>
      <p:bldP grpId="0" spid="31"/>
      <p:bldP grpId="0" spid="32"/>
      <p:bldP grpId="0" spid="36"/>
      <p:bldP grpId="0" spid="38"/>
      <p:bldP grpId="0" spid="39"/>
      <p:bldP grpId="0" spid="42"/>
      <p:bldP grpId="0" spid="43"/>
      <p:bldP grpId="0" spid="44"/>
      <p:bldP grpId="1" spid="4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r="http://schemas.openxmlformats.org/officeDocument/2006/relationships" xmlns:a="http://schemas.openxmlformats.org/drawingml/2006/main">
  <a:clrScheme name="Ves #4">
    <a:dk1>
      <a:sysClr val="windowText" lastClr="000000"/>
    </a:dk1>
    <a:lt1>
      <a:srgbClr val="F9F9F9"/>
    </a:lt1>
    <a:dk2>
      <a:srgbClr val="44546A"/>
    </a:dk2>
    <a:lt2>
      <a:srgbClr val="E7E6E6"/>
    </a:lt2>
    <a:accent1>
      <a:srgbClr val="1DA158"/>
    </a:accent1>
    <a:accent2>
      <a:srgbClr val="EAB646"/>
    </a:accent2>
    <a:accent3>
      <a:srgbClr val="E8534F"/>
    </a:accent3>
    <a:accent4>
      <a:srgbClr val="01B2DE"/>
    </a:accent4>
    <a:accent5>
      <a:srgbClr val="9C274C"/>
    </a:accent5>
    <a:accent6>
      <a:srgbClr val="92D050"/>
    </a:accent6>
    <a:hlink>
      <a:srgbClr val="44546A"/>
    </a:hlink>
    <a:folHlink>
      <a:srgbClr val="954F72"/>
    </a:folHlink>
  </a:clrScheme>
  <a:fontScheme name="Temp">
    <a:majorFont>
      <a:latin typeface="AvantGarde Md BT" panose="020f0302020204030204"/>
      <a:ea typeface="微软雅黑"/>
      <a:cs typeface="Arial"/>
    </a:majorFont>
    <a:minorFont>
      <a:latin typeface="AvantGarde Md BT"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375</Paragraphs>
  <Slides>31</Slides>
  <Notes>31</Notes>
  <TotalTime>289</TotalTime>
  <HiddenSlides>0</HiddenSlides>
  <MMClips>0</MMClips>
  <ScaleCrop>0</ScaleCrop>
  <HeadingPairs>
    <vt:vector baseType="variant" size="6">
      <vt:variant>
        <vt:lpstr>Fonts used</vt:lpstr>
      </vt:variant>
      <vt:variant>
        <vt:i4>25</vt:i4>
      </vt:variant>
      <vt:variant>
        <vt:lpstr>Theme</vt:lpstr>
      </vt:variant>
      <vt:variant>
        <vt:i4>1</vt:i4>
      </vt:variant>
      <vt:variant>
        <vt:lpstr>Slide Titles</vt:lpstr>
      </vt:variant>
      <vt:variant>
        <vt:i4>31</vt:i4>
      </vt:variant>
    </vt:vector>
  </HeadingPairs>
  <TitlesOfParts>
    <vt:vector baseType="lpstr" size="57">
      <vt:lpstr>Arial</vt:lpstr>
      <vt:lpstr>Calibri Light</vt:lpstr>
      <vt:lpstr>Calibri</vt:lpstr>
      <vt:lpstr>微软雅黑</vt:lpstr>
      <vt:lpstr>方正黑体简体</vt:lpstr>
      <vt:lpstr>Open Sans</vt:lpstr>
      <vt:lpstr>方正兰亭细黑_GBK</vt:lpstr>
      <vt:lpstr>Impact</vt:lpstr>
      <vt:lpstr>Lao UI</vt:lpstr>
      <vt:lpstr>Wingdings</vt:lpstr>
      <vt:lpstr>DIN Mittelschrift Std</vt:lpstr>
      <vt:lpstr>Roboto Thin</vt:lpstr>
      <vt:lpstr>Impact MT Std</vt:lpstr>
      <vt:lpstr>宋体</vt:lpstr>
      <vt:lpstr>Adobe 黑体 Std R</vt:lpstr>
      <vt:lpstr>黑体</vt:lpstr>
      <vt:lpstr>Segoe UI Semilight</vt:lpstr>
      <vt:lpstr>Bebas</vt:lpstr>
      <vt:lpstr>Signika</vt:lpstr>
      <vt:lpstr>Open Sans Extrabold</vt:lpstr>
      <vt:lpstr>Segoe UI</vt:lpstr>
      <vt:lpstr>AvantGarde Md BT</vt:lpstr>
      <vt:lpstr>Lato</vt:lpstr>
      <vt:lpstr>Dotum</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2020-05-13T03:24:09Z</dcterms:created>
  <cp:lastModifiedBy>kan</cp:lastModifiedBy>
  <dcterms:modified xsi:type="dcterms:W3CDTF">2021-08-20T11:04:19Z</dcterms:modified>
  <cp:revision>90</cp:revision>
  <dc:title>PowerPoint 演示文稿</dc:title>
</cp:coreProperties>
</file>