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6" r:id="rId5"/>
    <p:sldId id="258" r:id="rId6"/>
    <p:sldId id="259" r:id="rId7"/>
    <p:sldId id="286" r:id="rId8"/>
    <p:sldId id="263" r:id="rId9"/>
    <p:sldId id="264" r:id="rId10"/>
    <p:sldId id="265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1" r:id="rId20"/>
    <p:sldId id="273" r:id="rId21"/>
    <p:sldId id="274" r:id="rId22"/>
    <p:sldId id="275" r:id="rId23"/>
    <p:sldId id="276" r:id="rId24"/>
    <p:sldId id="277" r:id="rId25"/>
    <p:sldId id="278" r:id="rId26"/>
    <p:sldId id="262" r:id="rId27"/>
    <p:sldId id="279" r:id="rId28"/>
    <p:sldId id="280" r:id="rId29"/>
    <p:sldId id="281" r:id="rId30"/>
    <p:sldId id="282" r:id="rId31"/>
    <p:sldId id="283" r:id="rId32"/>
    <p:sldId id="284" r:id="rId33"/>
    <p:sldId id="287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42" y="9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4E38-A9FC-448B-8F26-614DC698D37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F728F-D2C1-4CDF-AB14-355FA895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7750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285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568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896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57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0645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427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608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8170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7813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5380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705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2393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086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3594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9238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4488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3406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2140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7207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2471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3246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90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4557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2165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46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474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55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649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164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948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86635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062863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4821373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5833275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91764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74527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69141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510371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943037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467457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70828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74263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0116798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80654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31297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133263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2764557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4170100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3720412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8355436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1838149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6273111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6061348"/>
      </p:ext>
    </p:extLst>
  </p:cSld>
  <p:clrMapOvr>
    <a:masterClrMapping/>
  </p:clrMapOvr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61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8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emf" Type="http://schemas.openxmlformats.org/officeDocument/2006/relationships/image"/><Relationship Id="rId4" Target="../media/image2.png" Type="http://schemas.openxmlformats.org/officeDocument/2006/relationships/image"/><Relationship Id="rId5" Target="../media/image3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emf" Type="http://schemas.openxmlformats.org/officeDocument/2006/relationships/image"/><Relationship Id="rId4" Target="../media/image2.png" Type="http://schemas.openxmlformats.org/officeDocument/2006/relationships/image"/><Relationship Id="rId5" Target="../media/image3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5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emf" Type="http://schemas.openxmlformats.org/officeDocument/2006/relationships/image"/><Relationship Id="rId4" Target="../media/image2.png" Type="http://schemas.openxmlformats.org/officeDocument/2006/relationships/image"/><Relationship Id="rId5" Target="../media/image3.emf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5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5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emf" Type="http://schemas.openxmlformats.org/officeDocument/2006/relationships/image"/><Relationship Id="rId4" Target="../media/image2.png" Type="http://schemas.openxmlformats.org/officeDocument/2006/relationships/image"/><Relationship Id="rId5" Target="../media/image3.emf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5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1.emf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10.png" Type="http://schemas.openxmlformats.org/officeDocument/2006/relationships/image"/><Relationship Id="rId5" Target="../media/image11.emf" Type="http://schemas.openxmlformats.org/officeDocument/2006/relationships/image"/><Relationship Id="rId6" Target="../media/image12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Relationship Id="rId5" Target="../media/image14.wdp" Type="http://schemas.microsoft.com/office/2007/relationships/hdphoto"/><Relationship Id="rId6" Target="../media/image15.wdp" Type="http://schemas.microsoft.com/office/2007/relationships/hdphoto"/><Relationship Id="rId7" Target="../media/image16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emf" Type="http://schemas.openxmlformats.org/officeDocument/2006/relationships/image"/><Relationship Id="rId4" Target="../media/image2.png" Type="http://schemas.openxmlformats.org/officeDocument/2006/relationships/image"/><Relationship Id="rId5" Target="../media/image3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37388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398" y="496118"/>
            <a:ext cx="7075715" cy="58367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2940" y="1988454"/>
            <a:ext cx="4194629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2020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6964" y="3646711"/>
            <a:ext cx="6078071" cy="1097752"/>
            <a:chOff x="3056964" y="3646711"/>
            <a:chExt cx="6078071" cy="109775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93029" y="3646711"/>
              <a:ext cx="38282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33"/>
            <p:cNvSpPr>
              <a:spLocks noChangeArrowheads="1"/>
            </p:cNvSpPr>
            <p:nvPr/>
          </p:nvSpPr>
          <p:spPr bwMode="auto">
            <a:xfrm>
              <a:off x="3056964" y="3808064"/>
              <a:ext cx="6078071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0919" y="4302371"/>
              <a:ext cx="3770160" cy="44209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86514" y="4353024"/>
              <a:ext cx="30189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Mercury</a:t>
              </a:r>
            </a:p>
          </p:txBody>
        </p:sp>
      </p:grpSp>
    </p:spTree>
    <p:extLst>
      <p:ext uri="{BB962C8B-B14F-4D97-AF65-F5344CB8AC3E}">
        <p14:creationId val="2176686894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66848" y="1735090"/>
            <a:ext cx="4025152" cy="4106791"/>
            <a:chOff x="8166848" y="1836691"/>
            <a:chExt cx="4025152" cy="410679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166848" y="1836691"/>
              <a:ext cx="4025152" cy="410679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rcRect r="8347"/>
            <a:stretch>
              <a:fillRect/>
            </a:stretch>
          </p:blipFill>
          <p:spPr>
            <a:xfrm>
              <a:off x="8705707" y="2269169"/>
              <a:ext cx="3486293" cy="235440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189846" y="2291871"/>
            <a:ext cx="5896754" cy="2301581"/>
            <a:chOff x="1189846" y="2291871"/>
            <a:chExt cx="5896754" cy="2301581"/>
          </a:xfrm>
        </p:grpSpPr>
        <p:sp>
          <p:nvSpPr>
            <p:cNvPr id="8" name="Oval 10"/>
            <p:cNvSpPr>
              <a:spLocks noChangeAspect="1"/>
            </p:cNvSpPr>
            <p:nvPr/>
          </p:nvSpPr>
          <p:spPr>
            <a:xfrm>
              <a:off x="1189846" y="2291871"/>
              <a:ext cx="576000" cy="576000"/>
            </a:xfrm>
            <a:prstGeom prst="ellipse">
              <a:avLst/>
            </a:prstGeom>
            <a:solidFill>
              <a:srgbClr val="03715B"/>
            </a:solidFill>
            <a:ln cmpd="sng"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13"/>
            <p:cNvSpPr>
              <a:spLocks noChangeAspect="1"/>
            </p:cNvSpPr>
            <p:nvPr/>
          </p:nvSpPr>
          <p:spPr>
            <a:xfrm>
              <a:off x="1189846" y="3151000"/>
              <a:ext cx="576000" cy="576000"/>
            </a:xfrm>
            <a:prstGeom prst="ellipse">
              <a:avLst/>
            </a:prstGeom>
            <a:solidFill>
              <a:srgbClr val="03715B"/>
            </a:solidFill>
            <a:ln cmpd="sng"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descr="phone.png" id="10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37166" y="3308480"/>
              <a:ext cx="289548" cy="289548"/>
            </a:xfrm>
            <a:prstGeom prst="rect">
              <a:avLst/>
            </a:prstGeom>
          </p:spPr>
        </p:pic>
        <p:pic>
          <p:nvPicPr>
            <p:cNvPr descr="bulb.png" id="11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27006" y="2455214"/>
              <a:ext cx="289548" cy="289548"/>
            </a:xfrm>
            <a:prstGeom prst="rect">
              <a:avLst/>
            </a:prstGeom>
          </p:spPr>
        </p:pic>
        <p:sp>
          <p:nvSpPr>
            <p:cNvPr id="14" name="Oval 19"/>
            <p:cNvSpPr>
              <a:spLocks noChangeAspect="1"/>
            </p:cNvSpPr>
            <p:nvPr/>
          </p:nvSpPr>
          <p:spPr>
            <a:xfrm>
              <a:off x="1189846" y="4017452"/>
              <a:ext cx="576000" cy="576000"/>
            </a:xfrm>
            <a:prstGeom prst="ellipse">
              <a:avLst/>
            </a:prstGeom>
            <a:solidFill>
              <a:srgbClr val="03715B"/>
            </a:solidFill>
            <a:ln cmpd="sng"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descr="cloud.png" id="15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57486" y="4172826"/>
              <a:ext cx="251998" cy="25199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017306" y="2350806"/>
              <a:ext cx="5069294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017306" y="3152911"/>
              <a:ext cx="5069294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017306" y="4033483"/>
              <a:ext cx="5069294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</p:grpSp>
    </p:spTree>
    <p:extLst>
      <p:ext uri="{BB962C8B-B14F-4D97-AF65-F5344CB8AC3E}">
        <p14:creationId val="2829586827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724093" y="3843396"/>
            <a:ext cx="4673438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597857" y="2147049"/>
            <a:ext cx="3069899" cy="3069899"/>
            <a:chOff x="1597857" y="2147049"/>
            <a:chExt cx="3069899" cy="3069899"/>
          </a:xfrm>
        </p:grpSpPr>
        <p:sp>
          <p:nvSpPr>
            <p:cNvPr id="6" name="Oval 1"/>
            <p:cNvSpPr/>
            <p:nvPr/>
          </p:nvSpPr>
          <p:spPr>
            <a:xfrm>
              <a:off x="1597857" y="2147049"/>
              <a:ext cx="3069899" cy="3069899"/>
            </a:xfrm>
            <a:prstGeom prst="ellipse">
              <a:avLst/>
            </a:prstGeom>
            <a:solidFill>
              <a:srgbClr val="E6E9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1"/>
            <p:cNvSpPr/>
            <p:nvPr/>
          </p:nvSpPr>
          <p:spPr>
            <a:xfrm>
              <a:off x="1812480" y="2361672"/>
              <a:ext cx="2640654" cy="2640654"/>
            </a:xfrm>
            <a:prstGeom prst="ellipse">
              <a:avLst/>
            </a:prstGeom>
            <a:solidFill>
              <a:srgbClr val="0371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752724" y="3228975"/>
              <a:ext cx="828675" cy="903095"/>
              <a:chOff x="5483226" y="5110164"/>
              <a:chExt cx="260350" cy="258763"/>
            </a:xfrm>
            <a:solidFill>
              <a:schemeClr val="bg1"/>
            </a:solidFill>
          </p:grpSpPr>
          <p:sp>
            <p:nvSpPr>
              <p:cNvPr id="9" name="Freeform 368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gdLst>
                  <a:gd fmla="*/ 0 w 92" name="T0"/>
                  <a:gd fmla="*/ 0 h 104" name="T1"/>
                  <a:gd fmla="*/ 18 w 92" name="T2"/>
                  <a:gd fmla="*/ 24 h 104" name="T3"/>
                  <a:gd fmla="*/ 18 w 92" name="T4"/>
                  <a:gd fmla="*/ 89 h 104" name="T5"/>
                  <a:gd fmla="*/ 33 w 92" name="T6"/>
                  <a:gd fmla="*/ 104 h 104" name="T7"/>
                  <a:gd fmla="*/ 76 w 92" name="T8"/>
                  <a:gd fmla="*/ 104 h 104" name="T9"/>
                  <a:gd fmla="*/ 92 w 92" name="T10"/>
                  <a:gd fmla="*/ 89 h 104" name="T11"/>
                  <a:gd fmla="*/ 74 w 92" name="T12"/>
                  <a:gd fmla="*/ 24 h 104" name="T13"/>
                  <a:gd fmla="*/ 84 w 92" name="T14"/>
                  <a:gd fmla="*/ 9 h 104" name="T15"/>
                  <a:gd fmla="*/ 22 w 92" name="T16"/>
                  <a:gd fmla="*/ 2 h 104" name="T17"/>
                  <a:gd fmla="*/ 0 w 92" name="T18"/>
                  <a:gd fmla="*/ 0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92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369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gdLst>
                  <a:gd fmla="*/ 0 w 198" name="T0"/>
                  <a:gd fmla="*/ 160 h 219" name="T1"/>
                  <a:gd fmla="*/ 198 w 198" name="T2"/>
                  <a:gd fmla="*/ 219 h 219" name="T3"/>
                  <a:gd fmla="*/ 198 w 198" name="T4"/>
                  <a:gd fmla="*/ 0 h 219" name="T5"/>
                  <a:gd fmla="*/ 0 w 198" name="T6"/>
                  <a:gd fmla="*/ 59 h 219" name="T7"/>
                  <a:gd fmla="*/ 0 w 198" name="T8"/>
                  <a:gd fmla="*/ 160 h 2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9" w="198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370"/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gdLst>
                  <a:gd fmla="*/ 57 w 57" name="T0"/>
                  <a:gd fmla="*/ 98 h 98" name="T1"/>
                  <a:gd fmla="*/ 57 w 57" name="T2"/>
                  <a:gd fmla="*/ 0 h 98" name="T3"/>
                  <a:gd fmla="*/ 0 w 57" name="T4"/>
                  <a:gd fmla="*/ 49 h 98" name="T5"/>
                  <a:gd fmla="*/ 57 w 57" name="T6"/>
                  <a:gd fmla="*/ 98 h 9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8" w="57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607998" y="2924868"/>
            <a:ext cx="4898075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15" name="矩形 14"/>
          <p:cNvSpPr/>
          <p:nvPr/>
        </p:nvSpPr>
        <p:spPr>
          <a:xfrm>
            <a:off x="5608000" y="3989312"/>
            <a:ext cx="4898075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2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  <p:extLst>
      <p:ext uri="{BB962C8B-B14F-4D97-AF65-F5344CB8AC3E}">
        <p14:creationId val="663102886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86217" y="2638668"/>
            <a:ext cx="2077683" cy="2137794"/>
            <a:chOff x="1186217" y="2638668"/>
            <a:chExt cx="2077683" cy="2137794"/>
          </a:xfrm>
        </p:grpSpPr>
        <p:sp>
          <p:nvSpPr>
            <p:cNvPr id="5" name="Freeform 21"/>
            <p:cNvSpPr>
              <a:spLocks noEditPoints="1"/>
            </p:cNvSpPr>
            <p:nvPr/>
          </p:nvSpPr>
          <p:spPr bwMode="auto">
            <a:xfrm>
              <a:off x="1833917" y="2638668"/>
              <a:ext cx="771557" cy="771557"/>
            </a:xfrm>
            <a:custGeom>
              <a:gdLst>
                <a:gd fmla="*/ 0 w 260" name="T0"/>
                <a:gd fmla="*/ 130 h 259" name="T1"/>
                <a:gd fmla="*/ 260 w 260" name="T2"/>
                <a:gd fmla="*/ 130 h 259" name="T3"/>
                <a:gd fmla="*/ 130 w 260" name="T4"/>
                <a:gd fmla="*/ 32 h 259" name="T5"/>
                <a:gd fmla="*/ 130 w 260" name="T6"/>
                <a:gd fmla="*/ 227 h 259" name="T7"/>
                <a:gd fmla="*/ 130 w 260" name="T8"/>
                <a:gd fmla="*/ 32 h 259" name="T9"/>
                <a:gd fmla="*/ 175 w 260" name="T10"/>
                <a:gd fmla="*/ 190 h 259" name="T11"/>
                <a:gd fmla="*/ 161 w 260" name="T12"/>
                <a:gd fmla="*/ 198 h 259" name="T13"/>
                <a:gd fmla="*/ 150 w 260" name="T14"/>
                <a:gd fmla="*/ 198 h 259" name="T15"/>
                <a:gd fmla="*/ 147 w 260" name="T16"/>
                <a:gd fmla="*/ 179 h 259" name="T17"/>
                <a:gd fmla="*/ 136 w 260" name="T18"/>
                <a:gd fmla="*/ 171 h 259" name="T19"/>
                <a:gd fmla="*/ 128 w 260" name="T20"/>
                <a:gd fmla="*/ 157 h 259" name="T21"/>
                <a:gd fmla="*/ 130 w 260" name="T22"/>
                <a:gd fmla="*/ 129 h 259" name="T23"/>
                <a:gd fmla="*/ 138 w 260" name="T24"/>
                <a:gd fmla="*/ 122 h 259" name="T25"/>
                <a:gd fmla="*/ 152 w 260" name="T26"/>
                <a:gd fmla="*/ 123 h 259" name="T27"/>
                <a:gd fmla="*/ 162 w 260" name="T28"/>
                <a:gd fmla="*/ 129 h 259" name="T29"/>
                <a:gd fmla="*/ 174 w 260" name="T30"/>
                <a:gd fmla="*/ 142 h 259" name="T31"/>
                <a:gd fmla="*/ 186 w 260" name="T32"/>
                <a:gd fmla="*/ 144 h 259" name="T33"/>
                <a:gd fmla="*/ 193 w 260" name="T34"/>
                <a:gd fmla="*/ 155 h 259" name="T35"/>
                <a:gd fmla="*/ 195 w 260" name="T36"/>
                <a:gd fmla="*/ 165 h 259" name="T37"/>
                <a:gd fmla="*/ 177 w 260" name="T38"/>
                <a:gd fmla="*/ 188 h 259" name="T39"/>
                <a:gd fmla="*/ 143 w 260" name="T40"/>
                <a:gd fmla="*/ 77 h 259" name="T41"/>
                <a:gd fmla="*/ 136 w 260" name="T42"/>
                <a:gd fmla="*/ 88 h 259" name="T43"/>
                <a:gd fmla="*/ 114 w 260" name="T44"/>
                <a:gd fmla="*/ 91 h 259" name="T45"/>
                <a:gd fmla="*/ 111 w 260" name="T46"/>
                <a:gd fmla="*/ 101 h 259" name="T47"/>
                <a:gd fmla="*/ 112 w 260" name="T48"/>
                <a:gd fmla="*/ 110 h 259" name="T49"/>
                <a:gd fmla="*/ 114 w 260" name="T50"/>
                <a:gd fmla="*/ 122 h 259" name="T51"/>
                <a:gd fmla="*/ 98 w 260" name="T52"/>
                <a:gd fmla="*/ 112 h 259" name="T53"/>
                <a:gd fmla="*/ 86 w 260" name="T54"/>
                <a:gd fmla="*/ 107 h 259" name="T55"/>
                <a:gd fmla="*/ 81 w 260" name="T56"/>
                <a:gd fmla="*/ 100 h 259" name="T57"/>
                <a:gd fmla="*/ 79 w 260" name="T58"/>
                <a:gd fmla="*/ 90 h 259" name="T59"/>
                <a:gd fmla="*/ 73 w 260" name="T60"/>
                <a:gd fmla="*/ 81 h 259" name="T61"/>
                <a:gd fmla="*/ 128 w 260" name="T62"/>
                <a:gd fmla="*/ 56 h 259" name="T63"/>
                <a:gd fmla="*/ 161 w 260" name="T64"/>
                <a:gd fmla="*/ 66 h 25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59" w="260">
                  <a:moveTo>
                    <a:pt x="130" y="259"/>
                  </a:move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60" y="58"/>
                    <a:pt x="260" y="130"/>
                  </a:cubicBezTo>
                  <a:cubicBezTo>
                    <a:pt x="260" y="201"/>
                    <a:pt x="201" y="259"/>
                    <a:pt x="130" y="259"/>
                  </a:cubicBezTo>
                  <a:close/>
                  <a:moveTo>
                    <a:pt x="130" y="32"/>
                  </a:moveTo>
                  <a:cubicBezTo>
                    <a:pt x="76" y="32"/>
                    <a:pt x="32" y="76"/>
                    <a:pt x="32" y="130"/>
                  </a:cubicBezTo>
                  <a:cubicBezTo>
                    <a:pt x="32" y="183"/>
                    <a:pt x="76" y="227"/>
                    <a:pt x="130" y="227"/>
                  </a:cubicBezTo>
                  <a:cubicBezTo>
                    <a:pt x="183" y="227"/>
                    <a:pt x="227" y="183"/>
                    <a:pt x="227" y="130"/>
                  </a:cubicBezTo>
                  <a:cubicBezTo>
                    <a:pt x="227" y="76"/>
                    <a:pt x="183" y="32"/>
                    <a:pt x="130" y="32"/>
                  </a:cubicBezTo>
                  <a:close/>
                  <a:moveTo>
                    <a:pt x="177" y="188"/>
                  </a:moveTo>
                  <a:cubicBezTo>
                    <a:pt x="175" y="190"/>
                    <a:pt x="175" y="190"/>
                    <a:pt x="175" y="190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8" y="200"/>
                    <a:pt x="154" y="201"/>
                    <a:pt x="150" y="203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8" y="180"/>
                    <a:pt x="147" y="179"/>
                  </a:cubicBezTo>
                  <a:cubicBezTo>
                    <a:pt x="146" y="177"/>
                    <a:pt x="144" y="175"/>
                    <a:pt x="141" y="174"/>
                  </a:cubicBezTo>
                  <a:cubicBezTo>
                    <a:pt x="139" y="173"/>
                    <a:pt x="137" y="173"/>
                    <a:pt x="136" y="171"/>
                  </a:cubicBezTo>
                  <a:cubicBezTo>
                    <a:pt x="134" y="169"/>
                    <a:pt x="133" y="166"/>
                    <a:pt x="132" y="164"/>
                  </a:cubicBezTo>
                  <a:cubicBezTo>
                    <a:pt x="130" y="161"/>
                    <a:pt x="128" y="158"/>
                    <a:pt x="128" y="157"/>
                  </a:cubicBezTo>
                  <a:cubicBezTo>
                    <a:pt x="128" y="156"/>
                    <a:pt x="128" y="142"/>
                    <a:pt x="128" y="142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89" y="176"/>
                    <a:pt x="184" y="183"/>
                    <a:pt x="177" y="188"/>
                  </a:cubicBezTo>
                  <a:close/>
                  <a:moveTo>
                    <a:pt x="151" y="73"/>
                  </a:moveTo>
                  <a:cubicBezTo>
                    <a:pt x="143" y="77"/>
                    <a:pt x="143" y="77"/>
                    <a:pt x="143" y="77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8" y="118"/>
                    <a:pt x="114" y="122"/>
                  </a:cubicBezTo>
                  <a:cubicBezTo>
                    <a:pt x="114" y="122"/>
                    <a:pt x="109" y="122"/>
                    <a:pt x="108" y="120"/>
                  </a:cubicBezTo>
                  <a:cubicBezTo>
                    <a:pt x="107" y="118"/>
                    <a:pt x="99" y="114"/>
                    <a:pt x="98" y="112"/>
                  </a:cubicBezTo>
                  <a:cubicBezTo>
                    <a:pt x="96" y="111"/>
                    <a:pt x="92" y="110"/>
                    <a:pt x="92" y="11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87" y="65"/>
                    <a:pt x="107" y="56"/>
                    <a:pt x="128" y="56"/>
                  </a:cubicBezTo>
                  <a:cubicBezTo>
                    <a:pt x="140" y="56"/>
                    <a:pt x="151" y="59"/>
                    <a:pt x="161" y="64"/>
                  </a:cubicBezTo>
                  <a:cubicBezTo>
                    <a:pt x="161" y="66"/>
                    <a:pt x="161" y="66"/>
                    <a:pt x="161" y="66"/>
                  </a:cubicBezTo>
                  <a:lnTo>
                    <a:pt x="151" y="73"/>
                  </a:lnTo>
                  <a:close/>
                </a:path>
              </a:pathLst>
            </a:custGeom>
            <a:solidFill>
              <a:srgbClr val="03715B"/>
            </a:solidFill>
            <a:ln>
              <a:noFill/>
            </a:ln>
            <a:extLst/>
          </p:spPr>
          <p:txBody>
            <a:bodyPr anchor="t" anchorCtr="0" bIns="60944" compatLnSpc="1" lIns="121888" numCol="1" rIns="121888" tIns="60944" vert="horz" wrap="square">
              <a:prstTxWarp prst="textNoShape">
                <a:avLst/>
              </a:prstTxWarp>
            </a:bodyPr>
            <a:lstStyle/>
            <a:p>
              <a:endParaRPr lang="pl-PL" sz="239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86217" y="4000865"/>
              <a:ext cx="2077683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577892" y="3619501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77685" y="2616379"/>
            <a:ext cx="2077683" cy="2145010"/>
            <a:chOff x="3777685" y="2616379"/>
            <a:chExt cx="2077683" cy="2145010"/>
          </a:xfrm>
        </p:grpSpPr>
        <p:grpSp>
          <p:nvGrpSpPr>
            <p:cNvPr id="9" name="Group 8"/>
            <p:cNvGrpSpPr/>
            <p:nvPr/>
          </p:nvGrpSpPr>
          <p:grpSpPr>
            <a:xfrm>
              <a:off x="4470373" y="2616379"/>
              <a:ext cx="630342" cy="841138"/>
              <a:chOff x="5410411" y="1735157"/>
              <a:chExt cx="342689" cy="457290"/>
            </a:xfrm>
            <a:solidFill>
              <a:srgbClr val="6A6A6A"/>
            </a:solidFill>
          </p:grpSpPr>
          <p:sp>
            <p:nvSpPr>
              <p:cNvPr id="14" name="Freeform 23@|5FFC:0|FBC:0|LFC:0|LBC:16777215"/>
              <p:cNvSpPr>
                <a:spLocks noEditPoints="1"/>
              </p:cNvSpPr>
              <p:nvPr/>
            </p:nvSpPr>
            <p:spPr bwMode="auto">
              <a:xfrm>
                <a:off x="5410411" y="1735157"/>
                <a:ext cx="342689" cy="342689"/>
              </a:xfrm>
              <a:custGeom>
                <a:gdLst>
                  <a:gd fmla="*/ 115 w 212" name="T0"/>
                  <a:gd fmla="*/ 0 h 212" name="T1"/>
                  <a:gd fmla="*/ 97 w 212" name="T2"/>
                  <a:gd fmla="*/ 0 h 212" name="T3"/>
                  <a:gd fmla="*/ 0 w 212" name="T4"/>
                  <a:gd fmla="*/ 97 h 212" name="T5"/>
                  <a:gd fmla="*/ 53 w 212" name="T6"/>
                  <a:gd fmla="*/ 184 h 212" name="T7"/>
                  <a:gd fmla="*/ 53 w 212" name="T8"/>
                  <a:gd fmla="*/ 195 h 212" name="T9"/>
                  <a:gd fmla="*/ 71 w 212" name="T10"/>
                  <a:gd fmla="*/ 212 h 212" name="T11"/>
                  <a:gd fmla="*/ 142 w 212" name="T12"/>
                  <a:gd fmla="*/ 212 h 212" name="T13"/>
                  <a:gd fmla="*/ 159 w 212" name="T14"/>
                  <a:gd fmla="*/ 195 h 212" name="T15"/>
                  <a:gd fmla="*/ 159 w 212" name="T16"/>
                  <a:gd fmla="*/ 184 h 212" name="T17"/>
                  <a:gd fmla="*/ 212 w 212" name="T18"/>
                  <a:gd fmla="*/ 97 h 212" name="T19"/>
                  <a:gd fmla="*/ 115 w 212" name="T20"/>
                  <a:gd fmla="*/ 0 h 212" name="T21"/>
                  <a:gd fmla="*/ 124 w 212" name="T22"/>
                  <a:gd fmla="*/ 159 h 212" name="T23"/>
                  <a:gd fmla="*/ 124 w 212" name="T24"/>
                  <a:gd fmla="*/ 177 h 212" name="T25"/>
                  <a:gd fmla="*/ 88 w 212" name="T26"/>
                  <a:gd fmla="*/ 177 h 212" name="T27"/>
                  <a:gd fmla="*/ 88 w 212" name="T28"/>
                  <a:gd fmla="*/ 159 h 212" name="T29"/>
                  <a:gd fmla="*/ 35 w 212" name="T30"/>
                  <a:gd fmla="*/ 97 h 212" name="T31"/>
                  <a:gd fmla="*/ 97 w 212" name="T32"/>
                  <a:gd fmla="*/ 36 h 212" name="T33"/>
                  <a:gd fmla="*/ 115 w 212" name="T34"/>
                  <a:gd fmla="*/ 36 h 212" name="T35"/>
                  <a:gd fmla="*/ 177 w 212" name="T36"/>
                  <a:gd fmla="*/ 97 h 212" name="T37"/>
                  <a:gd fmla="*/ 124 w 212" name="T38"/>
                  <a:gd fmla="*/ 159 h 21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11" w="211">
                    <a:moveTo>
                      <a:pt x="115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4"/>
                      <a:pt x="0" y="97"/>
                    </a:cubicBezTo>
                    <a:cubicBezTo>
                      <a:pt x="0" y="135"/>
                      <a:pt x="22" y="168"/>
                      <a:pt x="53" y="184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53" y="204"/>
                      <a:pt x="61" y="212"/>
                      <a:pt x="71" y="212"/>
                    </a:cubicBezTo>
                    <a:cubicBezTo>
                      <a:pt x="142" y="212"/>
                      <a:pt x="142" y="212"/>
                      <a:pt x="142" y="212"/>
                    </a:cubicBezTo>
                    <a:cubicBezTo>
                      <a:pt x="151" y="212"/>
                      <a:pt x="159" y="204"/>
                      <a:pt x="159" y="195"/>
                    </a:cubicBezTo>
                    <a:cubicBezTo>
                      <a:pt x="159" y="184"/>
                      <a:pt x="159" y="184"/>
                      <a:pt x="159" y="184"/>
                    </a:cubicBezTo>
                    <a:cubicBezTo>
                      <a:pt x="191" y="168"/>
                      <a:pt x="212" y="135"/>
                      <a:pt x="212" y="97"/>
                    </a:cubicBezTo>
                    <a:cubicBezTo>
                      <a:pt x="212" y="44"/>
                      <a:pt x="169" y="0"/>
                      <a:pt x="115" y="0"/>
                    </a:cubicBezTo>
                    <a:close/>
                    <a:moveTo>
                      <a:pt x="124" y="159"/>
                    </a:moveTo>
                    <a:cubicBezTo>
                      <a:pt x="124" y="177"/>
                      <a:pt x="124" y="177"/>
                      <a:pt x="124" y="177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59"/>
                      <a:pt x="88" y="159"/>
                      <a:pt x="88" y="159"/>
                    </a:cubicBezTo>
                    <a:cubicBezTo>
                      <a:pt x="58" y="154"/>
                      <a:pt x="35" y="129"/>
                      <a:pt x="35" y="97"/>
                    </a:cubicBezTo>
                    <a:cubicBezTo>
                      <a:pt x="35" y="63"/>
                      <a:pt x="63" y="36"/>
                      <a:pt x="97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49" y="36"/>
                      <a:pt x="177" y="63"/>
                      <a:pt x="177" y="97"/>
                    </a:cubicBezTo>
                    <a:cubicBezTo>
                      <a:pt x="177" y="129"/>
                      <a:pt x="154" y="154"/>
                      <a:pt x="12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pl-PL" sz="2399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5" name="Freeform 24@|5FFC:0|FBC:0|LFC:0|LBC:16777215"/>
              <p:cNvSpPr/>
              <p:nvPr/>
            </p:nvSpPr>
            <p:spPr bwMode="auto">
              <a:xfrm>
                <a:off x="5525012" y="2106774"/>
                <a:ext cx="114601" cy="28928"/>
              </a:xfrm>
              <a:custGeom>
                <a:gdLst>
                  <a:gd fmla="*/ 9 w 71" name="T0"/>
                  <a:gd fmla="*/ 0 h 18" name="T1"/>
                  <a:gd fmla="*/ 62 w 71" name="T2"/>
                  <a:gd fmla="*/ 0 h 18" name="T3"/>
                  <a:gd fmla="*/ 71 w 71" name="T4"/>
                  <a:gd fmla="*/ 9 h 18" name="T5"/>
                  <a:gd fmla="*/ 62 w 71" name="T6"/>
                  <a:gd fmla="*/ 18 h 18" name="T7"/>
                  <a:gd fmla="*/ 9 w 71" name="T8"/>
                  <a:gd fmla="*/ 18 h 18" name="T9"/>
                  <a:gd fmla="*/ 0 w 71" name="T10"/>
                  <a:gd fmla="*/ 9 h 18" name="T11"/>
                  <a:gd fmla="*/ 9 w 71" name="T12"/>
                  <a:gd fmla="*/ 0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71">
                    <a:moveTo>
                      <a:pt x="9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7" y="0"/>
                      <a:pt x="71" y="4"/>
                      <a:pt x="71" y="9"/>
                    </a:cubicBezTo>
                    <a:cubicBezTo>
                      <a:pt x="71" y="14"/>
                      <a:pt x="67" y="18"/>
                      <a:pt x="62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pl-PL" sz="2399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6" name="Freeform 25@|5FFC:0|FBC:0|LFC:0|LBC:16777215"/>
              <p:cNvSpPr/>
              <p:nvPr/>
            </p:nvSpPr>
            <p:spPr bwMode="auto">
              <a:xfrm>
                <a:off x="5551715" y="2163519"/>
                <a:ext cx="58970" cy="28928"/>
              </a:xfrm>
              <a:custGeom>
                <a:gdLst>
                  <a:gd fmla="*/ 9 w 36" name="T0"/>
                  <a:gd fmla="*/ 0 h 18" name="T1"/>
                  <a:gd fmla="*/ 27 w 36" name="T2"/>
                  <a:gd fmla="*/ 0 h 18" name="T3"/>
                  <a:gd fmla="*/ 36 w 36" name="T4"/>
                  <a:gd fmla="*/ 9 h 18" name="T5"/>
                  <a:gd fmla="*/ 27 w 36" name="T6"/>
                  <a:gd fmla="*/ 18 h 18" name="T7"/>
                  <a:gd fmla="*/ 9 w 36" name="T8"/>
                  <a:gd fmla="*/ 18 h 18" name="T9"/>
                  <a:gd fmla="*/ 0 w 36" name="T10"/>
                  <a:gd fmla="*/ 9 h 18" name="T11"/>
                  <a:gd fmla="*/ 9 w 36" name="T12"/>
                  <a:gd fmla="*/ 0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36">
                    <a:moveTo>
                      <a:pt x="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32" y="0"/>
                      <a:pt x="36" y="4"/>
                      <a:pt x="36" y="9"/>
                    </a:cubicBezTo>
                    <a:cubicBezTo>
                      <a:pt x="36" y="14"/>
                      <a:pt x="32" y="18"/>
                      <a:pt x="2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4" compatLnSpc="1" lIns="121888" numCol="1" rIns="121888" tIns="60944" vert="horz" wrap="square">
                <a:prstTxWarp prst="textNoShape">
                  <a:avLst/>
                </a:prstTxWarp>
              </a:bodyPr>
              <a:lstStyle/>
              <a:p>
                <a:endParaRPr lang="pl-PL" sz="2399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777685" y="3985792"/>
              <a:ext cx="2077683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169359" y="3604428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09246" y="2654017"/>
            <a:ext cx="2077683" cy="2122445"/>
            <a:chOff x="6409246" y="2654017"/>
            <a:chExt cx="2077683" cy="2122445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7097035" y="2654017"/>
              <a:ext cx="740857" cy="740857"/>
            </a:xfrm>
            <a:custGeom>
              <a:gdLst>
                <a:gd fmla="*/ 125 w 249" name="T0"/>
                <a:gd fmla="*/ 249 h 249" name="T1"/>
                <a:gd fmla="*/ 0 w 249" name="T2"/>
                <a:gd fmla="*/ 125 h 249" name="T3"/>
                <a:gd fmla="*/ 125 w 249" name="T4"/>
                <a:gd fmla="*/ 0 h 249" name="T5"/>
                <a:gd fmla="*/ 249 w 249" name="T6"/>
                <a:gd fmla="*/ 125 h 249" name="T7"/>
                <a:gd fmla="*/ 125 w 249" name="T8"/>
                <a:gd fmla="*/ 249 h 249" name="T9"/>
                <a:gd fmla="*/ 125 w 249" name="T10"/>
                <a:gd fmla="*/ 31 h 249" name="T11"/>
                <a:gd fmla="*/ 31 w 249" name="T12"/>
                <a:gd fmla="*/ 125 h 249" name="T13"/>
                <a:gd fmla="*/ 125 w 249" name="T14"/>
                <a:gd fmla="*/ 218 h 249" name="T15"/>
                <a:gd fmla="*/ 218 w 249" name="T16"/>
                <a:gd fmla="*/ 125 h 249" name="T17"/>
                <a:gd fmla="*/ 125 w 249" name="T18"/>
                <a:gd fmla="*/ 31 h 249" name="T19"/>
                <a:gd fmla="*/ 93 w 249" name="T20"/>
                <a:gd fmla="*/ 78 h 249" name="T21"/>
                <a:gd fmla="*/ 171 w 249" name="T22"/>
                <a:gd fmla="*/ 125 h 249" name="T23"/>
                <a:gd fmla="*/ 93 w 249" name="T24"/>
                <a:gd fmla="*/ 171 h 249" name="T25"/>
                <a:gd fmla="*/ 93 w 249" name="T26"/>
                <a:gd fmla="*/ 78 h 24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9" w="249">
                  <a:moveTo>
                    <a:pt x="125" y="249"/>
                  </a:moveTo>
                  <a:cubicBezTo>
                    <a:pt x="56" y="249"/>
                    <a:pt x="0" y="193"/>
                    <a:pt x="0" y="125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5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  <a:moveTo>
                    <a:pt x="125" y="31"/>
                  </a:moveTo>
                  <a:cubicBezTo>
                    <a:pt x="73" y="31"/>
                    <a:pt x="31" y="73"/>
                    <a:pt x="31" y="125"/>
                  </a:cubicBezTo>
                  <a:cubicBezTo>
                    <a:pt x="31" y="176"/>
                    <a:pt x="73" y="218"/>
                    <a:pt x="125" y="218"/>
                  </a:cubicBezTo>
                  <a:cubicBezTo>
                    <a:pt x="176" y="218"/>
                    <a:pt x="218" y="176"/>
                    <a:pt x="218" y="125"/>
                  </a:cubicBezTo>
                  <a:cubicBezTo>
                    <a:pt x="218" y="73"/>
                    <a:pt x="176" y="31"/>
                    <a:pt x="125" y="31"/>
                  </a:cubicBezTo>
                  <a:close/>
                  <a:moveTo>
                    <a:pt x="93" y="78"/>
                  </a:moveTo>
                  <a:cubicBezTo>
                    <a:pt x="171" y="125"/>
                    <a:pt x="171" y="125"/>
                    <a:pt x="171" y="125"/>
                  </a:cubicBezTo>
                  <a:cubicBezTo>
                    <a:pt x="93" y="171"/>
                    <a:pt x="93" y="171"/>
                    <a:pt x="93" y="171"/>
                  </a:cubicBezTo>
                  <a:lnTo>
                    <a:pt x="93" y="78"/>
                  </a:lnTo>
                  <a:close/>
                </a:path>
              </a:pathLst>
            </a:custGeom>
            <a:solidFill>
              <a:srgbClr val="03715B"/>
            </a:solidFill>
            <a:ln>
              <a:noFill/>
            </a:ln>
            <a:extLst/>
          </p:spPr>
          <p:txBody>
            <a:bodyPr anchor="t" anchorCtr="0" bIns="60944" compatLnSpc="1" lIns="121888" numCol="1" rIns="121888" tIns="60944" vert="horz" wrap="square">
              <a:prstTxWarp prst="textNoShape">
                <a:avLst/>
              </a:prstTxWarp>
            </a:bodyPr>
            <a:lstStyle/>
            <a:p>
              <a:endParaRPr lang="pl-PL" sz="239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09246" y="4000865"/>
              <a:ext cx="2077683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800921" y="3619502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27046" y="2620471"/>
            <a:ext cx="2077683" cy="2155991"/>
            <a:chOff x="9127046" y="2620471"/>
            <a:chExt cx="2077683" cy="2155991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763856" y="2620471"/>
              <a:ext cx="628296" cy="837046"/>
            </a:xfrm>
            <a:custGeom>
              <a:gdLst>
                <a:gd fmla="*/ 106 w 211" name="T0"/>
                <a:gd fmla="*/ 0 h 281" name="T1"/>
                <a:gd fmla="*/ 0 w 211" name="T2"/>
                <a:gd fmla="*/ 105 h 281" name="T3"/>
                <a:gd fmla="*/ 106 w 211" name="T4"/>
                <a:gd fmla="*/ 281 h 281" name="T5"/>
                <a:gd fmla="*/ 211 w 211" name="T6"/>
                <a:gd fmla="*/ 105 h 281" name="T7"/>
                <a:gd fmla="*/ 106 w 211" name="T8"/>
                <a:gd fmla="*/ 0 h 281" name="T9"/>
                <a:gd fmla="*/ 106 w 211" name="T10"/>
                <a:gd fmla="*/ 176 h 281" name="T11"/>
                <a:gd fmla="*/ 35 w 211" name="T12"/>
                <a:gd fmla="*/ 105 h 281" name="T13"/>
                <a:gd fmla="*/ 106 w 211" name="T14"/>
                <a:gd fmla="*/ 35 h 281" name="T15"/>
                <a:gd fmla="*/ 176 w 211" name="T16"/>
                <a:gd fmla="*/ 105 h 281" name="T17"/>
                <a:gd fmla="*/ 106 w 211" name="T18"/>
                <a:gd fmla="*/ 176 h 281" name="T19"/>
                <a:gd fmla="*/ 106 w 211" name="T20"/>
                <a:gd fmla="*/ 70 h 281" name="T21"/>
                <a:gd fmla="*/ 70 w 211" name="T22"/>
                <a:gd fmla="*/ 105 h 281" name="T23"/>
                <a:gd fmla="*/ 106 w 211" name="T24"/>
                <a:gd fmla="*/ 141 h 281" name="T25"/>
                <a:gd fmla="*/ 141 w 211" name="T26"/>
                <a:gd fmla="*/ 105 h 281" name="T27"/>
                <a:gd fmla="*/ 106 w 211" name="T28"/>
                <a:gd fmla="*/ 70 h 28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1" w="211">
                  <a:moveTo>
                    <a:pt x="106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106" y="281"/>
                    <a:pt x="106" y="281"/>
                  </a:cubicBezTo>
                  <a:cubicBezTo>
                    <a:pt x="106" y="281"/>
                    <a:pt x="211" y="164"/>
                    <a:pt x="211" y="105"/>
                  </a:cubicBezTo>
                  <a:cubicBezTo>
                    <a:pt x="211" y="47"/>
                    <a:pt x="164" y="0"/>
                    <a:pt x="106" y="0"/>
                  </a:cubicBezTo>
                  <a:close/>
                  <a:moveTo>
                    <a:pt x="106" y="176"/>
                  </a:moveTo>
                  <a:cubicBezTo>
                    <a:pt x="67" y="176"/>
                    <a:pt x="35" y="144"/>
                    <a:pt x="35" y="105"/>
                  </a:cubicBezTo>
                  <a:cubicBezTo>
                    <a:pt x="35" y="67"/>
                    <a:pt x="67" y="35"/>
                    <a:pt x="106" y="35"/>
                  </a:cubicBezTo>
                  <a:cubicBezTo>
                    <a:pt x="144" y="35"/>
                    <a:pt x="176" y="67"/>
                    <a:pt x="176" y="105"/>
                  </a:cubicBezTo>
                  <a:cubicBezTo>
                    <a:pt x="176" y="144"/>
                    <a:pt x="144" y="176"/>
                    <a:pt x="106" y="176"/>
                  </a:cubicBezTo>
                  <a:close/>
                  <a:moveTo>
                    <a:pt x="106" y="70"/>
                  </a:moveTo>
                  <a:cubicBezTo>
                    <a:pt x="86" y="70"/>
                    <a:pt x="70" y="86"/>
                    <a:pt x="70" y="105"/>
                  </a:cubicBezTo>
                  <a:cubicBezTo>
                    <a:pt x="70" y="125"/>
                    <a:pt x="86" y="141"/>
                    <a:pt x="106" y="141"/>
                  </a:cubicBezTo>
                  <a:cubicBezTo>
                    <a:pt x="125" y="141"/>
                    <a:pt x="141" y="125"/>
                    <a:pt x="141" y="105"/>
                  </a:cubicBezTo>
                  <a:cubicBezTo>
                    <a:pt x="141" y="86"/>
                    <a:pt x="125" y="70"/>
                    <a:pt x="106" y="70"/>
                  </a:cubicBez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  <a:extLst/>
          </p:spPr>
          <p:txBody>
            <a:bodyPr anchor="t" anchorCtr="0" bIns="60944" compatLnSpc="1" lIns="121888" numCol="1" rIns="121888" tIns="60944" vert="horz" wrap="square">
              <a:prstTxWarp prst="textNoShape">
                <a:avLst/>
              </a:prstTxWarp>
            </a:bodyPr>
            <a:lstStyle/>
            <a:p>
              <a:endParaRPr lang="pl-PL" sz="2399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127045" y="4000865"/>
              <a:ext cx="2077683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z="14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18721" y="3619501"/>
              <a:ext cx="1294333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</p:spTree>
    <p:extLst>
      <p:ext uri="{BB962C8B-B14F-4D97-AF65-F5344CB8AC3E}">
        <p14:creationId val="2051051762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4" name="直接连接符 24"/>
          <p:cNvSpPr>
            <a:spLocks noChangeShapeType="1"/>
          </p:cNvSpPr>
          <p:nvPr/>
        </p:nvSpPr>
        <p:spPr bwMode="auto">
          <a:xfrm flipH="1">
            <a:off x="3237024" y="3200634"/>
            <a:ext cx="1049477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kern="0" lang="zh-CN">
              <a:solidFill>
                <a:srgbClr val="C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066409" y="2886837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817067" y="3167802"/>
            <a:ext cx="2202326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665285" y="1994948"/>
            <a:ext cx="1257973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7665284" y="2278517"/>
            <a:ext cx="2385913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817848" y="5096799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367385" y="5349171"/>
            <a:ext cx="2440195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8599225" y="4241587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93686" y="4557353"/>
            <a:ext cx="2349647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82894" y="2116760"/>
            <a:ext cx="4422378" cy="3426924"/>
            <a:chOff x="3982894" y="2116760"/>
            <a:chExt cx="4422378" cy="3426924"/>
          </a:xfrm>
        </p:grpSpPr>
        <p:sp>
          <p:nvSpPr>
            <p:cNvPr id="16" name="新月形 15"/>
            <p:cNvSpPr>
              <a:spLocks noChangeArrowheads="1"/>
            </p:cNvSpPr>
            <p:nvPr/>
          </p:nvSpPr>
          <p:spPr bwMode="auto">
            <a:xfrm rot="20751296">
              <a:off x="4135031" y="2357135"/>
              <a:ext cx="1589498" cy="3177739"/>
            </a:xfrm>
            <a:prstGeom prst="moon">
              <a:avLst>
                <a:gd fmla="val 15190" name="adj"/>
              </a:avLst>
            </a:prstGeom>
            <a:solidFill>
              <a:srgbClr val="6A6A6A"/>
            </a:solidFill>
            <a:ln cmpd="sng" w="3175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 smtClean="0">
                <a:solidFill>
                  <a:srgbClr val="FFFFFF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新月形 16"/>
            <p:cNvSpPr>
              <a:spLocks noChangeArrowheads="1"/>
            </p:cNvSpPr>
            <p:nvPr/>
          </p:nvSpPr>
          <p:spPr bwMode="auto">
            <a:xfrm rot="4551297">
              <a:off x="4949287" y="1322640"/>
              <a:ext cx="1588240" cy="3176480"/>
            </a:xfrm>
            <a:prstGeom prst="moon">
              <a:avLst>
                <a:gd fmla="val 15190" name="adj"/>
              </a:avLst>
            </a:prstGeom>
            <a:solidFill>
              <a:srgbClr val="03715B"/>
            </a:solidFill>
            <a:ln cmpd="sng" w="3175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 smtClean="0">
                <a:solidFill>
                  <a:srgbClr val="FFFFFF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新月形 17"/>
            <p:cNvSpPr>
              <a:spLocks noChangeArrowheads="1"/>
            </p:cNvSpPr>
            <p:nvPr/>
          </p:nvSpPr>
          <p:spPr bwMode="auto">
            <a:xfrm rot="9951297">
              <a:off x="5985041" y="2136896"/>
              <a:ext cx="1589498" cy="3177738"/>
            </a:xfrm>
            <a:prstGeom prst="moon">
              <a:avLst>
                <a:gd fmla="val 15190" name="adj"/>
              </a:avLst>
            </a:prstGeom>
            <a:solidFill>
              <a:srgbClr val="6A6A6A"/>
            </a:solidFill>
            <a:ln cmpd="sng" w="3175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 smtClean="0">
                <a:solidFill>
                  <a:srgbClr val="FFFFFF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新月形 18"/>
            <p:cNvSpPr>
              <a:spLocks noChangeArrowheads="1"/>
            </p:cNvSpPr>
            <p:nvPr/>
          </p:nvSpPr>
          <p:spPr bwMode="auto">
            <a:xfrm rot="15351297">
              <a:off x="5184628" y="3160065"/>
              <a:ext cx="1589498" cy="3177739"/>
            </a:xfrm>
            <a:prstGeom prst="moon">
              <a:avLst>
                <a:gd fmla="val 15190" name="adj"/>
              </a:avLst>
            </a:prstGeom>
            <a:solidFill>
              <a:srgbClr val="03715B"/>
            </a:solidFill>
            <a:ln cmpd="sng" w="3175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 smtClean="0">
                <a:solidFill>
                  <a:srgbClr val="FFFFFF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TextBox 11"/>
            <p:cNvSpPr>
              <a:spLocks noChangeArrowheads="1"/>
            </p:cNvSpPr>
            <p:nvPr/>
          </p:nvSpPr>
          <p:spPr bwMode="auto">
            <a:xfrm flipH="1">
              <a:off x="4848013" y="3533032"/>
              <a:ext cx="211194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mtClean="0" sz="2400">
                  <a:solidFill>
                    <a:srgbClr val="445469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1" name="直接连接符 24"/>
            <p:cNvSpPr>
              <a:spLocks noChangeShapeType="1"/>
            </p:cNvSpPr>
            <p:nvPr/>
          </p:nvSpPr>
          <p:spPr bwMode="auto">
            <a:xfrm flipH="1">
              <a:off x="3982894" y="5343020"/>
              <a:ext cx="1033060" cy="0"/>
            </a:xfrm>
            <a:prstGeom prst="line">
              <a:avLst/>
            </a:prstGeom>
            <a:noFill/>
            <a:ln cmpd="sng" w="12700">
              <a:solidFill>
                <a:srgbClr val="ADBACA"/>
              </a:solidFill>
              <a:prstDash val="sysDot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直接连接符 24"/>
            <p:cNvSpPr>
              <a:spLocks noChangeShapeType="1"/>
            </p:cNvSpPr>
            <p:nvPr/>
          </p:nvSpPr>
          <p:spPr bwMode="auto">
            <a:xfrm flipH="1">
              <a:off x="6428080" y="2241169"/>
              <a:ext cx="1049477" cy="0"/>
            </a:xfrm>
            <a:prstGeom prst="line">
              <a:avLst/>
            </a:prstGeom>
            <a:noFill/>
            <a:ln cmpd="sng" w="12700">
              <a:solidFill>
                <a:srgbClr val="ADBACA"/>
              </a:solidFill>
              <a:prstDash val="sysDot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直接连接符 24"/>
            <p:cNvSpPr>
              <a:spLocks noChangeShapeType="1"/>
            </p:cNvSpPr>
            <p:nvPr/>
          </p:nvSpPr>
          <p:spPr bwMode="auto">
            <a:xfrm flipH="1">
              <a:off x="7372212" y="4560183"/>
              <a:ext cx="1033060" cy="0"/>
            </a:xfrm>
            <a:prstGeom prst="line">
              <a:avLst/>
            </a:prstGeom>
            <a:noFill/>
            <a:ln cmpd="sng" w="12700">
              <a:solidFill>
                <a:srgbClr val="ADBACA"/>
              </a:solidFill>
              <a:prstDash val="sysDot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kern="0" lang="zh-CN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val="1235367888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20619" t="22778"/>
          <a:stretch>
            <a:fillRect/>
          </a:stretch>
        </p:blipFill>
        <p:spPr>
          <a:xfrm>
            <a:off x="145140" y="1320351"/>
            <a:ext cx="11901714" cy="31718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80738" y="1317175"/>
            <a:ext cx="3449466" cy="3175001"/>
            <a:chOff x="1180738" y="1317175"/>
            <a:chExt cx="3449466" cy="3175001"/>
          </a:xfrm>
        </p:grpSpPr>
        <p:sp>
          <p:nvSpPr>
            <p:cNvPr id="6" name="Rectangle 37"/>
            <p:cNvSpPr/>
            <p:nvPr/>
          </p:nvSpPr>
          <p:spPr>
            <a:xfrm>
              <a:off x="1180738" y="1317175"/>
              <a:ext cx="3449466" cy="3175001"/>
            </a:xfrm>
            <a:prstGeom prst="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7" name="矩形 6"/>
            <p:cNvSpPr/>
            <p:nvPr/>
          </p:nvSpPr>
          <p:spPr>
            <a:xfrm>
              <a:off x="1772522" y="2414852"/>
              <a:ext cx="2421325" cy="1536192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2289984" y="1990278"/>
              <a:ext cx="1495571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75053" y="4936722"/>
            <a:ext cx="9899447" cy="1457202"/>
            <a:chOff x="1075053" y="4936722"/>
            <a:chExt cx="9899447" cy="1457202"/>
          </a:xfrm>
        </p:grpSpPr>
        <p:sp>
          <p:nvSpPr>
            <p:cNvPr id="10" name="圆角矩形 9"/>
            <p:cNvSpPr/>
            <p:nvPr/>
          </p:nvSpPr>
          <p:spPr>
            <a:xfrm>
              <a:off x="1238250" y="4936722"/>
              <a:ext cx="2471580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5053" y="4983136"/>
              <a:ext cx="27979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mtClean="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38250" y="5623055"/>
              <a:ext cx="9725036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49464" y="5897690"/>
              <a:ext cx="9725036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249464" y="6172325"/>
              <a:ext cx="9725036" cy="21945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</p:grpSp>
    </p:spTree>
    <p:extLst>
      <p:ext uri="{BB962C8B-B14F-4D97-AF65-F5344CB8AC3E}">
        <p14:creationId val="2523781966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4" name="모서리가 둥근 직사각형 17"/>
          <p:cNvSpPr/>
          <p:nvPr/>
        </p:nvSpPr>
        <p:spPr>
          <a:xfrm>
            <a:off x="2238089" y="1990186"/>
            <a:ext cx="3840426" cy="1721733"/>
          </a:xfrm>
          <a:prstGeom prst="roundRect">
            <a:avLst>
              <a:gd fmla="val 7355" name="adj"/>
            </a:avLst>
          </a:prstGeom>
          <a:solidFill>
            <a:srgbClr val="504F43"/>
          </a:solidFill>
          <a:ln algn="ctr" cap="flat" cmpd="sng" w="44450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ko-KR" kern="0" kumimoji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 </a:t>
            </a:r>
          </a:p>
        </p:txBody>
      </p:sp>
      <p:sp>
        <p:nvSpPr>
          <p:cNvPr id="5" name="모서리가 둥근 직사각형 18"/>
          <p:cNvSpPr/>
          <p:nvPr/>
        </p:nvSpPr>
        <p:spPr>
          <a:xfrm>
            <a:off x="6215312" y="1990186"/>
            <a:ext cx="3838754" cy="1721733"/>
          </a:xfrm>
          <a:prstGeom prst="roundRect">
            <a:avLst>
              <a:gd fmla="val 5360" name="adj"/>
            </a:avLst>
          </a:prstGeom>
          <a:solidFill>
            <a:srgbClr val="03715B"/>
          </a:solidFill>
          <a:ln algn="ctr" cap="flat" cmpd="sng" w="44450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kern="0" kumimoji="1" lang="ko-KR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모서리가 둥근 직사각형 19"/>
          <p:cNvSpPr/>
          <p:nvPr/>
        </p:nvSpPr>
        <p:spPr>
          <a:xfrm>
            <a:off x="2238089" y="3849098"/>
            <a:ext cx="3840426" cy="1721733"/>
          </a:xfrm>
          <a:prstGeom prst="roundRect">
            <a:avLst>
              <a:gd fmla="val 6690" name="adj"/>
            </a:avLst>
          </a:prstGeom>
          <a:solidFill>
            <a:srgbClr val="03715B"/>
          </a:solidFill>
          <a:ln algn="ctr" cap="flat" cmpd="sng" w="44450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kern="0" kumimoji="1" lang="ko-KR">
              <a:solidFill>
                <a:prstClr val="white"/>
              </a:solidFill>
              <a:latin charset="0" panose="020b0604020202020204" pitchFamily="34" typeface="Arial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모서리가 둥근 직사각형 20"/>
          <p:cNvSpPr/>
          <p:nvPr/>
        </p:nvSpPr>
        <p:spPr>
          <a:xfrm>
            <a:off x="6215312" y="3849098"/>
            <a:ext cx="3838754" cy="1721733"/>
          </a:xfrm>
          <a:prstGeom prst="roundRect">
            <a:avLst>
              <a:gd fmla="val 10016" name="adj"/>
            </a:avLst>
          </a:prstGeom>
          <a:solidFill>
            <a:srgbClr val="504F43"/>
          </a:solidFill>
          <a:ln algn="ctr" cap="flat" cmpd="sng" w="44450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kern="0" kumimoji="1" lang="ko-KR">
              <a:solidFill>
                <a:prstClr val="white"/>
              </a:solidFill>
              <a:latin charset="0" panose="020b0604020202020204" pitchFamily="34" typeface="Arial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모서리가 둥근 직사각형 21"/>
          <p:cNvSpPr/>
          <p:nvPr/>
        </p:nvSpPr>
        <p:spPr>
          <a:xfrm>
            <a:off x="2301277" y="1803278"/>
            <a:ext cx="3689541" cy="1908641"/>
          </a:xfrm>
          <a:prstGeom prst="roundRect">
            <a:avLst>
              <a:gd fmla="val 16667" name="adj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ko-KR" smtClean="0">
              <a:solidFill>
                <a:prstClr val="white"/>
              </a:solidFill>
              <a:latin charset="0" panose="020b0604020202020204" pitchFamily="34" typeface="Arial"/>
              <a:ea charset="-127" panose="020b0503020000020004" pitchFamily="34" typeface="맑은 고딕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모서리가 둥근 직사각형 22"/>
          <p:cNvSpPr/>
          <p:nvPr/>
        </p:nvSpPr>
        <p:spPr>
          <a:xfrm>
            <a:off x="6403545" y="1803278"/>
            <a:ext cx="3689541" cy="1908641"/>
          </a:xfrm>
          <a:prstGeom prst="roundRect">
            <a:avLst>
              <a:gd fmla="val 16667" name="adj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ko-KR" smtClean="0">
              <a:solidFill>
                <a:prstClr val="white"/>
              </a:solidFill>
              <a:latin charset="0" panose="020b0604020202020204" pitchFamily="34" typeface="Arial"/>
              <a:ea charset="-127" panose="020b0503020000020004" pitchFamily="34" typeface="맑은 고딕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모서리가 둥근 직사각형 23"/>
          <p:cNvSpPr/>
          <p:nvPr/>
        </p:nvSpPr>
        <p:spPr>
          <a:xfrm>
            <a:off x="2301277" y="3892179"/>
            <a:ext cx="3689541" cy="1908641"/>
          </a:xfrm>
          <a:prstGeom prst="roundRect">
            <a:avLst>
              <a:gd fmla="val 16667" name="adj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ko-KR" smtClean="0">
              <a:solidFill>
                <a:prstClr val="white"/>
              </a:solidFill>
              <a:latin charset="0" panose="020b0604020202020204" pitchFamily="34" typeface="Arial"/>
              <a:ea charset="-127" panose="020b0503020000020004" pitchFamily="34" typeface="맑은 고딕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모서리가 둥근 직사각형 24"/>
          <p:cNvSpPr/>
          <p:nvPr/>
        </p:nvSpPr>
        <p:spPr>
          <a:xfrm>
            <a:off x="6403545" y="3892179"/>
            <a:ext cx="3689541" cy="1908641"/>
          </a:xfrm>
          <a:prstGeom prst="roundRect">
            <a:avLst>
              <a:gd fmla="val 16667" name="adj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ko-KR" smtClean="0">
              <a:solidFill>
                <a:prstClr val="white"/>
              </a:solidFill>
              <a:latin charset="0" panose="020b0604020202020204" pitchFamily="34" typeface="Arial"/>
              <a:ea charset="-127" panose="020b0503020000020004" pitchFamily="34" typeface="맑은 고딕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타원 25@|1FFC:0|FBC:0|LFC:16777215|LBC:16777215"/>
          <p:cNvSpPr/>
          <p:nvPr/>
        </p:nvSpPr>
        <p:spPr>
          <a:xfrm>
            <a:off x="5056745" y="2566057"/>
            <a:ext cx="2239290" cy="2239291"/>
          </a:xfrm>
          <a:prstGeom prst="ellipse">
            <a:avLst/>
          </a:prstGeom>
          <a:solidFill>
            <a:srgbClr val="FFFFFF"/>
          </a:solidFill>
          <a:ln algn="ctr" cap="flat" cmpd="sng" w="44450">
            <a:noFill/>
            <a:prstDash val="solid"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kern="0" kumimoji="1" lang="ko-KR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원호 27@|1FFC:0|FBC:0|LFC:12566463|LBC:16777215"/>
          <p:cNvSpPr/>
          <p:nvPr/>
        </p:nvSpPr>
        <p:spPr>
          <a:xfrm>
            <a:off x="5281239" y="2776972"/>
            <a:ext cx="1807300" cy="1807299"/>
          </a:xfrm>
          <a:prstGeom prst="arc">
            <a:avLst>
              <a:gd fmla="val 16200000" name="adj1"/>
              <a:gd fmla="val 12086864" name="adj2"/>
            </a:avLst>
          </a:prstGeom>
          <a:noFill/>
          <a:ln algn="ctr" cap="flat" cmpd="sng" w="63500">
            <a:solidFill>
              <a:srgbClr val="ADBACA"/>
            </a:solidFill>
            <a:prstDash val="solid"/>
            <a:tailEnd len="lg" type="triangle" w="lg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anose="020b0600000101010101" pitchFamily="34" typeface="Gulim"/>
                <a:ea charset="-127" panose="020b0600000101010101" pitchFamily="34" typeface="Gulim"/>
              </a:defRPr>
            </a:lvl9pPr>
          </a:lstStyle>
          <a:p>
            <a:pPr algn="ctr" eaLnBrk="1" fontAlgn="base" hangingPunct="1" latinLnBrk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ko-KR" smtClean="0">
              <a:solidFill>
                <a:prstClr val="white"/>
              </a:solidFill>
              <a:latin charset="0" panose="020b0604020202020204" pitchFamily="34" typeface="Arial"/>
              <a:ea charset="-127" panose="020b0503020000020004" pitchFamily="34" typeface="맑은 고딕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Freeform 252"/>
          <p:cNvSpPr>
            <a:spLocks noEditPoints="1"/>
          </p:cNvSpPr>
          <p:nvPr/>
        </p:nvSpPr>
        <p:spPr bwMode="auto">
          <a:xfrm>
            <a:off x="5643189" y="3220585"/>
            <a:ext cx="1036829" cy="982668"/>
          </a:xfrm>
          <a:custGeom>
            <a:gdLst>
              <a:gd fmla="*/ 294 w 301" name="T0"/>
              <a:gd fmla="*/ 107 h 285" name="T1"/>
              <a:gd fmla="*/ 137 w 301" name="T2"/>
              <a:gd fmla="*/ 9 h 285" name="T3"/>
              <a:gd fmla="*/ 7 w 301" name="T4"/>
              <a:gd fmla="*/ 139 h 285" name="T5"/>
              <a:gd fmla="*/ 64 w 301" name="T6"/>
              <a:gd fmla="*/ 218 h 285" name="T7"/>
              <a:gd fmla="*/ 36 w 301" name="T8"/>
              <a:gd fmla="*/ 268 h 285" name="T9"/>
              <a:gd fmla="*/ 122 w 301" name="T10"/>
              <a:gd fmla="*/ 237 h 285" name="T11"/>
              <a:gd fmla="*/ 164 w 301" name="T12"/>
              <a:gd fmla="*/ 237 h 285" name="T13"/>
              <a:gd fmla="*/ 294 w 301" name="T14"/>
              <a:gd fmla="*/ 107 h 285" name="T15"/>
              <a:gd fmla="*/ 80 w 301" name="T16"/>
              <a:gd fmla="*/ 143 h 285" name="T17"/>
              <a:gd fmla="*/ 60 w 301" name="T18"/>
              <a:gd fmla="*/ 123 h 285" name="T19"/>
              <a:gd fmla="*/ 80 w 301" name="T20"/>
              <a:gd fmla="*/ 103 h 285" name="T21"/>
              <a:gd fmla="*/ 100 w 301" name="T22"/>
              <a:gd fmla="*/ 123 h 285" name="T23"/>
              <a:gd fmla="*/ 80 w 301" name="T24"/>
              <a:gd fmla="*/ 143 h 285" name="T25"/>
              <a:gd fmla="*/ 151 w 301" name="T26"/>
              <a:gd fmla="*/ 143 h 285" name="T27"/>
              <a:gd fmla="*/ 131 w 301" name="T28"/>
              <a:gd fmla="*/ 123 h 285" name="T29"/>
              <a:gd fmla="*/ 151 w 301" name="T30"/>
              <a:gd fmla="*/ 103 h 285" name="T31"/>
              <a:gd fmla="*/ 172 w 301" name="T32"/>
              <a:gd fmla="*/ 123 h 285" name="T33"/>
              <a:gd fmla="*/ 151 w 301" name="T34"/>
              <a:gd fmla="*/ 143 h 285" name="T35"/>
              <a:gd fmla="*/ 223 w 301" name="T36"/>
              <a:gd fmla="*/ 143 h 285" name="T37"/>
              <a:gd fmla="*/ 203 w 301" name="T38"/>
              <a:gd fmla="*/ 123 h 285" name="T39"/>
              <a:gd fmla="*/ 223 w 301" name="T40"/>
              <a:gd fmla="*/ 103 h 285" name="T41"/>
              <a:gd fmla="*/ 243 w 301" name="T42"/>
              <a:gd fmla="*/ 123 h 285" name="T43"/>
              <a:gd fmla="*/ 223 w 301" name="T44"/>
              <a:gd fmla="*/ 143 h 285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30968" y="2486299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2635049" y="2801110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2630968" y="4394917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2635049" y="4709728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7313033" y="2486299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7317114" y="2801110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7313033" y="4338050"/>
            <a:ext cx="1952995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7317114" y="4652861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4150644760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76620" y="1795364"/>
            <a:ext cx="4590731" cy="1709836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fmla="val 9083" name="adj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1209995" y="2357034"/>
              <a:ext cx="3923980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3472" y="1845162"/>
              <a:ext cx="2797972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6817" lvl="0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263" y="1671328"/>
            <a:ext cx="3392437" cy="415787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76619" y="4046514"/>
            <a:ext cx="4590731" cy="1668529"/>
            <a:chOff x="876619" y="4046514"/>
            <a:chExt cx="4590731" cy="1668529"/>
          </a:xfrm>
        </p:grpSpPr>
        <p:sp>
          <p:nvSpPr>
            <p:cNvPr id="11" name="圆角矩形 10"/>
            <p:cNvSpPr/>
            <p:nvPr/>
          </p:nvSpPr>
          <p:spPr>
            <a:xfrm>
              <a:off x="876619" y="4239290"/>
              <a:ext cx="4590731" cy="1475753"/>
            </a:xfrm>
            <a:prstGeom prst="roundRect">
              <a:avLst>
                <a:gd fmla="val 9083" name="adj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9994" y="4566877"/>
              <a:ext cx="3923980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532226" y="404651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44422" y="4098792"/>
              <a:ext cx="2797972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6817" lvl="0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</p:spTree>
    <p:extLst>
      <p:ext uri="{BB962C8B-B14F-4D97-AF65-F5344CB8AC3E}">
        <p14:creationId val="3680660603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2" y="4184904"/>
                <a:ext cx="4024496" cy="640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mtClean="0" sz="36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fmla="val 1900" name="adj1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2145590499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r="11804"/>
          <a:stretch>
            <a:fillRect/>
          </a:stretch>
        </p:blipFill>
        <p:spPr>
          <a:xfrm>
            <a:off x="5458766" y="1780541"/>
            <a:ext cx="5182260" cy="387236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1220" y="1780541"/>
            <a:ext cx="3842354" cy="3879391"/>
            <a:chOff x="1521220" y="1780541"/>
            <a:chExt cx="3842354" cy="38793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484061" y="3780418"/>
              <a:ext cx="1879513" cy="187951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521220" y="1780541"/>
              <a:ext cx="1867649" cy="187951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484061" y="1780542"/>
              <a:ext cx="1879513" cy="1879513"/>
            </a:xfrm>
            <a:prstGeom prst="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Freeform 252"/>
            <p:cNvSpPr>
              <a:spLocks noEditPoints="1"/>
            </p:cNvSpPr>
            <p:nvPr/>
          </p:nvSpPr>
          <p:spPr bwMode="auto">
            <a:xfrm>
              <a:off x="4100631" y="2413995"/>
              <a:ext cx="646372" cy="612608"/>
            </a:xfrm>
            <a:custGeom>
              <a:gdLst>
                <a:gd fmla="*/ 294 w 301" name="T0"/>
                <a:gd fmla="*/ 107 h 285" name="T1"/>
                <a:gd fmla="*/ 137 w 301" name="T2"/>
                <a:gd fmla="*/ 9 h 285" name="T3"/>
                <a:gd fmla="*/ 7 w 301" name="T4"/>
                <a:gd fmla="*/ 139 h 285" name="T5"/>
                <a:gd fmla="*/ 64 w 301" name="T6"/>
                <a:gd fmla="*/ 218 h 285" name="T7"/>
                <a:gd fmla="*/ 36 w 301" name="T8"/>
                <a:gd fmla="*/ 268 h 285" name="T9"/>
                <a:gd fmla="*/ 122 w 301" name="T10"/>
                <a:gd fmla="*/ 237 h 285" name="T11"/>
                <a:gd fmla="*/ 164 w 301" name="T12"/>
                <a:gd fmla="*/ 237 h 285" name="T13"/>
                <a:gd fmla="*/ 294 w 301" name="T14"/>
                <a:gd fmla="*/ 107 h 285" name="T15"/>
                <a:gd fmla="*/ 80 w 301" name="T16"/>
                <a:gd fmla="*/ 143 h 285" name="T17"/>
                <a:gd fmla="*/ 60 w 301" name="T18"/>
                <a:gd fmla="*/ 123 h 285" name="T19"/>
                <a:gd fmla="*/ 80 w 301" name="T20"/>
                <a:gd fmla="*/ 103 h 285" name="T21"/>
                <a:gd fmla="*/ 100 w 301" name="T22"/>
                <a:gd fmla="*/ 123 h 285" name="T23"/>
                <a:gd fmla="*/ 80 w 301" name="T24"/>
                <a:gd fmla="*/ 143 h 285" name="T25"/>
                <a:gd fmla="*/ 151 w 301" name="T26"/>
                <a:gd fmla="*/ 143 h 285" name="T27"/>
                <a:gd fmla="*/ 131 w 301" name="T28"/>
                <a:gd fmla="*/ 123 h 285" name="T29"/>
                <a:gd fmla="*/ 151 w 301" name="T30"/>
                <a:gd fmla="*/ 103 h 285" name="T31"/>
                <a:gd fmla="*/ 172 w 301" name="T32"/>
                <a:gd fmla="*/ 123 h 285" name="T33"/>
                <a:gd fmla="*/ 151 w 301" name="T34"/>
                <a:gd fmla="*/ 143 h 285" name="T35"/>
                <a:gd fmla="*/ 223 w 301" name="T36"/>
                <a:gd fmla="*/ 143 h 285" name="T37"/>
                <a:gd fmla="*/ 203 w 301" name="T38"/>
                <a:gd fmla="*/ 123 h 285" name="T39"/>
                <a:gd fmla="*/ 223 w 301" name="T40"/>
                <a:gd fmla="*/ 103 h 285" name="T41"/>
                <a:gd fmla="*/ 243 w 301" name="T42"/>
                <a:gd fmla="*/ 123 h 285" name="T43"/>
                <a:gd fmla="*/ 223 w 301" name="T44"/>
                <a:gd fmla="*/ 143 h 28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5" w="301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21220" y="3780418"/>
              <a:ext cx="1879513" cy="1879513"/>
            </a:xfrm>
            <a:prstGeom prst="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" name="Freeform 337"/>
            <p:cNvSpPr>
              <a:spLocks noEditPoints="1"/>
            </p:cNvSpPr>
            <p:nvPr/>
          </p:nvSpPr>
          <p:spPr bwMode="auto">
            <a:xfrm>
              <a:off x="2146331" y="4406471"/>
              <a:ext cx="617430" cy="617430"/>
            </a:xfrm>
            <a:custGeom>
              <a:gdLst>
                <a:gd fmla="*/ 144 w 288" name="T0"/>
                <a:gd fmla="*/ 0 h 288" name="T1"/>
                <a:gd fmla="*/ 0 w 288" name="T2"/>
                <a:gd fmla="*/ 144 h 288" name="T3"/>
                <a:gd fmla="*/ 144 w 288" name="T4"/>
                <a:gd fmla="*/ 288 h 288" name="T5"/>
                <a:gd fmla="*/ 288 w 288" name="T6"/>
                <a:gd fmla="*/ 144 h 288" name="T7"/>
                <a:gd fmla="*/ 144 w 288" name="T8"/>
                <a:gd fmla="*/ 0 h 288" name="T9"/>
                <a:gd fmla="*/ 153 w 288" name="T10"/>
                <a:gd fmla="*/ 209 h 288" name="T11"/>
                <a:gd fmla="*/ 127 w 288" name="T12"/>
                <a:gd fmla="*/ 209 h 288" name="T13"/>
                <a:gd fmla="*/ 72 w 288" name="T14"/>
                <a:gd fmla="*/ 229 h 288" name="T15"/>
                <a:gd fmla="*/ 90 w 288" name="T16"/>
                <a:gd fmla="*/ 197 h 288" name="T17"/>
                <a:gd fmla="*/ 54 w 288" name="T18"/>
                <a:gd fmla="*/ 147 h 288" name="T19"/>
                <a:gd fmla="*/ 136 w 288" name="T20"/>
                <a:gd fmla="*/ 65 h 288" name="T21"/>
                <a:gd fmla="*/ 235 w 288" name="T22"/>
                <a:gd fmla="*/ 127 h 288" name="T23"/>
                <a:gd fmla="*/ 153 w 288" name="T24"/>
                <a:gd fmla="*/ 209 h 28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8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4004324838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4544" y="2254658"/>
            <a:ext cx="10987347" cy="2932577"/>
            <a:chOff x="694544" y="2254658"/>
            <a:chExt cx="10987347" cy="2932577"/>
          </a:xfrm>
        </p:grpSpPr>
        <p:sp>
          <p:nvSpPr>
            <p:cNvPr id="5" name="Oval 4"/>
            <p:cNvSpPr/>
            <p:nvPr/>
          </p:nvSpPr>
          <p:spPr>
            <a:xfrm>
              <a:off x="694544" y="3013921"/>
              <a:ext cx="1607360" cy="1607357"/>
            </a:xfrm>
            <a:prstGeom prst="ellipse">
              <a:avLst/>
            </a:prstGeom>
            <a:solidFill>
              <a:srgbClr val="6A6A6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751791" y="2950545"/>
              <a:ext cx="1607360" cy="1607357"/>
            </a:xfrm>
            <a:prstGeom prst="ellipse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809037" y="2950545"/>
              <a:ext cx="1607360" cy="1607357"/>
            </a:xfrm>
            <a:prstGeom prst="ellipse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Freeform 55"/>
            <p:cNvSpPr>
              <a:spLocks noEditPoints="1"/>
            </p:cNvSpPr>
            <p:nvPr/>
          </p:nvSpPr>
          <p:spPr bwMode="auto">
            <a:xfrm>
              <a:off x="4287163" y="3385360"/>
              <a:ext cx="536615" cy="400571"/>
            </a:xfrm>
            <a:custGeom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b="b" l="0" r="r" t="0"/>
              <a:pathLst>
                <a:path h="49" w="66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>
                <a:defRPr/>
              </a:pPr>
              <a:endParaRPr kern="0" lang="en-US" sz="3190">
                <a:solidFill>
                  <a:srgbClr val="262626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105"/>
            <p:cNvSpPr>
              <a:spLocks noEditPoints="1"/>
            </p:cNvSpPr>
            <p:nvPr/>
          </p:nvSpPr>
          <p:spPr bwMode="auto">
            <a:xfrm>
              <a:off x="1243474" y="3334587"/>
              <a:ext cx="509500" cy="502116"/>
            </a:xfrm>
            <a:custGeom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b="b" l="0" r="r" t="0"/>
              <a:pathLst>
                <a:path h="62" w="64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>
                <a:defRPr/>
              </a:pPr>
              <a:endParaRPr kern="0" lang="en-US" sz="3190">
                <a:solidFill>
                  <a:srgbClr val="2AC2AC">
                    <a:lumMod val="50000"/>
                  </a:srgb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7392605" y="3365535"/>
              <a:ext cx="440221" cy="440221"/>
            </a:xfrm>
            <a:custGeom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>
                <a:defRPr/>
              </a:pPr>
              <a:endParaRPr kern="0" lang="en-US" sz="3190">
                <a:solidFill>
                  <a:srgbClr val="262626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11" name="Straight Connector 26@|9FFC:0|FBC:0|LFC:13224393|LBC:16777215"/>
            <p:cNvCxnSpPr/>
            <p:nvPr/>
          </p:nvCxnSpPr>
          <p:spPr>
            <a:xfrm rot="5400000">
              <a:off x="2739931" y="2719523"/>
              <a:ext cx="573832" cy="946"/>
            </a:xfrm>
            <a:prstGeom prst="line">
              <a:avLst/>
            </a:prstGeom>
            <a:noFill/>
            <a:ln algn="ctr" cap="flat" cmpd="sng" w="19050">
              <a:solidFill>
                <a:srgbClr val="ADBACA"/>
              </a:solidFill>
              <a:prstDash val="solid"/>
              <a:headEnd len="med" type="oval" w="med"/>
              <a:tailEnd len="med" type="oval" w="med"/>
            </a:ln>
            <a:effectLst/>
          </p:spPr>
        </p:cxnSp>
        <p:sp>
          <p:nvSpPr>
            <p:cNvPr id="14" name="Chevron 27@|1FFC:13224393|FBC:16777215|LFC:16777215|LBC:16777215"/>
            <p:cNvSpPr/>
            <p:nvPr/>
          </p:nvSpPr>
          <p:spPr>
            <a:xfrm>
              <a:off x="3194149" y="2569828"/>
              <a:ext cx="304205" cy="304205"/>
            </a:xfrm>
            <a:prstGeom prst="chevron">
              <a:avLst/>
            </a:prstGeom>
            <a:solidFill>
              <a:srgbClr val="ADBAC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262626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15" name="Shape 92@|1FFC:0|FBC:0|LFC:13224393|LBC:16777215"/>
            <p:cNvCxnSpPr/>
            <p:nvPr/>
          </p:nvCxnSpPr>
          <p:spPr>
            <a:xfrm flipV="1" rot="10800000">
              <a:off x="1498225" y="2701650"/>
              <a:ext cx="1528150" cy="304205"/>
            </a:xfrm>
            <a:prstGeom prst="bentConnector2">
              <a:avLst/>
            </a:prstGeom>
            <a:noFill/>
            <a:ln algn="ctr" cap="flat" cmpd="sng" w="19050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6" name="Straight Connector 30@|9FFC:0|FBC:0|LFC:13224393|LBC:16777215"/>
            <p:cNvCxnSpPr/>
            <p:nvPr/>
          </p:nvCxnSpPr>
          <p:spPr>
            <a:xfrm rot="5400000">
              <a:off x="8803644" y="2664212"/>
              <a:ext cx="573832" cy="946"/>
            </a:xfrm>
            <a:prstGeom prst="line">
              <a:avLst/>
            </a:prstGeom>
            <a:noFill/>
            <a:ln algn="ctr" cap="flat" cmpd="sng" w="19050">
              <a:solidFill>
                <a:srgbClr val="ADBACA"/>
              </a:solidFill>
              <a:prstDash val="solid"/>
              <a:headEnd len="med" type="oval" w="med"/>
              <a:tailEnd len="med" type="oval" w="med"/>
            </a:ln>
            <a:effectLst/>
          </p:spPr>
        </p:cxnSp>
        <p:sp>
          <p:nvSpPr>
            <p:cNvPr id="17" name="Chevron 31@|1FFC:13224393|FBC:16777215|LFC:16777215|LBC:16777215"/>
            <p:cNvSpPr/>
            <p:nvPr/>
          </p:nvSpPr>
          <p:spPr>
            <a:xfrm>
              <a:off x="9257862" y="2514517"/>
              <a:ext cx="304205" cy="304205"/>
            </a:xfrm>
            <a:prstGeom prst="chevron">
              <a:avLst/>
            </a:prstGeom>
            <a:solidFill>
              <a:srgbClr val="ADBAC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262626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18" name="Shape 95@|1FFC:0|FBC:0|LFC:13224393|LBC:16777215"/>
            <p:cNvCxnSpPr/>
            <p:nvPr/>
          </p:nvCxnSpPr>
          <p:spPr>
            <a:xfrm flipV="1" rot="10800000">
              <a:off x="7561938" y="2646339"/>
              <a:ext cx="1528150" cy="304205"/>
            </a:xfrm>
            <a:prstGeom prst="bentConnector2">
              <a:avLst/>
            </a:prstGeom>
            <a:noFill/>
            <a:ln algn="ctr" cap="flat" cmpd="sng" w="19050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9" name="Straight Connector 34@|9FFC:0|FBC:0|LFC:13224393|LBC:16777215"/>
            <p:cNvCxnSpPr/>
            <p:nvPr/>
          </p:nvCxnSpPr>
          <p:spPr>
            <a:xfrm flipV="1" rot="16200000">
              <a:off x="5784423" y="4839028"/>
              <a:ext cx="573832" cy="946"/>
            </a:xfrm>
            <a:prstGeom prst="line">
              <a:avLst/>
            </a:prstGeom>
            <a:noFill/>
            <a:ln algn="ctr" cap="flat" cmpd="sng" w="19050">
              <a:solidFill>
                <a:srgbClr val="ADBACA"/>
              </a:solidFill>
              <a:prstDash val="solid"/>
              <a:headEnd len="med" type="oval" w="med"/>
              <a:tailEnd len="med" type="oval" w="med"/>
            </a:ln>
            <a:effectLst/>
          </p:spPr>
        </p:cxnSp>
        <p:sp>
          <p:nvSpPr>
            <p:cNvPr id="20" name="Chevron 35@|1FFC:13224393|FBC:16777215|LFC:16777215|LBC:16777215"/>
            <p:cNvSpPr/>
            <p:nvPr/>
          </p:nvSpPr>
          <p:spPr>
            <a:xfrm flipV="1">
              <a:off x="6238641" y="4685464"/>
              <a:ext cx="304205" cy="304205"/>
            </a:xfrm>
            <a:prstGeom prst="chevron">
              <a:avLst/>
            </a:prstGeom>
            <a:solidFill>
              <a:srgbClr val="ADBAC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262626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21" name="Shape 98@|1FFC:0|FBC:0|LFC:13224393|LBC:16777215"/>
            <p:cNvCxnSpPr/>
            <p:nvPr/>
          </p:nvCxnSpPr>
          <p:spPr>
            <a:xfrm rot="10800000">
              <a:off x="4542717" y="4553642"/>
              <a:ext cx="1528150" cy="304205"/>
            </a:xfrm>
            <a:prstGeom prst="bentConnector2">
              <a:avLst/>
            </a:prstGeom>
            <a:noFill/>
            <a:ln algn="ctr" cap="flat" cmpd="sng" w="19050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2" name="Oval 38@|1FFC:49407|FBC:16777215|LFC:16777215|LBC:16777215"/>
            <p:cNvSpPr/>
            <p:nvPr/>
          </p:nvSpPr>
          <p:spPr>
            <a:xfrm>
              <a:off x="2514651" y="3241552"/>
              <a:ext cx="1025340" cy="1025340"/>
            </a:xfrm>
            <a:prstGeom prst="ellipse">
              <a:avLst/>
            </a:prstGeom>
            <a:solidFill>
              <a:srgbClr val="6A6A6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Oval 39@|1FFC:16777215|FBC:16777215|LFC:16777215|LBC:16777215"/>
            <p:cNvSpPr/>
            <p:nvPr/>
          </p:nvSpPr>
          <p:spPr>
            <a:xfrm>
              <a:off x="2617185" y="3344086"/>
              <a:ext cx="820272" cy="820272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r>
                <a:rPr b="1" kern="0" lang="en-US" sz="2129">
                  <a:solidFill>
                    <a:srgbClr val="6A6A6A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01</a:t>
              </a:r>
            </a:p>
          </p:txBody>
        </p:sp>
        <p:sp>
          <p:nvSpPr>
            <p:cNvPr id="24" name="Oval 41@|1FFC:6242303|FBC:16777215|LFC:16777215|LBC:16777215"/>
            <p:cNvSpPr/>
            <p:nvPr/>
          </p:nvSpPr>
          <p:spPr>
            <a:xfrm>
              <a:off x="5548671" y="3241552"/>
              <a:ext cx="1025340" cy="1025340"/>
            </a:xfrm>
            <a:prstGeom prst="ellipse">
              <a:avLst/>
            </a:prstGeom>
            <a:solidFill>
              <a:srgbClr val="6A6A6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endParaRPr kern="0" lang="en-US" sz="319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5" name="Oval 42@|1FFC:16777215|FBC:16777215|LFC:16777215|LBC:16777215"/>
            <p:cNvSpPr/>
            <p:nvPr/>
          </p:nvSpPr>
          <p:spPr>
            <a:xfrm>
              <a:off x="5651205" y="3344086"/>
              <a:ext cx="820272" cy="820272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>
                <a:defRPr/>
              </a:pPr>
              <a:r>
                <a:rPr b="1" kern="0" lang="en-US" sz="2129">
                  <a:solidFill>
                    <a:srgbClr val="6A6A6A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02</a:t>
              </a: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821861" y="4018526"/>
              <a:ext cx="1330082" cy="243840"/>
            </a:xfrm>
            <a:prstGeom prst="rect">
              <a:avLst/>
            </a:prstGeom>
            <a:noFill/>
          </p:spPr>
          <p:txBody>
            <a:bodyPr anchor="ctr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3890429" y="4018526"/>
              <a:ext cx="1330082" cy="243840"/>
            </a:xfrm>
            <a:prstGeom prst="rect">
              <a:avLst/>
            </a:prstGeom>
            <a:noFill/>
          </p:spPr>
          <p:txBody>
            <a:bodyPr anchor="ctr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6962973" y="4018526"/>
              <a:ext cx="1330082" cy="243840"/>
            </a:xfrm>
            <a:prstGeom prst="rect">
              <a:avLst/>
            </a:prstGeom>
            <a:noFill/>
          </p:spPr>
          <p:txBody>
            <a:bodyPr anchor="ctr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KEYS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617307" y="2950545"/>
              <a:ext cx="2856338" cy="1607357"/>
              <a:chOff x="8617307" y="2950545"/>
              <a:chExt cx="2856338" cy="1607357"/>
            </a:xfrm>
          </p:grpSpPr>
          <p:sp>
            <p:nvSpPr>
              <p:cNvPr id="38" name="Oval 7"/>
              <p:cNvSpPr/>
              <p:nvPr/>
            </p:nvSpPr>
            <p:spPr>
              <a:xfrm>
                <a:off x="9866285" y="2950545"/>
                <a:ext cx="1607360" cy="1607357"/>
              </a:xfrm>
              <a:prstGeom prst="ellipse">
                <a:avLst/>
              </a:prstGeom>
              <a:solidFill>
                <a:srgbClr val="6A6A6A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1217615">
                  <a:defRPr/>
                </a:pPr>
                <a:endParaRPr kern="0" lang="en-US" sz="319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9" name="Freeform 245"/>
              <p:cNvSpPr/>
              <p:nvPr/>
            </p:nvSpPr>
            <p:spPr bwMode="auto">
              <a:xfrm>
                <a:off x="10377237" y="3292919"/>
                <a:ext cx="585456" cy="585456"/>
              </a:xfrm>
              <a:custGeom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b="b" l="0" r="r" t="0"/>
                <a:pathLst>
                  <a:path h="68" w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t" anchorCtr="0" bIns="60841" compatLnSpc="1" lIns="121682" numCol="1" rIns="121682" tIns="60841" vert="horz" wrap="square">
                <a:prstTxWarp prst="textNoShape">
                  <a:avLst/>
                </a:prstTxWarp>
              </a:bodyPr>
              <a:lstStyle/>
              <a:p>
                <a:pPr defTabSz="1217615">
                  <a:defRPr/>
                </a:pPr>
                <a:endParaRPr kern="0" lang="en-US" sz="3190">
                  <a:solidFill>
                    <a:srgbClr val="262626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0" name="Oval 44@|1FFC:11321898|FBC:16777215|LFC:16777215|LBC:16777215"/>
              <p:cNvSpPr/>
              <p:nvPr/>
            </p:nvSpPr>
            <p:spPr>
              <a:xfrm>
                <a:off x="8617307" y="3241552"/>
                <a:ext cx="1025340" cy="1025340"/>
              </a:xfrm>
              <a:prstGeom prst="ellipse">
                <a:avLst/>
              </a:prstGeom>
              <a:solidFill>
                <a:srgbClr val="6A6A6A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1217615">
                  <a:defRPr/>
                </a:pPr>
                <a:endParaRPr kern="0" lang="en-US" sz="319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1" name="Oval 45@|1FFC:16777215|FBC:16777215|LFC:16777215|LBC:16777215"/>
              <p:cNvSpPr/>
              <p:nvPr/>
            </p:nvSpPr>
            <p:spPr>
              <a:xfrm>
                <a:off x="8719841" y="3344086"/>
                <a:ext cx="820272" cy="820272"/>
              </a:xfrm>
              <a:prstGeom prst="ellipse">
                <a:avLst/>
              </a:prstGeom>
              <a:solidFill>
                <a:srgbClr val="FFFFFF"/>
              </a:soli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algn="ctr" defTabSz="1217615">
                  <a:defRPr/>
                </a:pPr>
                <a:r>
                  <a:rPr b="1" kern="0" lang="en-US" sz="2129">
                    <a:solidFill>
                      <a:srgbClr val="6A6A6A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03</a:t>
                </a:r>
              </a:p>
            </p:txBody>
          </p:sp>
          <p:sp>
            <p:nvSpPr>
              <p:cNvPr id="42" name="TextBox 13"/>
              <p:cNvSpPr txBox="1"/>
              <p:nvPr/>
            </p:nvSpPr>
            <p:spPr>
              <a:xfrm>
                <a:off x="10004925" y="4018526"/>
                <a:ext cx="1330082" cy="243840"/>
              </a:xfrm>
              <a:prstGeom prst="rect">
                <a:avLst/>
              </a:prstGeom>
              <a:noFill/>
            </p:spPr>
            <p:txBody>
              <a:bodyPr anchor="ctr" anchorCtr="0" bIns="0" lIns="0" rIns="0" rtlCol="0" tIns="0" wrap="square">
                <a:spAutoFit/>
              </a:bodyPr>
              <a:lstStyle/>
              <a:p>
                <a:pPr algn="ctr" defTabSz="1216817">
                  <a:spcBef>
                    <a:spcPct val="20000"/>
                  </a:spcBef>
                  <a:defRPr/>
                </a:pPr>
                <a:r>
                  <a:rPr altLang="zh-CN" b="1" lang="en-US" sz="1600">
                    <a:solidFill>
                      <a:srgbClr val="FFFFFF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KEYS</a:t>
                </a:r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2032079" y="4492314"/>
              <a:ext cx="1952995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2288656" y="4778219"/>
              <a:ext cx="1478537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your words here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556403" y="2254658"/>
              <a:ext cx="1952995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3812980" y="2540563"/>
              <a:ext cx="1478537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your words here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6628509" y="4716664"/>
              <a:ext cx="1952995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6885087" y="5002569"/>
              <a:ext cx="1478537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your words here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9728897" y="2340177"/>
              <a:ext cx="1952995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9985473" y="2626082"/>
              <a:ext cx="1478537" cy="18288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add your words here</a:t>
              </a:r>
            </a:p>
          </p:txBody>
        </p:sp>
      </p:grpSp>
    </p:spTree>
    <p:extLst>
      <p:ext uri="{BB962C8B-B14F-4D97-AF65-F5344CB8AC3E}">
        <p14:creationId val="2651845184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32"/>
          <p:cNvGrpSpPr/>
          <p:nvPr/>
        </p:nvGrpSpPr>
        <p:grpSpPr>
          <a:xfrm>
            <a:off x="4269509" y="2556741"/>
            <a:ext cx="3708400" cy="515938"/>
            <a:chOff x="4241800" y="3013768"/>
            <a:chExt cx="3708400" cy="516832"/>
          </a:xfrm>
        </p:grpSpPr>
        <p:sp>
          <p:nvSpPr>
            <p:cNvPr id="8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   点此添加您的标题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cap="rnd" w="12700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5"/>
          <p:cNvGrpSpPr/>
          <p:nvPr/>
        </p:nvGrpSpPr>
        <p:grpSpPr>
          <a:xfrm>
            <a:off x="4269509" y="3334616"/>
            <a:ext cx="3708400" cy="515938"/>
            <a:chOff x="4241800" y="3013768"/>
            <a:chExt cx="3708400" cy="516832"/>
          </a:xfrm>
        </p:grpSpPr>
        <p:sp>
          <p:nvSpPr>
            <p:cNvPr id="11" name="文本框 31"/>
            <p:cNvSpPr txBox="1">
              <a:spLocks noChangeArrowheads="1"/>
            </p:cNvSpPr>
            <p:nvPr/>
          </p:nvSpPr>
          <p:spPr bwMode="auto">
            <a:xfrm>
              <a:off x="4241800" y="3013767"/>
              <a:ext cx="3708400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   点此添加您的标题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cap="rnd" w="12700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38"/>
          <p:cNvGrpSpPr/>
          <p:nvPr/>
        </p:nvGrpSpPr>
        <p:grpSpPr>
          <a:xfrm>
            <a:off x="4269509" y="4112491"/>
            <a:ext cx="3708400" cy="515938"/>
            <a:chOff x="4241800" y="3013768"/>
            <a:chExt cx="3708400" cy="516832"/>
          </a:xfrm>
        </p:grpSpPr>
        <p:sp>
          <p:nvSpPr>
            <p:cNvPr id="14" name="文本框 31"/>
            <p:cNvSpPr txBox="1">
              <a:spLocks noChangeArrowheads="1"/>
            </p:cNvSpPr>
            <p:nvPr/>
          </p:nvSpPr>
          <p:spPr bwMode="auto">
            <a:xfrm>
              <a:off x="4241800" y="3013767"/>
              <a:ext cx="3708400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   点此添加您的标题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cap="rnd" w="12700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41"/>
          <p:cNvGrpSpPr/>
          <p:nvPr/>
        </p:nvGrpSpPr>
        <p:grpSpPr>
          <a:xfrm>
            <a:off x="4269509" y="4888779"/>
            <a:ext cx="3708400" cy="517525"/>
            <a:chOff x="4241800" y="3013768"/>
            <a:chExt cx="3708400" cy="516832"/>
          </a:xfrm>
        </p:grpSpPr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45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   点此添加您的标题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cap="rnd" w="12700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923559" y="1286741"/>
            <a:ext cx="2400300" cy="1055688"/>
            <a:chOff x="4923559" y="1286741"/>
            <a:chExt cx="2400300" cy="1055688"/>
          </a:xfrm>
        </p:grpSpPr>
        <p:grpSp>
          <p:nvGrpSpPr>
            <p:cNvPr id="4" name="组合 29"/>
            <p:cNvGrpSpPr/>
            <p:nvPr/>
          </p:nvGrpSpPr>
          <p:grpSpPr>
            <a:xfrm>
              <a:off x="5349009" y="1286741"/>
              <a:ext cx="1549400" cy="1055688"/>
              <a:chOff x="5321300" y="1423901"/>
              <a:chExt cx="1549400" cy="1056932"/>
            </a:xfrm>
          </p:grpSpPr>
          <p:sp>
            <p:nvSpPr>
              <p:cNvPr id="5" name="文本框 30"/>
              <p:cNvSpPr txBox="1">
                <a:spLocks noChangeArrowheads="1"/>
              </p:cNvSpPr>
              <p:nvPr/>
            </p:nvSpPr>
            <p:spPr bwMode="auto">
              <a:xfrm>
                <a:off x="5321300" y="1423901"/>
                <a:ext cx="1549400" cy="762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/>
                <a:r>
                  <a:rPr altLang="en-US" b="1" lang="zh-CN" sz="4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  <p:sp>
            <p:nvSpPr>
              <p:cNvPr id="6" name="文本框 31"/>
              <p:cNvSpPr txBox="1">
                <a:spLocks noChangeArrowheads="1"/>
              </p:cNvSpPr>
              <p:nvPr/>
            </p:nvSpPr>
            <p:spPr bwMode="auto">
              <a:xfrm>
                <a:off x="5321300" y="2142279"/>
                <a:ext cx="1549400" cy="335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/>
                <a:r>
                  <a:rPr altLang="zh-CN" b="1" lang="en-US" sz="16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CONTENTS</a:t>
                </a:r>
              </a:p>
            </p:txBody>
          </p:sp>
        </p:grpSp>
        <p:sp>
          <p:nvSpPr>
            <p:cNvPr id="19" name="任意多边形 18"/>
            <p:cNvSpPr/>
            <p:nvPr/>
          </p:nvSpPr>
          <p:spPr>
            <a:xfrm>
              <a:off x="4923559" y="1491529"/>
              <a:ext cx="2400300" cy="717550"/>
            </a:xfrm>
            <a:custGeom>
              <a:gdLst>
                <a:gd fmla="*/ 2153337 w 2401674" name="connsiteX0"/>
                <a:gd fmla="*/ 0 h 717475" name="connsiteY0"/>
                <a:gd fmla="*/ 2401674 w 2401674" name="connsiteX1"/>
                <a:gd fmla="*/ 0 h 717475" name="connsiteY1"/>
                <a:gd fmla="*/ 2401674 w 2401674" name="connsiteX2"/>
                <a:gd fmla="*/ 717475 h 717475" name="connsiteY2"/>
                <a:gd fmla="*/ 2153337 w 2401674" name="connsiteX3"/>
                <a:gd fmla="*/ 717475 h 717475" name="connsiteY3"/>
                <a:gd fmla="*/ 2153337 w 2401674" name="connsiteX4"/>
                <a:gd fmla="*/ 627791 h 717475" name="connsiteY4"/>
                <a:gd fmla="*/ 2311990 w 2401674" name="connsiteX5"/>
                <a:gd fmla="*/ 627791 h 717475" name="connsiteY5"/>
                <a:gd fmla="*/ 2311990 w 2401674" name="connsiteX6"/>
                <a:gd fmla="*/ 89684 h 717475" name="connsiteY6"/>
                <a:gd fmla="*/ 2153337 w 2401674" name="connsiteX7"/>
                <a:gd fmla="*/ 89684 h 717475" name="connsiteY7"/>
                <a:gd fmla="*/ 0 w 2401674" name="connsiteX8"/>
                <a:gd fmla="*/ 0 h 717475" name="connsiteY8"/>
                <a:gd fmla="*/ 248337 w 2401674" name="connsiteX9"/>
                <a:gd fmla="*/ 0 h 717475" name="connsiteY9"/>
                <a:gd fmla="*/ 248337 w 2401674" name="connsiteX10"/>
                <a:gd fmla="*/ 89684 h 717475" name="connsiteY10"/>
                <a:gd fmla="*/ 89684 w 2401674" name="connsiteX11"/>
                <a:gd fmla="*/ 89684 h 717475" name="connsiteY11"/>
                <a:gd fmla="*/ 89684 w 2401674" name="connsiteX12"/>
                <a:gd fmla="*/ 627791 h 717475" name="connsiteY12"/>
                <a:gd fmla="*/ 248337 w 2401674" name="connsiteX13"/>
                <a:gd fmla="*/ 627791 h 717475" name="connsiteY13"/>
                <a:gd fmla="*/ 248337 w 2401674" name="connsiteX14"/>
                <a:gd fmla="*/ 717475 h 717475" name="connsiteY14"/>
                <a:gd fmla="*/ 0 w 2401674" name="connsiteX15"/>
                <a:gd fmla="*/ 717475 h 717475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717475" w="2401674">
                  <a:moveTo>
                    <a:pt x="2153337" y="0"/>
                  </a:moveTo>
                  <a:lnTo>
                    <a:pt x="2401674" y="0"/>
                  </a:lnTo>
                  <a:lnTo>
                    <a:pt x="2401674" y="717475"/>
                  </a:lnTo>
                  <a:lnTo>
                    <a:pt x="2153337" y="717475"/>
                  </a:lnTo>
                  <a:lnTo>
                    <a:pt x="2153337" y="627791"/>
                  </a:lnTo>
                  <a:lnTo>
                    <a:pt x="2311990" y="627791"/>
                  </a:lnTo>
                  <a:lnTo>
                    <a:pt x="2311990" y="89684"/>
                  </a:lnTo>
                  <a:lnTo>
                    <a:pt x="2153337" y="89684"/>
                  </a:lnTo>
                  <a:close/>
                  <a:moveTo>
                    <a:pt x="0" y="0"/>
                  </a:moveTo>
                  <a:lnTo>
                    <a:pt x="248337" y="0"/>
                  </a:lnTo>
                  <a:lnTo>
                    <a:pt x="248337" y="89684"/>
                  </a:lnTo>
                  <a:lnTo>
                    <a:pt x="89684" y="89684"/>
                  </a:lnTo>
                  <a:lnTo>
                    <a:pt x="89684" y="627791"/>
                  </a:lnTo>
                  <a:lnTo>
                    <a:pt x="248337" y="627791"/>
                  </a:lnTo>
                  <a:lnTo>
                    <a:pt x="248337" y="717475"/>
                  </a:lnTo>
                  <a:lnTo>
                    <a:pt x="0" y="71747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rcRect b="62964" r="45409"/>
          <a:stretch>
            <a:fillRect/>
          </a:stretch>
        </p:blipFill>
        <p:spPr>
          <a:xfrm>
            <a:off x="6898409" y="3795482"/>
            <a:ext cx="5331691" cy="30910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rcRect l="32509" t="64137"/>
          <a:stretch>
            <a:fillRect/>
          </a:stretch>
        </p:blipFill>
        <p:spPr>
          <a:xfrm>
            <a:off x="-57150" y="-57151"/>
            <a:ext cx="6542190" cy="2971325"/>
          </a:xfrm>
          <a:prstGeom prst="rect">
            <a:avLst/>
          </a:prstGeom>
        </p:spPr>
      </p:pic>
    </p:spTree>
    <p:extLst>
      <p:ext uri="{BB962C8B-B14F-4D97-AF65-F5344CB8AC3E}">
        <p14:creationId val="3178541546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63493" y="2602038"/>
            <a:ext cx="4201091" cy="3400084"/>
            <a:chOff x="3963493" y="2602038"/>
            <a:chExt cx="4201091" cy="3400084"/>
          </a:xfrm>
        </p:grpSpPr>
        <p:sp>
          <p:nvSpPr>
            <p:cNvPr id="5" name="Freeform 5@|5FFC:16777215|FBC:16777215|LFC:10921638|LBC:16777215"/>
            <p:cNvSpPr/>
            <p:nvPr/>
          </p:nvSpPr>
          <p:spPr bwMode="auto">
            <a:xfrm rot="16200000">
              <a:off x="5096321" y="1894844"/>
              <a:ext cx="1935434" cy="3799287"/>
            </a:xfrm>
            <a:custGeom>
              <a:gdLst>
                <a:gd fmla="*/ 0 w 1594" name="T0"/>
                <a:gd fmla="*/ 3017 h 3017" name="T1"/>
                <a:gd fmla="*/ 1594 w 1594" name="T2"/>
                <a:gd fmla="*/ 1509 h 3017" name="T3"/>
                <a:gd fmla="*/ 0 w 1594" name="T4"/>
                <a:gd fmla="*/ 0 h 30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017" w="1594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cap="flat" w="12700">
              <a:solidFill>
                <a:srgbClr val="445469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kern="0" lang="en-US" sz="24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Oval 2@|1FFC:16777215|FBC:16777215|LFC:14657585|LBC:16777215"/>
            <p:cNvSpPr/>
            <p:nvPr/>
          </p:nvSpPr>
          <p:spPr>
            <a:xfrm>
              <a:off x="5847783" y="2602038"/>
              <a:ext cx="401804" cy="404326"/>
            </a:xfrm>
            <a:prstGeom prst="ellipse">
              <a:avLst/>
            </a:prstGeom>
            <a:solidFill>
              <a:srgbClr val="D9D9D9"/>
            </a:solidFill>
            <a:ln algn="ctr" cap="flat" cmpd="sng" w="76200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kern="0" lang="en-US" sz="11733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Oval 3@|1FFC:16777215|FBC:16777215|LFC:1554685|LBC:16777215"/>
            <p:cNvSpPr/>
            <p:nvPr/>
          </p:nvSpPr>
          <p:spPr>
            <a:xfrm>
              <a:off x="7365310" y="3327150"/>
              <a:ext cx="401804" cy="404326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76200">
              <a:solidFill>
                <a:srgbClr val="6A6A6A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kern="0" lang="en-US" sz="11733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Oval 4@|1FFC:16777215|FBC:16777215|LFC:4308095|LBC:16777215"/>
            <p:cNvSpPr/>
            <p:nvPr/>
          </p:nvSpPr>
          <p:spPr>
            <a:xfrm>
              <a:off x="3963493" y="4608772"/>
              <a:ext cx="401804" cy="404326"/>
            </a:xfrm>
            <a:prstGeom prst="ellipse">
              <a:avLst/>
            </a:prstGeom>
            <a:solidFill>
              <a:srgbClr val="D9D9D9"/>
            </a:solidFill>
            <a:ln algn="ctr" cap="flat" cmpd="sng" w="76200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kern="0" lang="en-US" sz="11733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Oval 5@|1FFC:16777215|FBC:16777215|LFC:4308095|LBC:16777215"/>
            <p:cNvSpPr/>
            <p:nvPr/>
          </p:nvSpPr>
          <p:spPr>
            <a:xfrm>
              <a:off x="7762780" y="4608772"/>
              <a:ext cx="401804" cy="404326"/>
            </a:xfrm>
            <a:prstGeom prst="ellipse">
              <a:avLst/>
            </a:prstGeom>
            <a:solidFill>
              <a:srgbClr val="D9D9D9"/>
            </a:solidFill>
            <a:ln algn="ctr" cap="flat" cmpd="sng" w="76200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kern="0" lang="en-US" sz="11733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Oval 6@|1FFC:16777215|FBC:16777215|LFC:1554685|LBC:16777215"/>
            <p:cNvSpPr/>
            <p:nvPr/>
          </p:nvSpPr>
          <p:spPr>
            <a:xfrm>
              <a:off x="4365297" y="3327150"/>
              <a:ext cx="401804" cy="404326"/>
            </a:xfrm>
            <a:prstGeom prst="ellipse">
              <a:avLst/>
            </a:prstGeom>
            <a:solidFill>
              <a:sysClr lastClr="FFFFFF" val="window"/>
            </a:solidFill>
            <a:ln algn="ctr" cap="flat" cmpd="sng" w="76200">
              <a:solidFill>
                <a:srgbClr val="6A6A6A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kern="0" lang="en-US" sz="11733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Oval 54@|1FFC:2381804|FBC:16777215|LFC:16777215|LBC:16777215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rgbClr val="445469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kern="0" lang="en-US" sz="11733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61@|5FFC:16777215|FBC:16777215|LFC:16777215|LBC:16777215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gdLst>
                <a:gd fmla="*/ 50 w 106" name="T0"/>
                <a:gd fmla="*/ 11 h 83" name="T1"/>
                <a:gd fmla="*/ 51 w 106" name="T2"/>
                <a:gd fmla="*/ 11 h 83" name="T3"/>
                <a:gd fmla="*/ 51 w 106" name="T4"/>
                <a:gd fmla="*/ 43 h 83" name="T5"/>
                <a:gd fmla="*/ 19 w 106" name="T6"/>
                <a:gd fmla="*/ 27 h 83" name="T7"/>
                <a:gd fmla="*/ 19 w 106" name="T8"/>
                <a:gd fmla="*/ 26 h 83" name="T9"/>
                <a:gd fmla="*/ 55 w 106" name="T10"/>
                <a:gd fmla="*/ 42 h 83" name="T11"/>
                <a:gd fmla="*/ 56 w 106" name="T12"/>
                <a:gd fmla="*/ 43 h 83" name="T13"/>
                <a:gd fmla="*/ 87 w 106" name="T14"/>
                <a:gd fmla="*/ 27 h 83" name="T15"/>
                <a:gd fmla="*/ 56 w 106" name="T16"/>
                <a:gd fmla="*/ 11 h 83" name="T17"/>
                <a:gd fmla="*/ 55 w 106" name="T18"/>
                <a:gd fmla="*/ 11 h 83" name="T19"/>
                <a:gd fmla="*/ 15 w 106" name="T20"/>
                <a:gd fmla="*/ 29 h 83" name="T21"/>
                <a:gd fmla="*/ 1 w 106" name="T22"/>
                <a:gd fmla="*/ 35 h 83" name="T23"/>
                <a:gd fmla="*/ 1 w 106" name="T24"/>
                <a:gd fmla="*/ 37 h 83" name="T25"/>
                <a:gd fmla="*/ 34 w 106" name="T26"/>
                <a:gd fmla="*/ 53 h 83" name="T27"/>
                <a:gd fmla="*/ 48 w 106" name="T28"/>
                <a:gd fmla="*/ 46 h 83" name="T29"/>
                <a:gd fmla="*/ 105 w 106" name="T30"/>
                <a:gd fmla="*/ 16 h 83" name="T31"/>
                <a:gd fmla="*/ 105 w 106" name="T32"/>
                <a:gd fmla="*/ 18 h 83" name="T33"/>
                <a:gd fmla="*/ 91 w 106" name="T34"/>
                <a:gd fmla="*/ 25 h 83" name="T35"/>
                <a:gd fmla="*/ 58 w 106" name="T36"/>
                <a:gd fmla="*/ 8 h 83" name="T37"/>
                <a:gd fmla="*/ 72 w 106" name="T38"/>
                <a:gd fmla="*/ 0 h 83" name="T39"/>
                <a:gd fmla="*/ 105 w 106" name="T40"/>
                <a:gd fmla="*/ 16 h 83" name="T41"/>
                <a:gd fmla="*/ 106 w 106" name="T42"/>
                <a:gd fmla="*/ 36 h 83" name="T43"/>
                <a:gd fmla="*/ 72 w 106" name="T44"/>
                <a:gd fmla="*/ 53 h 83" name="T45"/>
                <a:gd fmla="*/ 58 w 106" name="T46"/>
                <a:gd fmla="*/ 47 h 83" name="T47"/>
                <a:gd fmla="*/ 58 w 106" name="T48"/>
                <a:gd fmla="*/ 45 h 83" name="T49"/>
                <a:gd fmla="*/ 92 w 106" name="T50"/>
                <a:gd fmla="*/ 29 h 83" name="T51"/>
                <a:gd fmla="*/ 48 w 106" name="T52"/>
                <a:gd fmla="*/ 7 h 83" name="T53"/>
                <a:gd fmla="*/ 33 w 106" name="T54"/>
                <a:gd fmla="*/ 0 h 83" name="T55"/>
                <a:gd fmla="*/ 0 w 106" name="T56"/>
                <a:gd fmla="*/ 17 h 83" name="T57"/>
                <a:gd fmla="*/ 14 w 106" name="T58"/>
                <a:gd fmla="*/ 25 h 83" name="T59"/>
                <a:gd fmla="*/ 48 w 106" name="T60"/>
                <a:gd fmla="*/ 9 h 83" name="T61"/>
                <a:gd fmla="*/ 48 w 106" name="T62"/>
                <a:gd fmla="*/ 7 h 83" name="T63"/>
                <a:gd fmla="*/ 55 w 106" name="T64"/>
                <a:gd fmla="*/ 82 h 83" name="T65"/>
                <a:gd fmla="*/ 56 w 106" name="T66"/>
                <a:gd fmla="*/ 83 h 83" name="T67"/>
                <a:gd fmla="*/ 90 w 106" name="T68"/>
                <a:gd fmla="*/ 65 h 83" name="T69"/>
                <a:gd fmla="*/ 89 w 106" name="T70"/>
                <a:gd fmla="*/ 49 h 83" name="T71"/>
                <a:gd fmla="*/ 73 w 106" name="T72"/>
                <a:gd fmla="*/ 57 h 83" name="T73"/>
                <a:gd fmla="*/ 72 w 106" name="T74"/>
                <a:gd fmla="*/ 57 h 83" name="T75"/>
                <a:gd fmla="*/ 56 w 106" name="T76"/>
                <a:gd fmla="*/ 49 h 83" name="T77"/>
                <a:gd fmla="*/ 55 w 106" name="T78"/>
                <a:gd fmla="*/ 50 h 83" name="T79"/>
                <a:gd fmla="*/ 17 w 106" name="T80"/>
                <a:gd fmla="*/ 49 h 83" name="T81"/>
                <a:gd fmla="*/ 33 w 106" name="T82"/>
                <a:gd fmla="*/ 57 h 83" name="T83"/>
                <a:gd fmla="*/ 50 w 106" name="T84"/>
                <a:gd fmla="*/ 49 h 83" name="T85"/>
                <a:gd fmla="*/ 51 w 106" name="T86"/>
                <a:gd fmla="*/ 50 h 83" name="T87"/>
                <a:gd fmla="*/ 51 w 106" name="T88"/>
                <a:gd fmla="*/ 83 h 83" name="T89"/>
                <a:gd fmla="*/ 17 w 106" name="T90"/>
                <a:gd fmla="*/ 66 h 83" name="T91"/>
                <a:gd fmla="*/ 16 w 106" name="T92"/>
                <a:gd fmla="*/ 50 h 8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3" w="105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66329" y="2883253"/>
            <a:ext cx="3490162" cy="655237"/>
            <a:chOff x="7866329" y="2883253"/>
            <a:chExt cx="3490162" cy="655237"/>
          </a:xfrm>
        </p:grpSpPr>
        <p:cxnSp>
          <p:nvCxnSpPr>
            <p:cNvPr id="16" name="Straight Connector 80@|9FFC:0|FBC:0|LFC:9868950|LBC:16777215"/>
            <p:cNvCxnSpPr/>
            <p:nvPr/>
          </p:nvCxnSpPr>
          <p:spPr>
            <a:xfrm flipV="1">
              <a:off x="7866329" y="3120218"/>
              <a:ext cx="390934" cy="265951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len="sm" type="oval" w="sm"/>
              <a:tailEnd type="none"/>
            </a:ln>
            <a:effectLst/>
          </p:spPr>
        </p:cxnSp>
        <p:cxnSp>
          <p:nvCxnSpPr>
            <p:cNvPr id="17" name="Straight Connector 81@|9FFC:0|FBC:0|LFC:9868950|LBC:16777215"/>
            <p:cNvCxnSpPr/>
            <p:nvPr/>
          </p:nvCxnSpPr>
          <p:spPr>
            <a:xfrm>
              <a:off x="8261529" y="3120218"/>
              <a:ext cx="602557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type="none"/>
              <a:tailEnd len="sm" type="oval" w="sm"/>
            </a:ln>
            <a:effectLst/>
          </p:spPr>
        </p:cxnSp>
        <p:sp>
          <p:nvSpPr>
            <p:cNvPr id="18" name="TextBox 13"/>
            <p:cNvSpPr txBox="1"/>
            <p:nvPr/>
          </p:nvSpPr>
          <p:spPr>
            <a:xfrm>
              <a:off x="9018411" y="2883253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9022492" y="3169158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0420" y="4213984"/>
            <a:ext cx="3457071" cy="655237"/>
            <a:chOff x="8280420" y="4213984"/>
            <a:chExt cx="3457071" cy="655237"/>
          </a:xfrm>
        </p:grpSpPr>
        <p:cxnSp>
          <p:nvCxnSpPr>
            <p:cNvPr id="21" name="Straight Connector 83@|9FFC:0|FBC:0|LFC:9868950|LBC:16777215"/>
            <p:cNvCxnSpPr/>
            <p:nvPr/>
          </p:nvCxnSpPr>
          <p:spPr>
            <a:xfrm flipV="1">
              <a:off x="8280420" y="4460205"/>
              <a:ext cx="390934" cy="265951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len="sm" type="oval" w="sm"/>
              <a:tailEnd type="none"/>
            </a:ln>
            <a:effectLst/>
          </p:spPr>
        </p:cxnSp>
        <p:cxnSp>
          <p:nvCxnSpPr>
            <p:cNvPr id="22" name="Straight Connector 84@|9FFC:0|FBC:0|LFC:9868950|LBC:16777215"/>
            <p:cNvCxnSpPr/>
            <p:nvPr/>
          </p:nvCxnSpPr>
          <p:spPr>
            <a:xfrm>
              <a:off x="8675620" y="4460205"/>
              <a:ext cx="602557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type="none"/>
              <a:tailEnd len="sm" type="oval" w="sm"/>
            </a:ln>
            <a:effectLst/>
          </p:spPr>
        </p:cxnSp>
        <p:sp>
          <p:nvSpPr>
            <p:cNvPr id="23" name="TextBox 13"/>
            <p:cNvSpPr txBox="1"/>
            <p:nvPr/>
          </p:nvSpPr>
          <p:spPr>
            <a:xfrm>
              <a:off x="9399411" y="4213984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403492" y="4499889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2328" y="2883253"/>
            <a:ext cx="3787824" cy="655237"/>
            <a:chOff x="462328" y="2883253"/>
            <a:chExt cx="3787824" cy="655237"/>
          </a:xfrm>
        </p:grpSpPr>
        <p:cxnSp>
          <p:nvCxnSpPr>
            <p:cNvPr id="26" name="Straight Connector 77@|9FFC:0|FBC:0|LFC:9868950|LBC:16777215"/>
            <p:cNvCxnSpPr/>
            <p:nvPr/>
          </p:nvCxnSpPr>
          <p:spPr>
            <a:xfrm flipH="1" flipV="1">
              <a:off x="3859218" y="3120218"/>
              <a:ext cx="390934" cy="265951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len="sm" type="oval" w="sm"/>
              <a:tailEnd type="none"/>
            </a:ln>
            <a:effectLst/>
          </p:spPr>
        </p:cxnSp>
        <p:cxnSp>
          <p:nvCxnSpPr>
            <p:cNvPr id="27" name="Straight Connector 78@|9FFC:0|FBC:0|LFC:9868950|LBC:16777215"/>
            <p:cNvCxnSpPr/>
            <p:nvPr/>
          </p:nvCxnSpPr>
          <p:spPr>
            <a:xfrm flipH="1">
              <a:off x="3252395" y="3120218"/>
              <a:ext cx="602557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type="none"/>
              <a:tailEnd len="sm" type="oval" w="sm"/>
            </a:ln>
            <a:effectLst/>
          </p:spPr>
        </p:cxnSp>
        <p:sp>
          <p:nvSpPr>
            <p:cNvPr id="28" name="TextBox 13"/>
            <p:cNvSpPr txBox="1"/>
            <p:nvPr/>
          </p:nvSpPr>
          <p:spPr>
            <a:xfrm>
              <a:off x="462328" y="2883253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466409" y="3169158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2328" y="4210448"/>
            <a:ext cx="3369349" cy="655237"/>
            <a:chOff x="462328" y="4210448"/>
            <a:chExt cx="3369349" cy="655237"/>
          </a:xfrm>
        </p:grpSpPr>
        <p:cxnSp>
          <p:nvCxnSpPr>
            <p:cNvPr id="31" name="Straight Connector 74@|9FFC:0|FBC:0|LFC:9868950|LBC:16777215"/>
            <p:cNvCxnSpPr/>
            <p:nvPr/>
          </p:nvCxnSpPr>
          <p:spPr>
            <a:xfrm flipH="1" flipV="1">
              <a:off x="3440743" y="4460205"/>
              <a:ext cx="390934" cy="265951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len="sm" type="oval" w="sm"/>
              <a:tailEnd type="none"/>
            </a:ln>
            <a:effectLst/>
          </p:spPr>
        </p:cxnSp>
        <p:cxnSp>
          <p:nvCxnSpPr>
            <p:cNvPr id="32" name="Straight Connector 75@|9FFC:0|FBC:0|LFC:9868950|LBC:16777215"/>
            <p:cNvCxnSpPr/>
            <p:nvPr/>
          </p:nvCxnSpPr>
          <p:spPr>
            <a:xfrm flipH="1">
              <a:off x="2833920" y="4460205"/>
              <a:ext cx="602557" cy="0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  <a:miter lim="800000"/>
              <a:headEnd type="none"/>
              <a:tailEnd len="sm" type="oval" w="sm"/>
            </a:ln>
            <a:effectLst/>
          </p:spPr>
        </p:cxnSp>
        <p:sp>
          <p:nvSpPr>
            <p:cNvPr id="33" name="TextBox 13"/>
            <p:cNvSpPr txBox="1"/>
            <p:nvPr/>
          </p:nvSpPr>
          <p:spPr>
            <a:xfrm>
              <a:off x="462328" y="4210448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466409" y="4496353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sp>
        <p:nvSpPr>
          <p:cNvPr id="35" name="TextBox 13"/>
          <p:cNvSpPr txBox="1"/>
          <p:nvPr/>
        </p:nvSpPr>
        <p:spPr>
          <a:xfrm>
            <a:off x="4879073" y="1744250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6" name="TextBox 13"/>
          <p:cNvSpPr txBox="1"/>
          <p:nvPr/>
        </p:nvSpPr>
        <p:spPr>
          <a:xfrm>
            <a:off x="4883154" y="2030155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1059308947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4" name="Rectangle 10"/>
          <p:cNvSpPr/>
          <p:nvPr/>
        </p:nvSpPr>
        <p:spPr>
          <a:xfrm>
            <a:off x="-11786" y="1337533"/>
            <a:ext cx="12203786" cy="4433680"/>
          </a:xfrm>
          <a:prstGeom prst="rect">
            <a:avLst/>
          </a:prstGeom>
          <a:solidFill>
            <a:srgbClr val="0371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0946" lIns="121893" rIns="121893" rtlCol="0" tIns="60946"/>
          <a:lstStyle/>
          <a:p>
            <a:pPr algn="ctr" defTabSz="91403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" name="Rounded Rectangle 87"/>
          <p:cNvSpPr/>
          <p:nvPr/>
        </p:nvSpPr>
        <p:spPr>
          <a:xfrm>
            <a:off x="5370172" y="2979835"/>
            <a:ext cx="1522416" cy="43890"/>
          </a:xfrm>
          <a:prstGeom prst="roundRect">
            <a:avLst>
              <a:gd fmla="val 50000" name="adj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855" lIns="109710" rIns="109710" rtlCol="0" tIns="54855"/>
          <a:lstStyle/>
          <a:p>
            <a:pPr algn="ctr" defTabSz="914034"/>
            <a:endParaRPr lang="bg-BG" sz="900">
              <a:solidFill>
                <a:srgbClr val="D9D9D9"/>
              </a:solidFill>
            </a:endParaRPr>
          </a:p>
        </p:txBody>
      </p:sp>
      <p:sp>
        <p:nvSpPr>
          <p:cNvPr id="6" name="Freeform 74"/>
          <p:cNvSpPr>
            <a:spLocks noChangeArrowheads="1"/>
          </p:cNvSpPr>
          <p:nvPr/>
        </p:nvSpPr>
        <p:spPr bwMode="auto">
          <a:xfrm>
            <a:off x="5826374" y="2013757"/>
            <a:ext cx="576418" cy="510541"/>
          </a:xfrm>
          <a:custGeom>
            <a:gdLst>
              <a:gd fmla="*/ 451 w 461" name="T0"/>
              <a:gd fmla="*/ 213 h 409" name="T1"/>
              <a:gd fmla="*/ 451 w 461" name="T2"/>
              <a:gd fmla="*/ 213 h 409" name="T3"/>
              <a:gd fmla="*/ 247 w 461" name="T4"/>
              <a:gd fmla="*/ 17 h 409" name="T5"/>
              <a:gd fmla="*/ 212 w 461" name="T6"/>
              <a:gd fmla="*/ 17 h 409" name="T7"/>
              <a:gd fmla="*/ 9 w 461" name="T8"/>
              <a:gd fmla="*/ 213 h 409" name="T9"/>
              <a:gd fmla="*/ 18 w 461" name="T10"/>
              <a:gd fmla="*/ 230 h 409" name="T11"/>
              <a:gd fmla="*/ 62 w 461" name="T12"/>
              <a:gd fmla="*/ 230 h 409" name="T13"/>
              <a:gd fmla="*/ 62 w 461" name="T14"/>
              <a:gd fmla="*/ 390 h 409" name="T15"/>
              <a:gd fmla="*/ 79 w 461" name="T16"/>
              <a:gd fmla="*/ 408 h 409" name="T17"/>
              <a:gd fmla="*/ 177 w 461" name="T18"/>
              <a:gd fmla="*/ 408 h 409" name="T19"/>
              <a:gd fmla="*/ 177 w 461" name="T20"/>
              <a:gd fmla="*/ 248 h 409" name="T21"/>
              <a:gd fmla="*/ 283 w 461" name="T22"/>
              <a:gd fmla="*/ 248 h 409" name="T23"/>
              <a:gd fmla="*/ 283 w 461" name="T24"/>
              <a:gd fmla="*/ 408 h 409" name="T25"/>
              <a:gd fmla="*/ 381 w 461" name="T26"/>
              <a:gd fmla="*/ 408 h 409" name="T27"/>
              <a:gd fmla="*/ 398 w 461" name="T28"/>
              <a:gd fmla="*/ 390 h 409" name="T29"/>
              <a:gd fmla="*/ 398 w 461" name="T30"/>
              <a:gd fmla="*/ 230 h 409" name="T31"/>
              <a:gd fmla="*/ 443 w 461" name="T32"/>
              <a:gd fmla="*/ 230 h 409" name="T33"/>
              <a:gd fmla="*/ 451 w 461" name="T34"/>
              <a:gd fmla="*/ 213 h 40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9" w="461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03715B"/>
          </a:solidFill>
          <a:ln>
            <a:noFill/>
          </a:ln>
          <a:effectLst/>
          <a:extLst/>
        </p:spPr>
        <p:txBody>
          <a:bodyPr anchor="ctr" wrap="none"/>
          <a:lstStyle/>
          <a:p>
            <a:pPr defTabSz="914034"/>
            <a:endParaRPr lang="en-US" sz="900">
              <a:solidFill>
                <a:srgbClr val="D9D9D9"/>
              </a:solidFill>
            </a:endParaRPr>
          </a:p>
        </p:txBody>
      </p:sp>
      <p:cxnSp>
        <p:nvCxnSpPr>
          <p:cNvPr id="7" name="Straight Connector 81"/>
          <p:cNvCxnSpPr/>
          <p:nvPr/>
        </p:nvCxnSpPr>
        <p:spPr>
          <a:xfrm flipH="1">
            <a:off x="7222028" y="1995933"/>
            <a:ext cx="0" cy="27111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2"/>
          <p:cNvCxnSpPr/>
          <p:nvPr/>
        </p:nvCxnSpPr>
        <p:spPr>
          <a:xfrm flipH="1">
            <a:off x="9306613" y="1995935"/>
            <a:ext cx="0" cy="2711198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5"/>
          <p:cNvSpPr>
            <a:spLocks noEditPoints="1"/>
          </p:cNvSpPr>
          <p:nvPr/>
        </p:nvSpPr>
        <p:spPr bwMode="auto">
          <a:xfrm>
            <a:off x="8077719" y="1995933"/>
            <a:ext cx="510492" cy="543374"/>
          </a:xfrm>
          <a:custGeom>
            <a:gdLst>
              <a:gd fmla="*/ 1548 w 1548" name="T0"/>
              <a:gd fmla="*/ 1327 h 1648" name="T1"/>
              <a:gd fmla="*/ 1268 w 1548" name="T2"/>
              <a:gd fmla="*/ 1408 h 1648" name="T3"/>
              <a:gd fmla="*/ 1186 w 1548" name="T4"/>
              <a:gd fmla="*/ 1129 h 1648" name="T5"/>
              <a:gd fmla="*/ 1307 w 1548" name="T6"/>
              <a:gd fmla="*/ 1195 h 1648" name="T7"/>
              <a:gd fmla="*/ 1388 w 1548" name="T8"/>
              <a:gd fmla="*/ 893 h 1648" name="T9"/>
              <a:gd fmla="*/ 1018 w 1548" name="T10"/>
              <a:gd fmla="*/ 327 h 1648" name="T11"/>
              <a:gd fmla="*/ 1061 w 1548" name="T12"/>
              <a:gd fmla="*/ 195 h 1648" name="T13"/>
              <a:gd fmla="*/ 1526 w 1548" name="T14"/>
              <a:gd fmla="*/ 893 h 1648" name="T15"/>
              <a:gd fmla="*/ 1428 w 1548" name="T16"/>
              <a:gd fmla="*/ 1261 h 1648" name="T17"/>
              <a:gd fmla="*/ 1548 w 1548" name="T18"/>
              <a:gd fmla="*/ 1327 h 1648" name="T19"/>
              <a:gd fmla="*/ 770 w 1548" name="T20"/>
              <a:gd fmla="*/ 1511 h 1648" name="T21"/>
              <a:gd fmla="*/ 235 w 1548" name="T22"/>
              <a:gd fmla="*/ 1200 h 1648" name="T23"/>
              <a:gd fmla="*/ 357 w 1548" name="T24"/>
              <a:gd fmla="*/ 1130 h 1648" name="T25"/>
              <a:gd fmla="*/ 75 w 1548" name="T26"/>
              <a:gd fmla="*/ 1055 h 1648" name="T27"/>
              <a:gd fmla="*/ 0 w 1548" name="T28"/>
              <a:gd fmla="*/ 1336 h 1648" name="T29"/>
              <a:gd fmla="*/ 116 w 1548" name="T30"/>
              <a:gd fmla="*/ 1269 h 1648" name="T31"/>
              <a:gd fmla="*/ 770 w 1548" name="T32"/>
              <a:gd fmla="*/ 1648 h 1648" name="T33"/>
              <a:gd fmla="*/ 1180 w 1548" name="T34"/>
              <a:gd fmla="*/ 1527 h 1648" name="T35"/>
              <a:gd fmla="*/ 1095 w 1548" name="T36"/>
              <a:gd fmla="*/ 1418 h 1648" name="T37"/>
              <a:gd fmla="*/ 770 w 1548" name="T38"/>
              <a:gd fmla="*/ 1511 h 1648" name="T39"/>
              <a:gd fmla="*/ 153 w 1548" name="T40"/>
              <a:gd fmla="*/ 901 h 1648" name="T41"/>
              <a:gd fmla="*/ 152 w 1548" name="T42"/>
              <a:gd fmla="*/ 893 h 1648" name="T43"/>
              <a:gd fmla="*/ 702 w 1548" name="T44"/>
              <a:gd fmla="*/ 279 h 1648" name="T45"/>
              <a:gd fmla="*/ 702 w 1548" name="T46"/>
              <a:gd fmla="*/ 412 h 1648" name="T47"/>
              <a:gd fmla="*/ 908 w 1548" name="T48"/>
              <a:gd fmla="*/ 206 h 1648" name="T49"/>
              <a:gd fmla="*/ 702 w 1548" name="T50"/>
              <a:gd fmla="*/ 0 h 1648" name="T51"/>
              <a:gd fmla="*/ 702 w 1548" name="T52"/>
              <a:gd fmla="*/ 141 h 1648" name="T53"/>
              <a:gd fmla="*/ 15 w 1548" name="T54"/>
              <a:gd fmla="*/ 893 h 1648" name="T55"/>
              <a:gd fmla="*/ 16 w 1548" name="T56"/>
              <a:gd fmla="*/ 920 h 1648" name="T57"/>
              <a:gd fmla="*/ 153 w 1548" name="T58"/>
              <a:gd fmla="*/ 901 h 1648" name="T59"/>
              <a:gd fmla="*/ 573 w 1548" name="T60"/>
              <a:gd fmla="*/ 862 h 1648" name="T61"/>
              <a:gd fmla="*/ 602 w 1548" name="T62"/>
              <a:gd fmla="*/ 1039 h 1648" name="T63"/>
              <a:gd fmla="*/ 860 w 1548" name="T64"/>
              <a:gd fmla="*/ 830 h 1648" name="T65"/>
              <a:gd fmla="*/ 592 w 1548" name="T66"/>
              <a:gd fmla="*/ 1305 h 1648" name="T67"/>
              <a:gd fmla="*/ 661 w 1548" name="T68"/>
              <a:gd fmla="*/ 1305 h 1648" name="T69"/>
              <a:gd fmla="*/ 695 w 1548" name="T70"/>
              <a:gd fmla="*/ 1103 h 1648" name="T71"/>
              <a:gd fmla="*/ 887 w 1548" name="T72"/>
              <a:gd fmla="*/ 1061 h 1648" name="T73"/>
              <a:gd fmla="*/ 1170 w 1548" name="T74"/>
              <a:gd fmla="*/ 679 h 1648" name="T75"/>
              <a:gd fmla="*/ 573 w 1548" name="T76"/>
              <a:gd fmla="*/ 862 h 164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648" w="1548">
                <a:moveTo>
                  <a:pt x="1548" y="1327"/>
                </a:moveTo>
                <a:cubicBezTo>
                  <a:pt x="1268" y="1408"/>
                  <a:pt x="1268" y="1408"/>
                  <a:pt x="1268" y="1408"/>
                </a:cubicBezTo>
                <a:cubicBezTo>
                  <a:pt x="1186" y="1129"/>
                  <a:pt x="1186" y="1129"/>
                  <a:pt x="1186" y="1129"/>
                </a:cubicBezTo>
                <a:cubicBezTo>
                  <a:pt x="1307" y="1195"/>
                  <a:pt x="1307" y="1195"/>
                  <a:pt x="1307" y="1195"/>
                </a:cubicBezTo>
                <a:cubicBezTo>
                  <a:pt x="1358" y="1105"/>
                  <a:pt x="1388" y="1003"/>
                  <a:pt x="1388" y="893"/>
                </a:cubicBezTo>
                <a:cubicBezTo>
                  <a:pt x="1388" y="640"/>
                  <a:pt x="1236" y="422"/>
                  <a:pt x="1018" y="327"/>
                </a:cubicBezTo>
                <a:cubicBezTo>
                  <a:pt x="1061" y="195"/>
                  <a:pt x="1061" y="195"/>
                  <a:pt x="1061" y="195"/>
                </a:cubicBezTo>
                <a:cubicBezTo>
                  <a:pt x="1334" y="309"/>
                  <a:pt x="1526" y="578"/>
                  <a:pt x="1526" y="893"/>
                </a:cubicBezTo>
                <a:cubicBezTo>
                  <a:pt x="1526" y="1027"/>
                  <a:pt x="1490" y="1152"/>
                  <a:pt x="1428" y="1261"/>
                </a:cubicBezTo>
                <a:lnTo>
                  <a:pt x="1548" y="1327"/>
                </a:lnTo>
                <a:close/>
                <a:moveTo>
                  <a:pt x="770" y="1511"/>
                </a:moveTo>
                <a:cubicBezTo>
                  <a:pt x="542" y="1511"/>
                  <a:pt x="342" y="1385"/>
                  <a:pt x="235" y="1200"/>
                </a:cubicBezTo>
                <a:cubicBezTo>
                  <a:pt x="357" y="1130"/>
                  <a:pt x="357" y="1130"/>
                  <a:pt x="357" y="1130"/>
                </a:cubicBezTo>
                <a:cubicBezTo>
                  <a:pt x="75" y="1055"/>
                  <a:pt x="75" y="1055"/>
                  <a:pt x="75" y="1055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116" y="1269"/>
                  <a:pt x="116" y="1269"/>
                  <a:pt x="116" y="1269"/>
                </a:cubicBezTo>
                <a:cubicBezTo>
                  <a:pt x="247" y="1495"/>
                  <a:pt x="490" y="1648"/>
                  <a:pt x="770" y="1648"/>
                </a:cubicBezTo>
                <a:cubicBezTo>
                  <a:pt x="922" y="1648"/>
                  <a:pt x="1062" y="1603"/>
                  <a:pt x="1180" y="1527"/>
                </a:cubicBezTo>
                <a:cubicBezTo>
                  <a:pt x="1095" y="1418"/>
                  <a:pt x="1095" y="1418"/>
                  <a:pt x="1095" y="1418"/>
                </a:cubicBezTo>
                <a:cubicBezTo>
                  <a:pt x="1001" y="1476"/>
                  <a:pt x="890" y="1511"/>
                  <a:pt x="770" y="1511"/>
                </a:cubicBezTo>
                <a:close/>
                <a:moveTo>
                  <a:pt x="153" y="901"/>
                </a:moveTo>
                <a:cubicBezTo>
                  <a:pt x="153" y="898"/>
                  <a:pt x="152" y="896"/>
                  <a:pt x="152" y="893"/>
                </a:cubicBezTo>
                <a:cubicBezTo>
                  <a:pt x="152" y="575"/>
                  <a:pt x="393" y="314"/>
                  <a:pt x="702" y="279"/>
                </a:cubicBezTo>
                <a:cubicBezTo>
                  <a:pt x="702" y="412"/>
                  <a:pt x="702" y="412"/>
                  <a:pt x="702" y="412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702" y="0"/>
                  <a:pt x="702" y="0"/>
                  <a:pt x="702" y="0"/>
                </a:cubicBezTo>
                <a:cubicBezTo>
                  <a:pt x="702" y="141"/>
                  <a:pt x="702" y="141"/>
                  <a:pt x="702" y="141"/>
                </a:cubicBezTo>
                <a:cubicBezTo>
                  <a:pt x="317" y="175"/>
                  <a:pt x="15" y="499"/>
                  <a:pt x="15" y="893"/>
                </a:cubicBezTo>
                <a:cubicBezTo>
                  <a:pt x="15" y="902"/>
                  <a:pt x="16" y="911"/>
                  <a:pt x="16" y="920"/>
                </a:cubicBezTo>
                <a:lnTo>
                  <a:pt x="153" y="901"/>
                </a:lnTo>
                <a:close/>
                <a:moveTo>
                  <a:pt x="573" y="862"/>
                </a:moveTo>
                <a:cubicBezTo>
                  <a:pt x="556" y="922"/>
                  <a:pt x="563" y="984"/>
                  <a:pt x="602" y="1039"/>
                </a:cubicBezTo>
                <a:cubicBezTo>
                  <a:pt x="664" y="947"/>
                  <a:pt x="780" y="849"/>
                  <a:pt x="860" y="830"/>
                </a:cubicBezTo>
                <a:cubicBezTo>
                  <a:pt x="696" y="949"/>
                  <a:pt x="604" y="1116"/>
                  <a:pt x="592" y="1305"/>
                </a:cubicBezTo>
                <a:cubicBezTo>
                  <a:pt x="661" y="1305"/>
                  <a:pt x="661" y="1305"/>
                  <a:pt x="661" y="1305"/>
                </a:cubicBezTo>
                <a:cubicBezTo>
                  <a:pt x="660" y="1233"/>
                  <a:pt x="670" y="1144"/>
                  <a:pt x="695" y="1103"/>
                </a:cubicBezTo>
                <a:cubicBezTo>
                  <a:pt x="758" y="1124"/>
                  <a:pt x="827" y="1112"/>
                  <a:pt x="887" y="1061"/>
                </a:cubicBezTo>
                <a:cubicBezTo>
                  <a:pt x="1006" y="961"/>
                  <a:pt x="961" y="708"/>
                  <a:pt x="1170" y="679"/>
                </a:cubicBezTo>
                <a:cubicBezTo>
                  <a:pt x="890" y="526"/>
                  <a:pt x="624" y="688"/>
                  <a:pt x="573" y="862"/>
                </a:cubicBezTo>
                <a:close/>
              </a:path>
            </a:pathLst>
          </a:custGeom>
          <a:solidFill>
            <a:srgbClr val="03715B"/>
          </a:solidFill>
          <a:ln>
            <a:noFill/>
          </a:ln>
        </p:spPr>
        <p:txBody>
          <a:bodyPr anchor="t" anchorCtr="0" bIns="22860" compatLnSpc="1" lIns="45720" numCol="1" rIns="45720" tIns="22860" vert="horz" wrap="square">
            <a:prstTxWarp prst="textNoShape">
              <a:avLst/>
            </a:prstTxWarp>
          </a:bodyPr>
          <a:lstStyle/>
          <a:p>
            <a:pPr defTabSz="914034"/>
            <a:endParaRPr lang="bg-BG" sz="900">
              <a:solidFill>
                <a:srgbClr val="ED7D31"/>
              </a:solidFill>
            </a:endParaRPr>
          </a:p>
        </p:txBody>
      </p:sp>
      <p:sp>
        <p:nvSpPr>
          <p:cNvPr id="10" name="Freeform 102"/>
          <p:cNvSpPr>
            <a:spLocks noChangeArrowheads="1"/>
          </p:cNvSpPr>
          <p:nvPr/>
        </p:nvSpPr>
        <p:spPr bwMode="auto">
          <a:xfrm>
            <a:off x="10270078" y="2022669"/>
            <a:ext cx="571203" cy="510541"/>
          </a:xfrm>
          <a:custGeom>
            <a:gdLst>
              <a:gd fmla="*/ 80 w 498" name="T0"/>
              <a:gd fmla="*/ 151 h 445" name="T1"/>
              <a:gd fmla="*/ 80 w 498" name="T2"/>
              <a:gd fmla="*/ 151 h 445" name="T3"/>
              <a:gd fmla="*/ 142 w 498" name="T4"/>
              <a:gd fmla="*/ 169 h 445" name="T5"/>
              <a:gd fmla="*/ 151 w 498" name="T6"/>
              <a:gd fmla="*/ 169 h 445" name="T7"/>
              <a:gd fmla="*/ 195 w 498" name="T8"/>
              <a:gd fmla="*/ 134 h 445" name="T9"/>
              <a:gd fmla="*/ 195 w 498" name="T10"/>
              <a:gd fmla="*/ 125 h 445" name="T11"/>
              <a:gd fmla="*/ 178 w 498" name="T12"/>
              <a:gd fmla="*/ 107 h 445" name="T13"/>
              <a:gd fmla="*/ 275 w 498" name="T14"/>
              <a:gd fmla="*/ 10 h 445" name="T15"/>
              <a:gd fmla="*/ 195 w 498" name="T16"/>
              <a:gd fmla="*/ 0 h 445" name="T17"/>
              <a:gd fmla="*/ 107 w 498" name="T18"/>
              <a:gd fmla="*/ 54 h 445" name="T19"/>
              <a:gd fmla="*/ 72 w 498" name="T20"/>
              <a:gd fmla="*/ 81 h 445" name="T21"/>
              <a:gd fmla="*/ 53 w 498" name="T22"/>
              <a:gd fmla="*/ 116 h 445" name="T23"/>
              <a:gd fmla="*/ 18 w 498" name="T24"/>
              <a:gd fmla="*/ 125 h 445" name="T25"/>
              <a:gd fmla="*/ 0 w 498" name="T26"/>
              <a:gd fmla="*/ 143 h 445" name="T27"/>
              <a:gd fmla="*/ 0 w 498" name="T28"/>
              <a:gd fmla="*/ 151 h 445" name="T29"/>
              <a:gd fmla="*/ 36 w 498" name="T30"/>
              <a:gd fmla="*/ 187 h 445" name="T31"/>
              <a:gd fmla="*/ 53 w 498" name="T32"/>
              <a:gd fmla="*/ 196 h 445" name="T33"/>
              <a:gd fmla="*/ 72 w 498" name="T34"/>
              <a:gd fmla="*/ 178 h 445" name="T35"/>
              <a:gd fmla="*/ 80 w 498" name="T36"/>
              <a:gd fmla="*/ 151 h 445" name="T37"/>
              <a:gd fmla="*/ 222 w 498" name="T38"/>
              <a:gd fmla="*/ 160 h 445" name="T39"/>
              <a:gd fmla="*/ 222 w 498" name="T40"/>
              <a:gd fmla="*/ 160 h 445" name="T41"/>
              <a:gd fmla="*/ 213 w 498" name="T42"/>
              <a:gd fmla="*/ 160 h 445" name="T43"/>
              <a:gd fmla="*/ 178 w 498" name="T44"/>
              <a:gd fmla="*/ 187 h 445" name="T45"/>
              <a:gd fmla="*/ 169 w 498" name="T46"/>
              <a:gd fmla="*/ 204 h 445" name="T47"/>
              <a:gd fmla="*/ 381 w 498" name="T48"/>
              <a:gd fmla="*/ 435 h 445" name="T49"/>
              <a:gd fmla="*/ 399 w 498" name="T50"/>
              <a:gd fmla="*/ 435 h 445" name="T51"/>
              <a:gd fmla="*/ 426 w 498" name="T52"/>
              <a:gd fmla="*/ 417 h 445" name="T53"/>
              <a:gd fmla="*/ 426 w 498" name="T54"/>
              <a:gd fmla="*/ 400 h 445" name="T55"/>
              <a:gd fmla="*/ 222 w 498" name="T56"/>
              <a:gd fmla="*/ 160 h 445" name="T57"/>
              <a:gd fmla="*/ 497 w 498" name="T58"/>
              <a:gd fmla="*/ 63 h 445" name="T59"/>
              <a:gd fmla="*/ 497 w 498" name="T60"/>
              <a:gd fmla="*/ 63 h 445" name="T61"/>
              <a:gd fmla="*/ 479 w 498" name="T62"/>
              <a:gd fmla="*/ 54 h 445" name="T63"/>
              <a:gd fmla="*/ 461 w 498" name="T64"/>
              <a:gd fmla="*/ 89 h 445" name="T65"/>
              <a:gd fmla="*/ 408 w 498" name="T66"/>
              <a:gd fmla="*/ 107 h 445" name="T67"/>
              <a:gd fmla="*/ 399 w 498" name="T68"/>
              <a:gd fmla="*/ 63 h 445" name="T69"/>
              <a:gd fmla="*/ 417 w 498" name="T70"/>
              <a:gd fmla="*/ 19 h 445" name="T71"/>
              <a:gd fmla="*/ 408 w 498" name="T72"/>
              <a:gd fmla="*/ 10 h 445" name="T73"/>
              <a:gd fmla="*/ 337 w 498" name="T74"/>
              <a:gd fmla="*/ 72 h 445" name="T75"/>
              <a:gd fmla="*/ 319 w 498" name="T76"/>
              <a:gd fmla="*/ 151 h 445" name="T77"/>
              <a:gd fmla="*/ 284 w 498" name="T78"/>
              <a:gd fmla="*/ 187 h 445" name="T79"/>
              <a:gd fmla="*/ 319 w 498" name="T80"/>
              <a:gd fmla="*/ 231 h 445" name="T81"/>
              <a:gd fmla="*/ 364 w 498" name="T82"/>
              <a:gd fmla="*/ 187 h 445" name="T83"/>
              <a:gd fmla="*/ 408 w 498" name="T84"/>
              <a:gd fmla="*/ 178 h 445" name="T85"/>
              <a:gd fmla="*/ 488 w 498" name="T86"/>
              <a:gd fmla="*/ 143 h 445" name="T87"/>
              <a:gd fmla="*/ 497 w 498" name="T88"/>
              <a:gd fmla="*/ 63 h 445" name="T89"/>
              <a:gd fmla="*/ 72 w 498" name="T90"/>
              <a:gd fmla="*/ 400 h 445" name="T91"/>
              <a:gd fmla="*/ 72 w 498" name="T92"/>
              <a:gd fmla="*/ 400 h 445" name="T93"/>
              <a:gd fmla="*/ 72 w 498" name="T94"/>
              <a:gd fmla="*/ 417 h 445" name="T95"/>
              <a:gd fmla="*/ 89 w 498" name="T96"/>
              <a:gd fmla="*/ 444 h 445" name="T97"/>
              <a:gd fmla="*/ 107 w 498" name="T98"/>
              <a:gd fmla="*/ 435 h 445" name="T99"/>
              <a:gd fmla="*/ 231 w 498" name="T100"/>
              <a:gd fmla="*/ 320 h 445" name="T101"/>
              <a:gd fmla="*/ 195 w 498" name="T102"/>
              <a:gd fmla="*/ 275 h 445" name="T103"/>
              <a:gd fmla="*/ 72 w 498" name="T104"/>
              <a:gd fmla="*/ 400 h 445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45" w="498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03715B"/>
          </a:solidFill>
          <a:ln>
            <a:noFill/>
          </a:ln>
          <a:effectLst/>
          <a:extLst/>
        </p:spPr>
        <p:txBody>
          <a:bodyPr anchor="ctr" wrap="none"/>
          <a:lstStyle/>
          <a:p>
            <a:pPr defTabSz="914034"/>
            <a:endParaRPr lang="en-US" sz="900">
              <a:solidFill>
                <a:srgbClr val="A5A5A5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50044" y="2637338"/>
            <a:ext cx="1755841" cy="1854352"/>
            <a:chOff x="5250044" y="2637338"/>
            <a:chExt cx="1755841" cy="1854352"/>
          </a:xfrm>
          <a:solidFill>
            <a:srgbClr val="03715B"/>
          </a:solidFill>
        </p:grpSpPr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5250044" y="2637338"/>
              <a:ext cx="1755841" cy="3352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  <a:cs charset="0" typeface="ＭＳ Ｐゴシック"/>
                </a:defRPr>
              </a:lvl1pPr>
              <a:lvl2pPr eaLnBrk="0" hangingPunct="0" indent="-285750" marL="74295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2pPr>
              <a:lvl3pPr eaLnBrk="0" hangingPunct="0" indent="-228600" marL="11430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3pPr>
              <a:lvl4pPr eaLnBrk="0" hangingPunct="0" indent="-228600" marL="16002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4pPr>
              <a:lvl5pPr eaLnBrk="0" hangingPunct="0" indent="-228600" marL="20574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5pPr>
              <a:lvl6pPr defTabSz="18272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6pPr>
              <a:lvl7pPr defTabSz="18272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7pPr>
              <a:lvl8pPr defTabSz="18272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8pPr>
              <a:lvl9pPr defTabSz="18272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9pPr>
            </a:lstStyle>
            <a:p>
              <a:pPr algn="ctr" defTabSz="950123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 Light"/>
                </a:rPr>
                <a:t>ADD TITLE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5452275" y="3199028"/>
              <a:ext cx="1324616" cy="1280160"/>
            </a:xfrm>
            <a:prstGeom prst="rect">
              <a:avLst/>
            </a:prstGeom>
            <a:grpFill/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034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2" typeface="Gill Sans"/>
                </a:rPr>
                <a:t>Add your words here，according to your need to draw the text box size。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l="20960"/>
          <a:stretch>
            <a:fillRect/>
          </a:stretch>
        </p:blipFill>
        <p:spPr>
          <a:xfrm>
            <a:off x="217554" y="1499136"/>
            <a:ext cx="4559836" cy="3952661"/>
          </a:xfrm>
          <a:prstGeom prst="rect">
            <a:avLst/>
          </a:prstGeom>
          <a:solidFill>
            <a:srgbClr val="03715B"/>
          </a:solidFill>
        </p:spPr>
      </p:pic>
      <p:sp>
        <p:nvSpPr>
          <p:cNvPr id="17" name="Rounded Rectangle 87"/>
          <p:cNvSpPr/>
          <p:nvPr/>
        </p:nvSpPr>
        <p:spPr>
          <a:xfrm>
            <a:off x="7512953" y="2979835"/>
            <a:ext cx="1522416" cy="43890"/>
          </a:xfrm>
          <a:prstGeom prst="roundRect">
            <a:avLst>
              <a:gd fmla="val 50000" name="adj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855" lIns="109710" rIns="109710" rtlCol="0" tIns="54855"/>
          <a:lstStyle/>
          <a:p>
            <a:pPr algn="ctr" defTabSz="914034"/>
            <a:endParaRPr lang="bg-BG" sz="900">
              <a:solidFill>
                <a:srgbClr val="D9D9D9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392825" y="2637338"/>
            <a:ext cx="1755841" cy="1854352"/>
            <a:chOff x="7392825" y="2637338"/>
            <a:chExt cx="1755841" cy="1854352"/>
          </a:xfrm>
          <a:solidFill>
            <a:srgbClr val="03715B"/>
          </a:solidFill>
        </p:grpSpPr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7392825" y="2637338"/>
              <a:ext cx="1755841" cy="3352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  <a:cs charset="0" typeface="ＭＳ Ｐゴシック"/>
                </a:defRPr>
              </a:lvl1pPr>
              <a:lvl2pPr eaLnBrk="0" hangingPunct="0" indent="-285750" marL="74295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2pPr>
              <a:lvl3pPr eaLnBrk="0" hangingPunct="0" indent="-228600" marL="11430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3pPr>
              <a:lvl4pPr eaLnBrk="0" hangingPunct="0" indent="-228600" marL="16002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4pPr>
              <a:lvl5pPr eaLnBrk="0" hangingPunct="0" indent="-228600" marL="20574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5pPr>
              <a:lvl6pPr defTabSz="18272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6pPr>
              <a:lvl7pPr defTabSz="18272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7pPr>
              <a:lvl8pPr defTabSz="18272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8pPr>
              <a:lvl9pPr defTabSz="18272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9pPr>
            </a:lstStyle>
            <a:p>
              <a:pPr algn="ctr" defTabSz="950123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 Light"/>
                </a:rPr>
                <a:t>ADD TITLE</a:t>
              </a: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7595057" y="3199028"/>
              <a:ext cx="1324616" cy="1280160"/>
            </a:xfrm>
            <a:prstGeom prst="rect">
              <a:avLst/>
            </a:prstGeom>
            <a:grpFill/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034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2" typeface="Gill Sans"/>
                </a:rPr>
                <a:t>Add your words here，according to your need to draw the text box size。</a:t>
              </a:r>
            </a:p>
          </p:txBody>
        </p:sp>
      </p:grpSp>
      <p:sp>
        <p:nvSpPr>
          <p:cNvPr id="21" name="Rounded Rectangle 87"/>
          <p:cNvSpPr/>
          <p:nvPr/>
        </p:nvSpPr>
        <p:spPr>
          <a:xfrm>
            <a:off x="9913883" y="2979835"/>
            <a:ext cx="1522416" cy="43890"/>
          </a:xfrm>
          <a:prstGeom prst="roundRect">
            <a:avLst>
              <a:gd fmla="val 50000" name="adj"/>
            </a:avLst>
          </a:prstGeom>
          <a:solidFill>
            <a:srgbClr val="037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4855" lIns="109710" rIns="109710" rtlCol="0" tIns="54855"/>
          <a:lstStyle/>
          <a:p>
            <a:pPr algn="ctr" defTabSz="914034"/>
            <a:endParaRPr lang="bg-BG" sz="900">
              <a:solidFill>
                <a:srgbClr val="D9D9D9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793755" y="2637338"/>
            <a:ext cx="1755841" cy="1854352"/>
            <a:chOff x="9793755" y="2637338"/>
            <a:chExt cx="1755841" cy="1854352"/>
          </a:xfrm>
          <a:solidFill>
            <a:srgbClr val="03715B"/>
          </a:solidFill>
        </p:grpSpPr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9793755" y="2637338"/>
              <a:ext cx="1755841" cy="3352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  <a:cs charset="0" typeface="ＭＳ Ｐゴシック"/>
                </a:defRPr>
              </a:lvl1pPr>
              <a:lvl2pPr eaLnBrk="0" hangingPunct="0" indent="-285750" marL="74295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2pPr>
              <a:lvl3pPr eaLnBrk="0" hangingPunct="0" indent="-228600" marL="11430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3pPr>
              <a:lvl4pPr eaLnBrk="0" hangingPunct="0" indent="-228600" marL="16002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4pPr>
              <a:lvl5pPr eaLnBrk="0" hangingPunct="0" indent="-228600" marL="2057400"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5pPr>
              <a:lvl6pPr defTabSz="1827213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6pPr>
              <a:lvl7pPr defTabSz="1827213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7pPr>
              <a:lvl8pPr defTabSz="1827213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8pPr>
              <a:lvl9pPr defTabSz="1827213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charset="0" typeface="Lato Light"/>
                  <a:ea charset="0" typeface="ＭＳ Ｐゴシック"/>
                </a:defRPr>
              </a:lvl9pPr>
            </a:lstStyle>
            <a:p>
              <a:pPr algn="ctr" defTabSz="950123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 Light"/>
                </a:rPr>
                <a:t>ADD TITLE</a:t>
              </a: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9995985" y="3199028"/>
              <a:ext cx="1324616" cy="1280160"/>
            </a:xfrm>
            <a:prstGeom prst="rect">
              <a:avLst/>
            </a:prstGeom>
            <a:grpFill/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914034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2" typeface="Gill Sans"/>
                </a:rPr>
                <a:t>Add your words here，according to your need to draw the text box size。</a:t>
              </a:r>
            </a:p>
          </p:txBody>
        </p:sp>
      </p:grpSp>
    </p:spTree>
    <p:extLst>
      <p:ext uri="{BB962C8B-B14F-4D97-AF65-F5344CB8AC3E}">
        <p14:creationId val="1840830510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43668" y="2135560"/>
            <a:ext cx="3805959" cy="3298614"/>
            <a:chOff x="4043668" y="2135560"/>
            <a:chExt cx="3805959" cy="3298614"/>
          </a:xfrm>
        </p:grpSpPr>
        <p:sp>
          <p:nvSpPr>
            <p:cNvPr id="5" name="Teardrop 12"/>
            <p:cNvSpPr/>
            <p:nvPr/>
          </p:nvSpPr>
          <p:spPr>
            <a:xfrm rot="16200000">
              <a:off x="6010432" y="3806997"/>
              <a:ext cx="1609518" cy="1644833"/>
            </a:xfrm>
            <a:prstGeom prst="teardrop">
              <a:avLst/>
            </a:prstGeom>
            <a:solidFill>
              <a:srgbClr val="03715B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Teardrop 13"/>
            <p:cNvSpPr/>
            <p:nvPr/>
          </p:nvSpPr>
          <p:spPr>
            <a:xfrm rot="10800000">
              <a:off x="5992773" y="2135560"/>
              <a:ext cx="1644833" cy="1609518"/>
            </a:xfrm>
            <a:prstGeom prst="teardrop">
              <a:avLst/>
            </a:prstGeom>
            <a:solidFill>
              <a:srgbClr val="6A6A6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Teardrop 14"/>
            <p:cNvSpPr/>
            <p:nvPr/>
          </p:nvSpPr>
          <p:spPr>
            <a:xfrm>
              <a:off x="4247450" y="3824656"/>
              <a:ext cx="1644833" cy="1609518"/>
            </a:xfrm>
            <a:prstGeom prst="teardrop">
              <a:avLst/>
            </a:prstGeom>
            <a:solidFill>
              <a:srgbClr val="6A6A6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Teardrop 17"/>
            <p:cNvSpPr/>
            <p:nvPr/>
          </p:nvSpPr>
          <p:spPr>
            <a:xfrm rot="5400000">
              <a:off x="4261628" y="2117902"/>
              <a:ext cx="1609518" cy="1644833"/>
            </a:xfrm>
            <a:prstGeom prst="teardrop">
              <a:avLst/>
            </a:prstGeom>
            <a:solidFill>
              <a:srgbClr val="03715B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Isosceles Triangle 20"/>
            <p:cNvSpPr/>
            <p:nvPr/>
          </p:nvSpPr>
          <p:spPr>
            <a:xfrm rot="16200000">
              <a:off x="3983227" y="2902180"/>
              <a:ext cx="197163" cy="76277"/>
            </a:xfrm>
            <a:prstGeom prst="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Isosceles Triangle 21"/>
            <p:cNvSpPr/>
            <p:nvPr/>
          </p:nvSpPr>
          <p:spPr>
            <a:xfrm rot="5400000">
              <a:off x="7712907" y="2902181"/>
              <a:ext cx="197163" cy="76277"/>
            </a:xfrm>
            <a:prstGeom prst="triangle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Isosceles Triangle 22"/>
            <p:cNvSpPr/>
            <p:nvPr/>
          </p:nvSpPr>
          <p:spPr>
            <a:xfrm rot="16200000">
              <a:off x="3983225" y="4604285"/>
              <a:ext cx="197163" cy="76277"/>
            </a:xfrm>
            <a:prstGeom prst="triangle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Isosceles Triangle 23"/>
            <p:cNvSpPr/>
            <p:nvPr/>
          </p:nvSpPr>
          <p:spPr>
            <a:xfrm rot="5400000">
              <a:off x="7712906" y="4604286"/>
              <a:ext cx="197163" cy="76277"/>
            </a:xfrm>
            <a:prstGeom prst="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69147" y="2841736"/>
              <a:ext cx="705763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i="1" lang="en-US" sz="6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26523" y="2835497"/>
              <a:ext cx="705763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i="1" lang="en-US" sz="6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34907" y="3782856"/>
              <a:ext cx="705763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i="1" lang="en-US" sz="6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88804" y="3818345"/>
              <a:ext cx="705763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i="1" lang="en-US" sz="6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19" name="TextBox 13@|17FFC:16777215|FBC:16777215|LFC:16777215|LBC:16777215"/>
          <p:cNvSpPr txBox="1"/>
          <p:nvPr/>
        </p:nvSpPr>
        <p:spPr>
          <a:xfrm>
            <a:off x="1722858" y="2594651"/>
            <a:ext cx="1295287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1726939" y="2916652"/>
            <a:ext cx="2054443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1722858" y="4425013"/>
            <a:ext cx="1295287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1726939" y="4747014"/>
            <a:ext cx="2054443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8235921" y="2594651"/>
            <a:ext cx="1295287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8240002" y="2916652"/>
            <a:ext cx="2054443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35921" y="4425013"/>
            <a:ext cx="1295287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8240002" y="4747014"/>
            <a:ext cx="2054443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1815136962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93145" y="2033554"/>
            <a:ext cx="6400424" cy="3493615"/>
            <a:chOff x="5093145" y="2033554"/>
            <a:chExt cx="6400424" cy="349361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rcRect b="11940"/>
            <a:stretch>
              <a:fillRect/>
            </a:stretch>
          </p:blipFill>
          <p:spPr>
            <a:xfrm>
              <a:off x="5996859" y="2033554"/>
              <a:ext cx="5496710" cy="3493615"/>
            </a:xfrm>
            <a:prstGeom prst="rect">
              <a:avLst/>
            </a:prstGeom>
          </p:spPr>
        </p:pic>
        <p:sp>
          <p:nvSpPr>
            <p:cNvPr id="6" name="Oval 47"/>
            <p:cNvSpPr/>
            <p:nvPr/>
          </p:nvSpPr>
          <p:spPr bwMode="auto">
            <a:xfrm>
              <a:off x="5093145" y="2955418"/>
              <a:ext cx="1642110" cy="1642109"/>
            </a:xfrm>
            <a:prstGeom prst="ellipse">
              <a:avLst/>
            </a:prstGeom>
            <a:solidFill>
              <a:srgbClr val="0371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Freeform 122"/>
            <p:cNvSpPr/>
            <p:nvPr/>
          </p:nvSpPr>
          <p:spPr bwMode="auto">
            <a:xfrm>
              <a:off x="5630830" y="3508946"/>
              <a:ext cx="569945" cy="569945"/>
            </a:xfrm>
            <a:custGeom>
              <a:gdLst>
                <a:gd fmla="*/ 268 w 290" name="T0"/>
                <a:gd fmla="*/ 181 h 290" name="T1"/>
                <a:gd fmla="*/ 217 w 290" name="T2"/>
                <a:gd fmla="*/ 186 h 290" name="T3"/>
                <a:gd fmla="*/ 159 w 290" name="T4"/>
                <a:gd fmla="*/ 127 h 290" name="T5"/>
                <a:gd fmla="*/ 287 w 290" name="T6"/>
                <a:gd fmla="*/ 50 h 290" name="T7"/>
                <a:gd fmla="*/ 265 w 290" name="T8"/>
                <a:gd fmla="*/ 28 h 290" name="T9"/>
                <a:gd fmla="*/ 101 w 290" name="T10"/>
                <a:gd fmla="*/ 70 h 290" name="T11"/>
                <a:gd fmla="*/ 41 w 290" name="T12"/>
                <a:gd fmla="*/ 9 h 290" name="T13"/>
                <a:gd fmla="*/ 9 w 290" name="T14"/>
                <a:gd fmla="*/ 9 h 290" name="T15"/>
                <a:gd fmla="*/ 9 w 290" name="T16"/>
                <a:gd fmla="*/ 41 h 290" name="T17"/>
                <a:gd fmla="*/ 70 w 290" name="T18"/>
                <a:gd fmla="*/ 101 h 290" name="T19"/>
                <a:gd fmla="*/ 28 w 290" name="T20"/>
                <a:gd fmla="*/ 265 h 290" name="T21"/>
                <a:gd fmla="*/ 50 w 290" name="T22"/>
                <a:gd fmla="*/ 287 h 290" name="T23"/>
                <a:gd fmla="*/ 127 w 290" name="T24"/>
                <a:gd fmla="*/ 159 h 290" name="T25"/>
                <a:gd fmla="*/ 185 w 290" name="T26"/>
                <a:gd fmla="*/ 217 h 290" name="T27"/>
                <a:gd fmla="*/ 181 w 290" name="T28"/>
                <a:gd fmla="*/ 269 h 290" name="T29"/>
                <a:gd fmla="*/ 203 w 290" name="T30"/>
                <a:gd fmla="*/ 290 h 290" name="T31"/>
                <a:gd fmla="*/ 234 w 290" name="T32"/>
                <a:gd fmla="*/ 234 h 290" name="T33"/>
                <a:gd fmla="*/ 290 w 290" name="T34"/>
                <a:gd fmla="*/ 203 h 290" name="T35"/>
                <a:gd fmla="*/ 268 w 290" name="T36"/>
                <a:gd fmla="*/ 181 h 29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0" w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27695" y="2525816"/>
            <a:ext cx="3602239" cy="2681241"/>
            <a:chOff x="1027695" y="2525816"/>
            <a:chExt cx="3602239" cy="2681241"/>
          </a:xfrm>
        </p:grpSpPr>
        <p:sp>
          <p:nvSpPr>
            <p:cNvPr id="9" name="矩形 8"/>
            <p:cNvSpPr/>
            <p:nvPr/>
          </p:nvSpPr>
          <p:spPr>
            <a:xfrm>
              <a:off x="1027695" y="2955418"/>
              <a:ext cx="3556105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1044470" y="2525816"/>
              <a:ext cx="275287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44470" y="4172928"/>
              <a:ext cx="3585464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305274639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2" y="4184904"/>
                <a:ext cx="4024496" cy="640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mtClean="0" sz="36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fmla="val 1900" name="adj1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3204939738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848235" y="2294958"/>
            <a:ext cx="4496954" cy="2815075"/>
            <a:chOff x="3848235" y="2294958"/>
            <a:chExt cx="4496954" cy="2815075"/>
          </a:xfrm>
        </p:grpSpPr>
        <p:sp>
          <p:nvSpPr>
            <p:cNvPr id="5" name="Shape 2289"/>
            <p:cNvSpPr/>
            <p:nvPr/>
          </p:nvSpPr>
          <p:spPr>
            <a:xfrm>
              <a:off x="3848235" y="2294958"/>
              <a:ext cx="1265781" cy="28089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6" w="2160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rgbClr val="6A6A6A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sp>
          <p:nvSpPr>
            <p:cNvPr id="6" name="Shape 2305"/>
            <p:cNvSpPr/>
            <p:nvPr/>
          </p:nvSpPr>
          <p:spPr>
            <a:xfrm>
              <a:off x="4242531" y="3070019"/>
              <a:ext cx="506360" cy="18014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2" w="20478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rgbClr val="6A6A6A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grpSp>
          <p:nvGrpSpPr>
            <p:cNvPr id="7" name="Group 2310"/>
            <p:cNvGrpSpPr/>
            <p:nvPr/>
          </p:nvGrpSpPr>
          <p:grpSpPr>
            <a:xfrm flipH="1">
              <a:off x="4345468" y="2984797"/>
              <a:ext cx="303288" cy="546911"/>
              <a:chExt cx="634962" cy="1145013"/>
            </a:xfrm>
          </p:grpSpPr>
          <p:sp>
            <p:nvSpPr>
              <p:cNvPr id="27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srgbClr val="E71F3C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8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srgbClr val="E71F3C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9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srgbClr val="E71F3C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30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srgbClr val="E71F3C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8" name="TextBox 55"/>
            <p:cNvSpPr txBox="1"/>
            <p:nvPr/>
          </p:nvSpPr>
          <p:spPr>
            <a:xfrm>
              <a:off x="4137590" y="4485333"/>
              <a:ext cx="71638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400"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 sz="1600">
                  <a:solidFill>
                    <a:prstClr val="white"/>
                  </a:solidFill>
                  <a:sym charset="0" panose="020b0604020202020204" pitchFamily="34" typeface="Arial"/>
                </a:rPr>
                <a:t>80%</a:t>
              </a:r>
            </a:p>
          </p:txBody>
        </p:sp>
        <p:sp>
          <p:nvSpPr>
            <p:cNvPr id="9" name="Shape 2290"/>
            <p:cNvSpPr/>
            <p:nvPr/>
          </p:nvSpPr>
          <p:spPr>
            <a:xfrm>
              <a:off x="5467882" y="2301024"/>
              <a:ext cx="1265781" cy="28090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6" w="21600">
                  <a:moveTo>
                    <a:pt x="5253" y="16330"/>
                  </a:moveTo>
                  <a:lnTo>
                    <a:pt x="5253" y="16081"/>
                  </a:lnTo>
                  <a:cubicBezTo>
                    <a:pt x="5235" y="14768"/>
                    <a:pt x="5154" y="4707"/>
                    <a:pt x="5136" y="2139"/>
                  </a:cubicBezTo>
                  <a:lnTo>
                    <a:pt x="16744" y="2118"/>
                  </a:lnTo>
                  <a:lnTo>
                    <a:pt x="16853" y="16061"/>
                  </a:lnTo>
                  <a:lnTo>
                    <a:pt x="16855" y="16371"/>
                  </a:lnTo>
                  <a:cubicBezTo>
                    <a:pt x="16884" y="17571"/>
                    <a:pt x="16912" y="19213"/>
                    <a:pt x="14988" y="20020"/>
                  </a:cubicBezTo>
                  <a:cubicBezTo>
                    <a:pt x="14079" y="20399"/>
                    <a:pt x="12811" y="20583"/>
                    <a:pt x="11093" y="20587"/>
                  </a:cubicBezTo>
                  <a:cubicBezTo>
                    <a:pt x="9397" y="20587"/>
                    <a:pt x="8125" y="20388"/>
                    <a:pt x="7207" y="19975"/>
                  </a:cubicBezTo>
                  <a:cubicBezTo>
                    <a:pt x="5231" y="19089"/>
                    <a:pt x="5239" y="17361"/>
                    <a:pt x="5253" y="16330"/>
                  </a:cubicBezTo>
                  <a:cubicBezTo>
                    <a:pt x="5253" y="16330"/>
                    <a:pt x="5253" y="16330"/>
                    <a:pt x="5253" y="16330"/>
                  </a:cubicBezTo>
                  <a:close/>
                  <a:moveTo>
                    <a:pt x="12" y="2147"/>
                  </a:moveTo>
                  <a:lnTo>
                    <a:pt x="2904" y="2139"/>
                  </a:lnTo>
                  <a:cubicBezTo>
                    <a:pt x="2922" y="4718"/>
                    <a:pt x="3003" y="14772"/>
                    <a:pt x="3013" y="16085"/>
                  </a:cubicBezTo>
                  <a:lnTo>
                    <a:pt x="3013" y="16327"/>
                  </a:lnTo>
                  <a:cubicBezTo>
                    <a:pt x="3003" y="17516"/>
                    <a:pt x="2988" y="19504"/>
                    <a:pt x="5618" y="20690"/>
                  </a:cubicBezTo>
                  <a:cubicBezTo>
                    <a:pt x="6964" y="21294"/>
                    <a:pt x="8807" y="21600"/>
                    <a:pt x="11101" y="21596"/>
                  </a:cubicBezTo>
                  <a:cubicBezTo>
                    <a:pt x="13372" y="21592"/>
                    <a:pt x="15189" y="21311"/>
                    <a:pt x="16507" y="20760"/>
                  </a:cubicBezTo>
                  <a:cubicBezTo>
                    <a:pt x="19158" y="19651"/>
                    <a:pt x="19122" y="17752"/>
                    <a:pt x="19095" y="16364"/>
                  </a:cubicBezTo>
                  <a:lnTo>
                    <a:pt x="18976" y="2115"/>
                  </a:lnTo>
                  <a:lnTo>
                    <a:pt x="21600" y="2111"/>
                  </a:lnTo>
                  <a:lnTo>
                    <a:pt x="21588" y="0"/>
                  </a:lnTo>
                  <a:lnTo>
                    <a:pt x="0" y="31"/>
                  </a:lnTo>
                  <a:cubicBezTo>
                    <a:pt x="0" y="31"/>
                    <a:pt x="12" y="2147"/>
                    <a:pt x="12" y="2147"/>
                  </a:cubicBezTo>
                  <a:close/>
                </a:path>
              </a:pathLst>
            </a:custGeom>
            <a:solidFill>
              <a:srgbClr val="03715B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sp>
          <p:nvSpPr>
            <p:cNvPr id="10" name="Shape 2292"/>
            <p:cNvSpPr/>
            <p:nvPr/>
          </p:nvSpPr>
          <p:spPr>
            <a:xfrm>
              <a:off x="5863818" y="3773453"/>
              <a:ext cx="514450" cy="10980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39">
                  <a:moveTo>
                    <a:pt x="9930" y="21600"/>
                  </a:moveTo>
                  <a:cubicBezTo>
                    <a:pt x="20721" y="20542"/>
                    <a:pt x="19511" y="17066"/>
                    <a:pt x="19486" y="14652"/>
                  </a:cubicBezTo>
                  <a:cubicBezTo>
                    <a:pt x="19474" y="13423"/>
                    <a:pt x="19379" y="9990"/>
                    <a:pt x="19378" y="6741"/>
                  </a:cubicBezTo>
                  <a:cubicBezTo>
                    <a:pt x="19377" y="3533"/>
                    <a:pt x="19594" y="510"/>
                    <a:pt x="19240" y="0"/>
                  </a:cubicBezTo>
                  <a:lnTo>
                    <a:pt x="168" y="25"/>
                  </a:lnTo>
                  <a:cubicBezTo>
                    <a:pt x="-173" y="550"/>
                    <a:pt x="108" y="3653"/>
                    <a:pt x="123" y="6906"/>
                  </a:cubicBezTo>
                  <a:cubicBezTo>
                    <a:pt x="139" y="10175"/>
                    <a:pt x="66" y="13590"/>
                    <a:pt x="149" y="14677"/>
                  </a:cubicBezTo>
                  <a:cubicBezTo>
                    <a:pt x="307" y="16754"/>
                    <a:pt x="-879" y="20577"/>
                    <a:pt x="9930" y="21600"/>
                  </a:cubicBezTo>
                  <a:lnTo>
                    <a:pt x="9930" y="21600"/>
                  </a:lnTo>
                  <a:close/>
                </a:path>
              </a:pathLst>
            </a:custGeom>
            <a:solidFill>
              <a:srgbClr val="03715B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5982442" y="3695454"/>
              <a:ext cx="303288" cy="546911"/>
              <a:chOff x="5995142" y="2578802"/>
              <a:chExt cx="303288" cy="546911"/>
            </a:xfrm>
            <a:solidFill>
              <a:schemeClr val="bg1"/>
            </a:solidFill>
          </p:grpSpPr>
          <p:sp>
            <p:nvSpPr>
              <p:cNvPr id="23" name="Shape 2293"/>
              <p:cNvSpPr/>
              <p:nvPr/>
            </p:nvSpPr>
            <p:spPr>
              <a:xfrm>
                <a:off x="6096443" y="2578802"/>
                <a:ext cx="178892" cy="1788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4" name="Shape 2294"/>
              <p:cNvSpPr/>
              <p:nvPr/>
            </p:nvSpPr>
            <p:spPr>
              <a:xfrm>
                <a:off x="5995142" y="2752200"/>
                <a:ext cx="132535" cy="1325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5" name="Shape 2295"/>
              <p:cNvSpPr/>
              <p:nvPr/>
            </p:nvSpPr>
            <p:spPr>
              <a:xfrm>
                <a:off x="6119538" y="2848183"/>
                <a:ext cx="178892" cy="1788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6" name="Shape 2296"/>
              <p:cNvSpPr/>
              <p:nvPr/>
            </p:nvSpPr>
            <p:spPr>
              <a:xfrm>
                <a:off x="6049283" y="3015475"/>
                <a:ext cx="110238" cy="1102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03715B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4" name="TextBox 58"/>
            <p:cNvSpPr txBox="1"/>
            <p:nvPr/>
          </p:nvSpPr>
          <p:spPr>
            <a:xfrm>
              <a:off x="5826727" y="4485333"/>
              <a:ext cx="589642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400"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 sz="1600">
                  <a:solidFill>
                    <a:prstClr val="white"/>
                  </a:solidFill>
                  <a:sym charset="0" panose="020b0604020202020204" pitchFamily="34" typeface="Arial"/>
                </a:rPr>
                <a:t>50%</a:t>
              </a:r>
            </a:p>
          </p:txBody>
        </p:sp>
        <p:sp>
          <p:nvSpPr>
            <p:cNvPr id="15" name="Shape 2289"/>
            <p:cNvSpPr/>
            <p:nvPr/>
          </p:nvSpPr>
          <p:spPr>
            <a:xfrm>
              <a:off x="7079408" y="2294958"/>
              <a:ext cx="1265781" cy="28089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6" w="2160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rgbClr val="6A6A6A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sp>
          <p:nvSpPr>
            <p:cNvPr id="16" name="Shape 2305"/>
            <p:cNvSpPr/>
            <p:nvPr/>
          </p:nvSpPr>
          <p:spPr>
            <a:xfrm>
              <a:off x="7473704" y="2805117"/>
              <a:ext cx="506360" cy="20663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2" w="20478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rgbClr val="6A6A6A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grpSp>
          <p:nvGrpSpPr>
            <p:cNvPr id="17" name="Group 2310"/>
            <p:cNvGrpSpPr/>
            <p:nvPr/>
          </p:nvGrpSpPr>
          <p:grpSpPr>
            <a:xfrm flipH="1">
              <a:off x="7576641" y="2746672"/>
              <a:ext cx="303288" cy="546911"/>
              <a:chExt cx="634962" cy="1145013"/>
            </a:xfrm>
            <a:solidFill>
              <a:schemeClr val="bg1"/>
            </a:solidFill>
          </p:grpSpPr>
          <p:sp>
            <p:nvSpPr>
              <p:cNvPr id="19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0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1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typeface="+mn-ea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  <p:sp>
            <p:nvSpPr>
              <p:cNvPr id="22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cap="flat" w="25400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anchor="ctr" bIns="50800" lIns="50800" numCol="1" rIns="50800" tIns="50800" wrap="square">
                <a:noAutofit/>
              </a:bodyPr>
              <a:lstStyle/>
              <a:p>
                <a:pPr>
                  <a:defRPr b="1" sz="3100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b="1" sz="31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Kontrapunkt Bob Bold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8" name="TextBox 67"/>
            <p:cNvSpPr txBox="1"/>
            <p:nvPr/>
          </p:nvSpPr>
          <p:spPr>
            <a:xfrm>
              <a:off x="7368763" y="4485333"/>
              <a:ext cx="716389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400"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 sz="1600">
                  <a:solidFill>
                    <a:prstClr val="white"/>
                  </a:solidFill>
                  <a:sym charset="0" panose="020b0604020202020204" pitchFamily="34" typeface="Arial"/>
                </a:rPr>
                <a:t>90%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90934" y="3182614"/>
            <a:ext cx="2739066" cy="655237"/>
            <a:chOff x="8690934" y="3182614"/>
            <a:chExt cx="2739066" cy="655237"/>
          </a:xfrm>
        </p:grpSpPr>
        <p:sp>
          <p:nvSpPr>
            <p:cNvPr id="32" name="TextBox 13"/>
            <p:cNvSpPr txBox="1"/>
            <p:nvPr/>
          </p:nvSpPr>
          <p:spPr>
            <a:xfrm>
              <a:off x="8690934" y="3182614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8695014" y="3468519"/>
              <a:ext cx="2734984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16000" y="3182614"/>
            <a:ext cx="2722053" cy="655237"/>
            <a:chOff x="1016000" y="3182614"/>
            <a:chExt cx="2722053" cy="655237"/>
          </a:xfrm>
        </p:grpSpPr>
        <p:sp>
          <p:nvSpPr>
            <p:cNvPr id="35" name="TextBox 13"/>
            <p:cNvSpPr txBox="1"/>
            <p:nvPr/>
          </p:nvSpPr>
          <p:spPr>
            <a:xfrm>
              <a:off x="1396999" y="3182614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016000" y="3468519"/>
              <a:ext cx="2722053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4703" y="5355412"/>
            <a:ext cx="2338080" cy="655237"/>
            <a:chOff x="4914703" y="5355412"/>
            <a:chExt cx="2338080" cy="655237"/>
          </a:xfrm>
        </p:grpSpPr>
        <p:sp>
          <p:nvSpPr>
            <p:cNvPr id="38" name="TextBox 13"/>
            <p:cNvSpPr txBox="1"/>
            <p:nvPr/>
          </p:nvSpPr>
          <p:spPr>
            <a:xfrm>
              <a:off x="4914704" y="5355412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9" name="TextBox 13"/>
            <p:cNvSpPr txBox="1"/>
            <p:nvPr/>
          </p:nvSpPr>
          <p:spPr>
            <a:xfrm>
              <a:off x="4918784" y="5641317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</p:spTree>
    <p:extLst>
      <p:ext uri="{BB962C8B-B14F-4D97-AF65-F5344CB8AC3E}">
        <p14:creationId val="3064187297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71117" y="1782329"/>
            <a:ext cx="4048886" cy="4037645"/>
            <a:chOff x="4071117" y="1782329"/>
            <a:chExt cx="4048886" cy="4037645"/>
          </a:xfrm>
        </p:grpSpPr>
        <p:sp>
          <p:nvSpPr>
            <p:cNvPr id="5" name="Bent Arrow 5@|1FFC:0|FBC:0|LFC:9868950|LBC:16777215"/>
            <p:cNvSpPr/>
            <p:nvPr/>
          </p:nvSpPr>
          <p:spPr bwMode="auto">
            <a:xfrm rot="2700000">
              <a:off x="4747492" y="1792831"/>
              <a:ext cx="300061" cy="1652812"/>
            </a:xfrm>
            <a:prstGeom prst="bentArrow">
              <a:avLst>
                <a:gd fmla="val 13663" name="adj1"/>
                <a:gd fmla="val 25006" name="adj2"/>
                <a:gd fmla="val 43568" name="adj3"/>
                <a:gd fmla="val 0" name="adj4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Rectangle 6@|1FFC:0|FBC:0|LFC:9868950|LBC:16777215"/>
            <p:cNvSpPr/>
            <p:nvPr/>
          </p:nvSpPr>
          <p:spPr bwMode="auto">
            <a:xfrm flipV="1" rot="2700000">
              <a:off x="4192898" y="3183482"/>
              <a:ext cx="300061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Bent Arrow 8@|1FFC:0|FBC:0|LFC:9868950|LBC:16777215"/>
            <p:cNvSpPr/>
            <p:nvPr/>
          </p:nvSpPr>
          <p:spPr bwMode="auto">
            <a:xfrm rot="18900000">
              <a:off x="4725749" y="4167162"/>
              <a:ext cx="300060" cy="1652812"/>
            </a:xfrm>
            <a:prstGeom prst="bentArrow">
              <a:avLst>
                <a:gd fmla="val 13663" name="adj1"/>
                <a:gd fmla="val 25006" name="adj2"/>
                <a:gd fmla="val 43568" name="adj3"/>
                <a:gd fmla="val 0" name="adj4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Rectangle 9@|1FFC:0|FBC:0|LFC:9868950|LBC:16777215"/>
            <p:cNvSpPr/>
            <p:nvPr/>
          </p:nvSpPr>
          <p:spPr bwMode="auto">
            <a:xfrm flipV="1" rot="18900000">
              <a:off x="5310653" y="5527501"/>
              <a:ext cx="300060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Bent Arrow 11@|1FFC:0|FBC:0|LFC:9868950|LBC:16777215"/>
            <p:cNvSpPr/>
            <p:nvPr/>
          </p:nvSpPr>
          <p:spPr bwMode="auto">
            <a:xfrm flipH="1" flipV="1" rot="18900000">
              <a:off x="7110579" y="1782329"/>
              <a:ext cx="300060" cy="1652812"/>
            </a:xfrm>
            <a:prstGeom prst="bentArrow">
              <a:avLst>
                <a:gd fmla="val 13663" name="adj1"/>
                <a:gd fmla="val 25006" name="adj2"/>
                <a:gd fmla="val 43568" name="adj3"/>
                <a:gd fmla="val 0" name="adj4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Rectangle 12@|1FFC:0|FBC:0|LFC:9868950|LBC:16777215"/>
            <p:cNvSpPr/>
            <p:nvPr/>
          </p:nvSpPr>
          <p:spPr bwMode="auto">
            <a:xfrm flipH="1" rot="18900000">
              <a:off x="6525675" y="2033482"/>
              <a:ext cx="300060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Bent Arrow 14@|1FFC:0|FBC:0|LFC:9868950|LBC:16777215"/>
            <p:cNvSpPr/>
            <p:nvPr/>
          </p:nvSpPr>
          <p:spPr bwMode="auto">
            <a:xfrm flipH="1" flipV="1" rot="2700000">
              <a:off x="7143566" y="4188905"/>
              <a:ext cx="300061" cy="1652812"/>
            </a:xfrm>
            <a:prstGeom prst="bentArrow">
              <a:avLst>
                <a:gd fmla="val 13663" name="adj1"/>
                <a:gd fmla="val 25006" name="adj2"/>
                <a:gd fmla="val 43568" name="adj3"/>
                <a:gd fmla="val 0" name="adj4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Rectangle 15@|1FFC:0|FBC:0|LFC:9868950|LBC:16777215"/>
            <p:cNvSpPr/>
            <p:nvPr/>
          </p:nvSpPr>
          <p:spPr bwMode="auto">
            <a:xfrm flipH="1" rot="2700000">
              <a:off x="7698159" y="4409747"/>
              <a:ext cx="300061" cy="4131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Rounded Rectangle 20@|1FFC:2381804|FBC:16777215|LFC:16777215|LBC:16777215"/>
            <p:cNvSpPr/>
            <p:nvPr/>
          </p:nvSpPr>
          <p:spPr bwMode="auto">
            <a:xfrm flipV="1" rot="18900000">
              <a:off x="6455778" y="3074438"/>
              <a:ext cx="1485674" cy="1485674"/>
            </a:xfrm>
            <a:prstGeom prst="roundRect">
              <a:avLst>
                <a:gd fmla="val 9646" name="adj"/>
              </a:avLst>
            </a:prstGeom>
            <a:solidFill>
              <a:srgbClr val="03715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16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ysClr lastClr="FFFFFF" val="window"/>
            </a:solidFill>
          </p:grpSpPr>
          <p:sp>
            <p:nvSpPr>
              <p:cNvPr id="23" name="Rectangle 18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24" name="Rectangle 19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25" name="Rectangle 20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26" name="Rectangle 21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27" name="Rectangle 22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28" name="Rectangle 23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29" name="Rectangle 24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0" name="Rectangle 25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1" name="Rectangle 26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2" name="Rectangle 27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3" name="Rectangle 28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4" name="Freeform 29@|5FFC:0|FBC:0|LFC:0|LBC:16777215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gdLst>
                  <a:gd fmla="*/ 157 w 157" name="T0"/>
                  <a:gd fmla="*/ 0 h 141" name="T1"/>
                  <a:gd fmla="*/ 135 w 157" name="T2"/>
                  <a:gd fmla="*/ 0 h 141" name="T3"/>
                  <a:gd fmla="*/ 135 w 157" name="T4"/>
                  <a:gd fmla="*/ 15 h 141" name="T5"/>
                  <a:gd fmla="*/ 114 w 157" name="T6"/>
                  <a:gd fmla="*/ 15 h 141" name="T7"/>
                  <a:gd fmla="*/ 114 w 157" name="T8"/>
                  <a:gd fmla="*/ 0 h 141" name="T9"/>
                  <a:gd fmla="*/ 47 w 157" name="T10"/>
                  <a:gd fmla="*/ 0 h 141" name="T11"/>
                  <a:gd fmla="*/ 47 w 157" name="T12"/>
                  <a:gd fmla="*/ 15 h 141" name="T13"/>
                  <a:gd fmla="*/ 25 w 157" name="T14"/>
                  <a:gd fmla="*/ 15 h 141" name="T15"/>
                  <a:gd fmla="*/ 25 w 157" name="T16"/>
                  <a:gd fmla="*/ 0 h 141" name="T17"/>
                  <a:gd fmla="*/ 0 w 157" name="T18"/>
                  <a:gd fmla="*/ 0 h 141" name="T19"/>
                  <a:gd fmla="*/ 0 w 157" name="T20"/>
                  <a:gd fmla="*/ 141 h 141" name="T21"/>
                  <a:gd fmla="*/ 12 w 157" name="T22"/>
                  <a:gd fmla="*/ 141 h 141" name="T23"/>
                  <a:gd fmla="*/ 146 w 157" name="T24"/>
                  <a:gd fmla="*/ 141 h 141" name="T25"/>
                  <a:gd fmla="*/ 157 w 157" name="T26"/>
                  <a:gd fmla="*/ 141 h 141" name="T27"/>
                  <a:gd fmla="*/ 157 w 157" name="T28"/>
                  <a:gd fmla="*/ 0 h 141" name="T29"/>
                  <a:gd fmla="*/ 146 w 157" name="T30"/>
                  <a:gd fmla="*/ 129 h 141" name="T31"/>
                  <a:gd fmla="*/ 12 w 157" name="T32"/>
                  <a:gd fmla="*/ 129 h 141" name="T33"/>
                  <a:gd fmla="*/ 12 w 157" name="T34"/>
                  <a:gd fmla="*/ 40 h 141" name="T35"/>
                  <a:gd fmla="*/ 146 w 157" name="T36"/>
                  <a:gd fmla="*/ 40 h 141" name="T37"/>
                  <a:gd fmla="*/ 146 w 157" name="T38"/>
                  <a:gd fmla="*/ 129 h 14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41" w="157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5" name="Rectangle 30@|1FFC:0|FBC:0|LFC:0|LBC:16777215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  <p:sp>
            <p:nvSpPr>
              <p:cNvPr id="36" name="Rectangle 31@|1FFC:0|FBC:0|LFC:0|LBC:16777215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kern="0" lang="en-US" sz="2400">
                  <a:solidFill>
                    <a:prstClr val="black"/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6030504020204" pitchFamily="34" typeface="Open Sans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7" name="Rounded Rectangle 17@|1FFC:14657585|FBC:16777215|LFC:16777215|LBC:16777215"/>
            <p:cNvSpPr/>
            <p:nvPr/>
          </p:nvSpPr>
          <p:spPr bwMode="auto">
            <a:xfrm flipV="1" rot="18900000">
              <a:off x="5352721" y="4177495"/>
              <a:ext cx="1485674" cy="1485674"/>
            </a:xfrm>
            <a:prstGeom prst="roundRect">
              <a:avLst>
                <a:gd fmla="val 9646" name="adj"/>
              </a:avLst>
            </a:prstGeom>
            <a:solidFill>
              <a:srgbClr val="6A6A6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8" name="Shape 719@|5FFC:16777215|FBC:16777215|LFC:16777215|LBC:16777215"/>
            <p:cNvSpPr/>
            <p:nvPr/>
          </p:nvSpPr>
          <p:spPr>
            <a:xfrm>
              <a:off x="5801694" y="4639527"/>
              <a:ext cx="587506" cy="5052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6" w="21332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ysClr lastClr="FFFFFF" val="window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defTabSz="914377">
                <a:defRPr b="1" sz="3100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b="1" kern="0" sz="3100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Kontrapunkt Bob Bold"/>
                <a:sym charset="0" panose="020b0604020202020204" pitchFamily="34" typeface="Arial"/>
              </a:endParaRPr>
            </a:p>
          </p:txBody>
        </p:sp>
        <p:sp>
          <p:nvSpPr>
            <p:cNvPr id="19" name="Rounded Rectangle 23@|1FFC:0|FBC:0|LFC:16777215|LBC:16777215"/>
            <p:cNvSpPr/>
            <p:nvPr/>
          </p:nvSpPr>
          <p:spPr bwMode="auto">
            <a:xfrm flipV="1" rot="18900000">
              <a:off x="4249665" y="3074438"/>
              <a:ext cx="1485674" cy="1485674"/>
            </a:xfrm>
            <a:prstGeom prst="roundRect">
              <a:avLst>
                <a:gd fmla="val 9646" name="adj"/>
              </a:avLst>
            </a:prstGeom>
            <a:solidFill>
              <a:srgbClr val="03715B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Shape 2102@|5FFC:16777215|FBC:16777215|LFC:16777215|LBC:16777215"/>
            <p:cNvSpPr/>
            <p:nvPr/>
          </p:nvSpPr>
          <p:spPr>
            <a:xfrm>
              <a:off x="4622339" y="3522435"/>
              <a:ext cx="720330" cy="5762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defTabSz="914377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ern="0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Helvetica Light"/>
                <a:sym charset="0" panose="020b0604020202020204" pitchFamily="34" typeface="Arial"/>
              </a:endParaRPr>
            </a:p>
          </p:txBody>
        </p:sp>
        <p:sp>
          <p:nvSpPr>
            <p:cNvPr id="21" name="Rounded Rectangle 26@|1FFC:4308095|FBC:16777215|LFC:16777215|LBC:16777215"/>
            <p:cNvSpPr/>
            <p:nvPr/>
          </p:nvSpPr>
          <p:spPr bwMode="auto">
            <a:xfrm flipV="1" rot="18900000">
              <a:off x="5352721" y="1971381"/>
              <a:ext cx="1485674" cy="1485674"/>
            </a:xfrm>
            <a:prstGeom prst="roundRect">
              <a:avLst>
                <a:gd fmla="val 9646" name="adj"/>
              </a:avLst>
            </a:prstGeom>
            <a:solidFill>
              <a:srgbClr val="6A6A6A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56@|5FFC:16777215|FBC:16777215|LFC:16777215|LBC:16777215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gdLst>
                <a:gd fmla="*/ 307 w 382" name="T0"/>
                <a:gd fmla="*/ 135 h 312" name="T1"/>
                <a:gd fmla="*/ 362 w 382" name="T2"/>
                <a:gd fmla="*/ 71 h 312" name="T3"/>
                <a:gd fmla="*/ 238 w 382" name="T4"/>
                <a:gd fmla="*/ 25 h 312" name="T5"/>
                <a:gd fmla="*/ 229 w 382" name="T6"/>
                <a:gd fmla="*/ 19 h 312" name="T7"/>
                <a:gd fmla="*/ 229 w 382" name="T8"/>
                <a:gd fmla="*/ 134 h 312" name="T9"/>
                <a:gd fmla="*/ 180 w 382" name="T10"/>
                <a:gd fmla="*/ 214 h 312" name="T11"/>
                <a:gd fmla="*/ 86 w 382" name="T12"/>
                <a:gd fmla="*/ 189 h 312" name="T13"/>
                <a:gd fmla="*/ 129 w 382" name="T14"/>
                <a:gd fmla="*/ 97 h 312" name="T15"/>
                <a:gd fmla="*/ 190 w 382" name="T16"/>
                <a:gd fmla="*/ 93 h 312" name="T17"/>
                <a:gd fmla="*/ 190 w 382" name="T18"/>
                <a:gd fmla="*/ 4 h 312" name="T19"/>
                <a:gd fmla="*/ 154 w 382" name="T20"/>
                <a:gd fmla="*/ 0 h 312" name="T21"/>
                <a:gd fmla="*/ 0 w 382" name="T22"/>
                <a:gd fmla="*/ 156 h 312" name="T23"/>
                <a:gd fmla="*/ 154 w 382" name="T24"/>
                <a:gd fmla="*/ 312 h 312" name="T25"/>
                <a:gd fmla="*/ 308 w 382" name="T26"/>
                <a:gd fmla="*/ 156 h 312" name="T27"/>
                <a:gd fmla="*/ 307 w 382" name="T28"/>
                <a:gd fmla="*/ 135 h 31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12" w="38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kern="0" lang="en-US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7" name="TextBox 13"/>
          <p:cNvSpPr txBox="1"/>
          <p:nvPr/>
        </p:nvSpPr>
        <p:spPr>
          <a:xfrm>
            <a:off x="8373134" y="2111507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8377215" y="2397412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9" name="TextBox 13"/>
          <p:cNvSpPr txBox="1"/>
          <p:nvPr/>
        </p:nvSpPr>
        <p:spPr>
          <a:xfrm>
            <a:off x="8373134" y="4711255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0" name="TextBox 13"/>
          <p:cNvSpPr txBox="1"/>
          <p:nvPr/>
        </p:nvSpPr>
        <p:spPr>
          <a:xfrm>
            <a:off x="8377215" y="4997160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1" name="TextBox 13"/>
          <p:cNvSpPr txBox="1"/>
          <p:nvPr/>
        </p:nvSpPr>
        <p:spPr>
          <a:xfrm>
            <a:off x="1375801" y="2111507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2" name="TextBox 13"/>
          <p:cNvSpPr txBox="1"/>
          <p:nvPr/>
        </p:nvSpPr>
        <p:spPr>
          <a:xfrm>
            <a:off x="1379882" y="2397412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43" name="TextBox 13"/>
          <p:cNvSpPr txBox="1"/>
          <p:nvPr/>
        </p:nvSpPr>
        <p:spPr>
          <a:xfrm>
            <a:off x="1375801" y="4711255"/>
            <a:ext cx="2338080" cy="24384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b="1" lang="en-US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44" name="TextBox 13"/>
          <p:cNvSpPr txBox="1"/>
          <p:nvPr/>
        </p:nvSpPr>
        <p:spPr>
          <a:xfrm>
            <a:off x="1379882" y="4997160"/>
            <a:ext cx="2333999" cy="365760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algn="r" defTabSz="1216817">
              <a:spcBef>
                <a:spcPct val="20000"/>
              </a:spcBef>
              <a:defRPr/>
            </a:pPr>
            <a:r>
              <a:rPr altLang="zh-CN" lang="en-US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  <p:extLst>
      <p:ext uri="{BB962C8B-B14F-4D97-AF65-F5344CB8AC3E}">
        <p14:creationId val="624131770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4944" y="2269892"/>
            <a:ext cx="5056632" cy="3084058"/>
            <a:chOff x="694944" y="2269892"/>
            <a:chExt cx="5056632" cy="3084058"/>
          </a:xfrm>
        </p:grpSpPr>
        <p:pic>
          <p:nvPicPr>
            <p:cNvPr descr="Laptop Mask 1.png" id="5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944" y="2269892"/>
              <a:ext cx="5056632" cy="3084058"/>
            </a:xfrm>
            <a:prstGeom prst="rect">
              <a:avLst/>
            </a:prstGeom>
          </p:spPr>
        </p:pic>
        <p:sp>
          <p:nvSpPr>
            <p:cNvPr id="6" name="直角三角形 5"/>
            <p:cNvSpPr/>
            <p:nvPr/>
          </p:nvSpPr>
          <p:spPr>
            <a:xfrm>
              <a:off x="1308296" y="2446537"/>
              <a:ext cx="3843674" cy="2453409"/>
            </a:xfrm>
            <a:prstGeom prst="rtTriangle">
              <a:avLst/>
            </a:prstGeom>
            <a:solidFill>
              <a:srgbClr val="04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1300118" y="2438359"/>
              <a:ext cx="3843674" cy="2453409"/>
            </a:xfrm>
            <a:prstGeom prst="rt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Oval 298"/>
            <p:cNvSpPr>
              <a:spLocks noChangeArrowheads="1"/>
            </p:cNvSpPr>
            <p:nvPr/>
          </p:nvSpPr>
          <p:spPr bwMode="auto">
            <a:xfrm>
              <a:off x="3147849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Oval 299"/>
            <p:cNvSpPr>
              <a:spLocks noChangeArrowheads="1"/>
            </p:cNvSpPr>
            <p:nvPr/>
          </p:nvSpPr>
          <p:spPr bwMode="auto">
            <a:xfrm>
              <a:off x="3352572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300"/>
            <p:cNvSpPr/>
            <p:nvPr/>
          </p:nvSpPr>
          <p:spPr bwMode="auto">
            <a:xfrm>
              <a:off x="2911899" y="3414800"/>
              <a:ext cx="555177" cy="364334"/>
            </a:xfrm>
            <a:custGeom>
              <a:gdLst>
                <a:gd fmla="*/ 256 w 266" name="T0"/>
                <a:gd fmla="*/ 153 h 174" name="T1"/>
                <a:gd fmla="*/ 113 w 266" name="T2"/>
                <a:gd fmla="*/ 153 h 174" name="T3"/>
                <a:gd fmla="*/ 64 w 266" name="T4"/>
                <a:gd fmla="*/ 7 h 174" name="T5"/>
                <a:gd fmla="*/ 54 w 266" name="T6"/>
                <a:gd fmla="*/ 0 h 174" name="T7"/>
                <a:gd fmla="*/ 11 w 266" name="T8"/>
                <a:gd fmla="*/ 0 h 174" name="T9"/>
                <a:gd fmla="*/ 0 w 266" name="T10"/>
                <a:gd fmla="*/ 10 h 174" name="T11"/>
                <a:gd fmla="*/ 11 w 266" name="T12"/>
                <a:gd fmla="*/ 21 h 174" name="T13"/>
                <a:gd fmla="*/ 47 w 266" name="T14"/>
                <a:gd fmla="*/ 21 h 174" name="T15"/>
                <a:gd fmla="*/ 96 w 266" name="T16"/>
                <a:gd fmla="*/ 167 h 174" name="T17"/>
                <a:gd fmla="*/ 106 w 266" name="T18"/>
                <a:gd fmla="*/ 174 h 174" name="T19"/>
                <a:gd fmla="*/ 256 w 266" name="T20"/>
                <a:gd fmla="*/ 174 h 174" name="T21"/>
                <a:gd fmla="*/ 266 w 266" name="T22"/>
                <a:gd fmla="*/ 164 h 174" name="T23"/>
                <a:gd fmla="*/ 256 w 266" name="T24"/>
                <a:gd fmla="*/ 153 h 17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74" w="266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" name="Freeform 301"/>
            <p:cNvSpPr>
              <a:spLocks noEditPoints="1"/>
            </p:cNvSpPr>
            <p:nvPr/>
          </p:nvSpPr>
          <p:spPr bwMode="auto">
            <a:xfrm>
              <a:off x="3106211" y="3466847"/>
              <a:ext cx="409443" cy="232479"/>
            </a:xfrm>
            <a:custGeom>
              <a:gdLst>
                <a:gd fmla="*/ 185 w 195" name="T0"/>
                <a:gd fmla="*/ 16 h 111" name="T1"/>
                <a:gd fmla="*/ 9 w 195" name="T2"/>
                <a:gd fmla="*/ 0 h 111" name="T3"/>
                <a:gd fmla="*/ 1 w 195" name="T4"/>
                <a:gd fmla="*/ 9 h 111" name="T5"/>
                <a:gd fmla="*/ 32 w 195" name="T6"/>
                <a:gd fmla="*/ 101 h 111" name="T7"/>
                <a:gd fmla="*/ 46 w 195" name="T8"/>
                <a:gd fmla="*/ 111 h 111" name="T9"/>
                <a:gd fmla="*/ 175 w 195" name="T10"/>
                <a:gd fmla="*/ 111 h 111" name="T11"/>
                <a:gd fmla="*/ 187 w 195" name="T12"/>
                <a:gd fmla="*/ 100 h 111" name="T13"/>
                <a:gd fmla="*/ 195 w 195" name="T14"/>
                <a:gd fmla="*/ 27 h 111" name="T15"/>
                <a:gd fmla="*/ 185 w 195" name="T16"/>
                <a:gd fmla="*/ 16 h 111" name="T17"/>
                <a:gd fmla="*/ 96 w 195" name="T18"/>
                <a:gd fmla="*/ 76 h 111" name="T19"/>
                <a:gd fmla="*/ 59 w 195" name="T20"/>
                <a:gd fmla="*/ 76 h 111" name="T21"/>
                <a:gd fmla="*/ 54 w 195" name="T22"/>
                <a:gd fmla="*/ 73 h 111" name="T23"/>
                <a:gd fmla="*/ 43 w 195" name="T24"/>
                <a:gd fmla="*/ 41 h 111" name="T25"/>
                <a:gd fmla="*/ 46 w 195" name="T26"/>
                <a:gd fmla="*/ 38 h 111" name="T27"/>
                <a:gd fmla="*/ 86 w 195" name="T28"/>
                <a:gd fmla="*/ 41 h 111" name="T29"/>
                <a:gd fmla="*/ 90 w 195" name="T30"/>
                <a:gd fmla="*/ 45 h 111" name="T31"/>
                <a:gd fmla="*/ 99 w 195" name="T32"/>
                <a:gd fmla="*/ 73 h 111" name="T33"/>
                <a:gd fmla="*/ 96 w 195" name="T34"/>
                <a:gd fmla="*/ 76 h 111" name="T35"/>
                <a:gd fmla="*/ 162 w 195" name="T36"/>
                <a:gd fmla="*/ 73 h 111" name="T37"/>
                <a:gd fmla="*/ 158 w 195" name="T38"/>
                <a:gd fmla="*/ 76 h 111" name="T39"/>
                <a:gd fmla="*/ 135 w 195" name="T40"/>
                <a:gd fmla="*/ 76 h 111" name="T41"/>
                <a:gd fmla="*/ 131 w 195" name="T42"/>
                <a:gd fmla="*/ 73 h 111" name="T43"/>
                <a:gd fmla="*/ 122 w 195" name="T44"/>
                <a:gd fmla="*/ 48 h 111" name="T45"/>
                <a:gd fmla="*/ 125 w 195" name="T46"/>
                <a:gd fmla="*/ 45 h 111" name="T47"/>
                <a:gd fmla="*/ 161 w 195" name="T48"/>
                <a:gd fmla="*/ 48 h 111" name="T49"/>
                <a:gd fmla="*/ 164 w 195" name="T50"/>
                <a:gd fmla="*/ 51 h 111" name="T51"/>
                <a:gd fmla="*/ 162 w 195" name="T52"/>
                <a:gd fmla="*/ 73 h 11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10" w="195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698561" y="3084423"/>
              <a:ext cx="1046788" cy="104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61241" y="2746022"/>
            <a:ext cx="4736592" cy="2390622"/>
            <a:chOff x="6461241" y="2746022"/>
            <a:chExt cx="4736592" cy="239062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461241" y="3258617"/>
              <a:ext cx="4736592" cy="0"/>
            </a:xfrm>
            <a:prstGeom prst="line">
              <a:avLst/>
            </a:prstGeom>
            <a:ln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470374" y="3422033"/>
              <a:ext cx="4727459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z="14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6470374" y="2746022"/>
              <a:ext cx="2752879" cy="42672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28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461241" y="4361046"/>
              <a:ext cx="4727459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z="1400">
                  <a:solidFill>
                    <a:srgbClr val="00000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2237256078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4916" r="20901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91009" y="4589516"/>
            <a:ext cx="4443041" cy="1430285"/>
            <a:chOff x="1291009" y="4589516"/>
            <a:chExt cx="4443041" cy="1430285"/>
          </a:xfrm>
        </p:grpSpPr>
        <p:sp>
          <p:nvSpPr>
            <p:cNvPr id="7" name="圆角矩形 6"/>
            <p:cNvSpPr/>
            <p:nvPr/>
          </p:nvSpPr>
          <p:spPr>
            <a:xfrm>
              <a:off x="1291009" y="4858163"/>
              <a:ext cx="4443041" cy="1161638"/>
            </a:xfrm>
            <a:prstGeom prst="roundRect">
              <a:avLst>
                <a:gd fmla="val 9083" name="adj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624384" y="5157174"/>
              <a:ext cx="3923980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404624" y="4589516"/>
              <a:ext cx="2215810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60866" y="4639314"/>
              <a:ext cx="189045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6817" lvl="0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01159" y="4589516"/>
            <a:ext cx="4443041" cy="1430285"/>
            <a:chOff x="6301159" y="4589516"/>
            <a:chExt cx="4443041" cy="1430285"/>
          </a:xfrm>
        </p:grpSpPr>
        <p:sp>
          <p:nvSpPr>
            <p:cNvPr id="14" name="圆角矩形 13"/>
            <p:cNvSpPr/>
            <p:nvPr/>
          </p:nvSpPr>
          <p:spPr>
            <a:xfrm>
              <a:off x="6301159" y="4858163"/>
              <a:ext cx="4443041" cy="1161638"/>
            </a:xfrm>
            <a:prstGeom prst="roundRect">
              <a:avLst>
                <a:gd fmla="val 9083" name="adj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6634532" y="5157174"/>
              <a:ext cx="3923980" cy="53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14774" y="4589516"/>
              <a:ext cx="2215810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71015" y="4639314"/>
              <a:ext cx="189045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6817" lvl="0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</p:spTree>
    <p:extLst>
      <p:ext uri="{BB962C8B-B14F-4D97-AF65-F5344CB8AC3E}">
        <p14:creationId val="4182391355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61108" y="875698"/>
            <a:ext cx="1532797" cy="5610457"/>
            <a:chOff x="5261108" y="875698"/>
            <a:chExt cx="1532797" cy="5610457"/>
          </a:xfrm>
        </p:grpSpPr>
        <p:sp>
          <p:nvSpPr>
            <p:cNvPr id="5" name="Freeform 13"/>
            <p:cNvSpPr/>
            <p:nvPr/>
          </p:nvSpPr>
          <p:spPr bwMode="auto">
            <a:xfrm>
              <a:off x="5374283" y="1563615"/>
              <a:ext cx="1419622" cy="4922540"/>
            </a:xfrm>
            <a:custGeom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b="b" l="0" r="r" t="0"/>
              <a:pathLst>
                <a:path h="843" w="246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rgbClr val="03715B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>
                <a:defRPr/>
              </a:pPr>
              <a:endParaRPr kern="0" lang="en-US" sz="3190">
                <a:solidFill>
                  <a:srgbClr val="262626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5261108" y="875698"/>
              <a:ext cx="1372819" cy="30480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altLang="zh-CN" b="1" lang="en-US" sz="20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KEYS</a:t>
              </a:r>
            </a:p>
          </p:txBody>
        </p:sp>
      </p:grpSp>
      <p:sp>
        <p:nvSpPr>
          <p:cNvPr id="7" name="Freeform 14"/>
          <p:cNvSpPr/>
          <p:nvPr/>
        </p:nvSpPr>
        <p:spPr bwMode="auto">
          <a:xfrm>
            <a:off x="5770547" y="2200787"/>
            <a:ext cx="353943" cy="271964"/>
          </a:xfrm>
          <a:custGeom>
            <a:cxnLst>
              <a:cxn ang="0">
                <a:pos x="57" y="21"/>
              </a:cxn>
              <a:cxn ang="0">
                <a:pos x="61" y="27"/>
              </a:cxn>
              <a:cxn ang="0">
                <a:pos x="58" y="47"/>
              </a:cxn>
              <a:cxn ang="0">
                <a:pos x="45" y="27"/>
              </a:cxn>
              <a:cxn ang="0">
                <a:pos x="35" y="35"/>
              </a:cxn>
              <a:cxn ang="0">
                <a:pos x="33" y="44"/>
              </a:cxn>
              <a:cxn ang="0">
                <a:pos x="0" y="7"/>
              </a:cxn>
              <a:cxn ang="0">
                <a:pos x="5" y="0"/>
              </a:cxn>
              <a:cxn ang="0">
                <a:pos x="44" y="26"/>
              </a:cxn>
              <a:cxn ang="0">
                <a:pos x="57" y="21"/>
              </a:cxn>
            </a:cxnLst>
            <a:rect b="b" l="0" r="r" t="0"/>
            <a:pathLst>
              <a:path h="47" w="61">
                <a:moveTo>
                  <a:pt x="57" y="21"/>
                </a:moveTo>
                <a:cubicBezTo>
                  <a:pt x="58" y="23"/>
                  <a:pt x="59" y="25"/>
                  <a:pt x="61" y="27"/>
                </a:cubicBezTo>
                <a:cubicBezTo>
                  <a:pt x="59" y="34"/>
                  <a:pt x="58" y="41"/>
                  <a:pt x="58" y="47"/>
                </a:cubicBezTo>
                <a:cubicBezTo>
                  <a:pt x="49" y="41"/>
                  <a:pt x="53" y="28"/>
                  <a:pt x="45" y="27"/>
                </a:cubicBezTo>
                <a:cubicBezTo>
                  <a:pt x="37" y="26"/>
                  <a:pt x="36" y="30"/>
                  <a:pt x="35" y="35"/>
                </a:cubicBezTo>
                <a:cubicBezTo>
                  <a:pt x="34" y="40"/>
                  <a:pt x="33" y="44"/>
                  <a:pt x="33" y="44"/>
                </a:cubicBezTo>
                <a:cubicBezTo>
                  <a:pt x="33" y="44"/>
                  <a:pt x="7" y="17"/>
                  <a:pt x="0" y="7"/>
                </a:cubicBezTo>
                <a:cubicBezTo>
                  <a:pt x="3" y="6"/>
                  <a:pt x="4" y="4"/>
                  <a:pt x="5" y="0"/>
                </a:cubicBezTo>
                <a:cubicBezTo>
                  <a:pt x="13" y="9"/>
                  <a:pt x="34" y="26"/>
                  <a:pt x="44" y="26"/>
                </a:cubicBezTo>
                <a:cubicBezTo>
                  <a:pt x="49" y="26"/>
                  <a:pt x="53" y="24"/>
                  <a:pt x="57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841" compatLnSpc="1" lIns="121682" numCol="1" rIns="121682" tIns="60841" vert="horz" wrap="square">
            <a:prstTxWarp prst="textNoShape">
              <a:avLst/>
            </a:prstTxWarp>
          </a:bodyPr>
          <a:lstStyle/>
          <a:p>
            <a:pPr defTabSz="1217615">
              <a:defRPr/>
            </a:pPr>
            <a:endParaRPr kern="0" lang="en-US" sz="319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6136031" y="2935087"/>
            <a:ext cx="161583" cy="205914"/>
          </a:xfrm>
          <a:custGeom>
            <a:cxnLst>
              <a:cxn ang="0">
                <a:pos x="15" y="1"/>
              </a:cxn>
              <a:cxn ang="0">
                <a:pos x="0" y="0"/>
              </a:cxn>
              <a:cxn ang="0">
                <a:pos x="13" y="19"/>
              </a:cxn>
              <a:cxn ang="0">
                <a:pos x="13" y="33"/>
              </a:cxn>
              <a:cxn ang="0">
                <a:pos x="24" y="35"/>
              </a:cxn>
              <a:cxn ang="0">
                <a:pos x="25" y="16"/>
              </a:cxn>
              <a:cxn ang="0">
                <a:pos x="15" y="1"/>
              </a:cxn>
            </a:cxnLst>
            <a:rect b="b" l="0" r="r" t="0"/>
            <a:pathLst>
              <a:path h="35" w="28">
                <a:moveTo>
                  <a:pt x="15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3" y="9"/>
                  <a:pt x="13" y="19"/>
                </a:cubicBezTo>
                <a:cubicBezTo>
                  <a:pt x="13" y="28"/>
                  <a:pt x="13" y="33"/>
                  <a:pt x="13" y="33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8" y="26"/>
                  <a:pt x="25" y="16"/>
                </a:cubicBezTo>
                <a:cubicBezTo>
                  <a:pt x="21" y="7"/>
                  <a:pt x="18" y="4"/>
                  <a:pt x="15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841" compatLnSpc="1" lIns="121682" numCol="1" rIns="121682" tIns="60841" vert="horz" wrap="square">
            <a:prstTxWarp prst="textNoShape">
              <a:avLst/>
            </a:prstTxWarp>
          </a:bodyPr>
          <a:lstStyle/>
          <a:p>
            <a:pPr defTabSz="1217615">
              <a:defRPr/>
            </a:pPr>
            <a:endParaRPr kern="0" lang="en-US" sz="319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" name="Freeform 16"/>
          <p:cNvSpPr/>
          <p:nvPr/>
        </p:nvSpPr>
        <p:spPr bwMode="auto">
          <a:xfrm>
            <a:off x="6228364" y="3432392"/>
            <a:ext cx="61555" cy="178719"/>
          </a:xfrm>
          <a:custGeom>
            <a:cxnLst>
              <a:cxn ang="0">
                <a:pos x="3" y="0"/>
              </a:cxn>
              <a:cxn ang="0">
                <a:pos x="0" y="23"/>
              </a:cxn>
              <a:cxn ang="0">
                <a:pos x="0" y="31"/>
              </a:cxn>
              <a:cxn ang="0">
                <a:pos x="11" y="29"/>
              </a:cxn>
              <a:cxn ang="0">
                <a:pos x="3" y="0"/>
              </a:cxn>
            </a:cxnLst>
            <a:rect b="b" l="0" r="r" t="0"/>
            <a:pathLst>
              <a:path h="31" w="11">
                <a:moveTo>
                  <a:pt x="3" y="0"/>
                </a:moveTo>
                <a:cubicBezTo>
                  <a:pt x="3" y="0"/>
                  <a:pt x="1" y="18"/>
                  <a:pt x="0" y="23"/>
                </a:cubicBezTo>
                <a:cubicBezTo>
                  <a:pt x="0" y="29"/>
                  <a:pt x="0" y="31"/>
                  <a:pt x="0" y="31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8" y="15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60841" compatLnSpc="1" lIns="121682" numCol="1" rIns="121682" tIns="60841" vert="horz" wrap="square">
            <a:prstTxWarp prst="textNoShape">
              <a:avLst/>
            </a:prstTxWarp>
          </a:bodyPr>
          <a:lstStyle/>
          <a:p>
            <a:pPr defTabSz="1217615">
              <a:defRPr/>
            </a:pPr>
            <a:endParaRPr kern="0" lang="en-US" sz="319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50937" y="1415180"/>
            <a:ext cx="2536212" cy="1649190"/>
            <a:chOff x="1650937" y="1415180"/>
            <a:chExt cx="2536212" cy="1649190"/>
          </a:xfrm>
        </p:grpSpPr>
        <p:cxnSp>
          <p:nvCxnSpPr>
            <p:cNvPr id="11" name="Straight Connector 22"/>
            <p:cNvCxnSpPr/>
            <p:nvPr/>
          </p:nvCxnSpPr>
          <p:spPr>
            <a:xfrm flipH="1">
              <a:off x="4187149" y="1512134"/>
              <a:ext cx="0" cy="1552236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14" name="Straight Connector 23"/>
            <p:cNvCxnSpPr/>
            <p:nvPr/>
          </p:nvCxnSpPr>
          <p:spPr>
            <a:xfrm flipH="1" rot="16200000">
              <a:off x="3822578" y="1532901"/>
              <a:ext cx="0" cy="729142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15" name="TextBox 21"/>
            <p:cNvSpPr txBox="1"/>
            <p:nvPr/>
          </p:nvSpPr>
          <p:spPr>
            <a:xfrm flipH="1">
              <a:off x="3499671" y="1415180"/>
              <a:ext cx="585418" cy="42672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800">
                  <a:solidFill>
                    <a:srgbClr val="FDB817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>
                  <a:solidFill>
                    <a:srgbClr val="445469"/>
                  </a:solidFill>
                  <a:sym charset="0" panose="020b0604020202020204" pitchFamily="34" typeface="Arial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650937" y="2179209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655018" y="2465114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50937" y="4606081"/>
            <a:ext cx="2536212" cy="1649190"/>
            <a:chOff x="1650937" y="4606081"/>
            <a:chExt cx="2536212" cy="1649190"/>
          </a:xfrm>
        </p:grpSpPr>
        <p:cxnSp>
          <p:nvCxnSpPr>
            <p:cNvPr id="19" name="Straight Connector 38"/>
            <p:cNvCxnSpPr/>
            <p:nvPr/>
          </p:nvCxnSpPr>
          <p:spPr>
            <a:xfrm flipH="1">
              <a:off x="4187149" y="4703035"/>
              <a:ext cx="0" cy="1552236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20" name="Straight Connector 39"/>
            <p:cNvCxnSpPr/>
            <p:nvPr/>
          </p:nvCxnSpPr>
          <p:spPr>
            <a:xfrm flipH="1" rot="16200000">
              <a:off x="3822578" y="4723802"/>
              <a:ext cx="0" cy="729142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1" name="TextBox 37"/>
            <p:cNvSpPr txBox="1"/>
            <p:nvPr/>
          </p:nvSpPr>
          <p:spPr>
            <a:xfrm flipH="1">
              <a:off x="3526922" y="4606080"/>
              <a:ext cx="530915" cy="42672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800">
                  <a:solidFill>
                    <a:srgbClr val="FDB817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>
                  <a:solidFill>
                    <a:srgbClr val="445469"/>
                  </a:solidFill>
                  <a:sym charset="0" panose="020b0604020202020204" pitchFamily="34" typeface="Arial"/>
                </a:rPr>
                <a:t>04</a:t>
              </a: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1650937" y="5284759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655018" y="5570664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12123" y="1415180"/>
            <a:ext cx="2421216" cy="1649190"/>
            <a:chOff x="7912123" y="1415180"/>
            <a:chExt cx="2421216" cy="1649190"/>
          </a:xfrm>
        </p:grpSpPr>
        <p:cxnSp>
          <p:nvCxnSpPr>
            <p:cNvPr id="25" name="Straight Connector 14"/>
            <p:cNvCxnSpPr/>
            <p:nvPr/>
          </p:nvCxnSpPr>
          <p:spPr>
            <a:xfrm flipH="1">
              <a:off x="7912123" y="1512134"/>
              <a:ext cx="0" cy="1552236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26" name="Straight Connector 15"/>
            <p:cNvCxnSpPr/>
            <p:nvPr/>
          </p:nvCxnSpPr>
          <p:spPr>
            <a:xfrm flipH="1" rot="5400000">
              <a:off x="8276694" y="1532901"/>
              <a:ext cx="0" cy="729142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27" name="TextBox 13"/>
            <p:cNvSpPr txBox="1"/>
            <p:nvPr/>
          </p:nvSpPr>
          <p:spPr>
            <a:xfrm>
              <a:off x="7981038" y="1415180"/>
              <a:ext cx="530915" cy="42672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800">
                  <a:solidFill>
                    <a:srgbClr val="FDB817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>
                  <a:solidFill>
                    <a:srgbClr val="445469"/>
                  </a:solidFill>
                  <a:sym charset="0" panose="020b0604020202020204" pitchFamily="34" typeface="Arial"/>
                </a:rPr>
                <a:t>02</a:t>
              </a: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7995260" y="2218893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7999340" y="2504798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12123" y="4606081"/>
            <a:ext cx="2421216" cy="1649190"/>
            <a:chOff x="7912123" y="4606081"/>
            <a:chExt cx="2421216" cy="164919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912123" y="4703035"/>
              <a:ext cx="0" cy="1552236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H="1" rot="5400000">
              <a:off x="8276694" y="4723802"/>
              <a:ext cx="0" cy="729142"/>
            </a:xfrm>
            <a:prstGeom prst="line">
              <a:avLst/>
            </a:prstGeom>
            <a:noFill/>
            <a:ln algn="ctr" cap="flat" cmpd="sng" w="12700">
              <a:solidFill>
                <a:srgbClr val="ADBACA"/>
              </a:solidFill>
              <a:prstDash val="solid"/>
            </a:ln>
            <a:effectLst/>
          </p:spPr>
        </p:cxnSp>
        <p:sp>
          <p:nvSpPr>
            <p:cNvPr id="33" name="TextBox 29"/>
            <p:cNvSpPr txBox="1"/>
            <p:nvPr/>
          </p:nvSpPr>
          <p:spPr>
            <a:xfrm>
              <a:off x="7981038" y="4606080"/>
              <a:ext cx="530915" cy="42672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>
              <a:defPPr>
                <a:defRPr lang="zh-CN"/>
              </a:defPPr>
              <a:lvl1pPr algn="ctr" defTabSz="1216817">
                <a:spcBef>
                  <a:spcPct val="20000"/>
                </a:spcBef>
                <a:defRPr b="1" sz="2800">
                  <a:solidFill>
                    <a:srgbClr val="FDB817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lang="en-US">
                  <a:solidFill>
                    <a:srgbClr val="445469"/>
                  </a:solidFill>
                  <a:sym charset="0" panose="020b0604020202020204" pitchFamily="34" typeface="Arial"/>
                </a:rPr>
                <a:t>03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7995260" y="5275681"/>
              <a:ext cx="233808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7999340" y="5561586"/>
              <a:ext cx="2333999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</p:spTree>
    <p:extLst>
      <p:ext uri="{BB962C8B-B14F-4D97-AF65-F5344CB8AC3E}">
        <p14:creationId val="4025912309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2" y="4184904"/>
                <a:ext cx="4024496" cy="640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mtClean="0" sz="36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fmla="val 1900" name="adj1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1540257575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12542" r="54757" t="11669"/>
          <a:stretch>
            <a:fillRect/>
          </a:stretch>
        </p:blipFill>
        <p:spPr>
          <a:xfrm>
            <a:off x="760748" y="2167859"/>
            <a:ext cx="2648030" cy="355412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12982" y="2167861"/>
            <a:ext cx="2453263" cy="3554124"/>
            <a:chOff x="3712982" y="2167861"/>
            <a:chExt cx="2453263" cy="3554124"/>
          </a:xfrm>
        </p:grpSpPr>
        <p:sp>
          <p:nvSpPr>
            <p:cNvPr id="6" name="Rectangle 8"/>
            <p:cNvSpPr/>
            <p:nvPr/>
          </p:nvSpPr>
          <p:spPr>
            <a:xfrm>
              <a:off x="3712982" y="2375733"/>
              <a:ext cx="2453263" cy="3346252"/>
            </a:xfrm>
            <a:prstGeom prst="rect">
              <a:avLst/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7" name="Trapezoid 10@|1FFC:3506772|FBC:16777215|LFC:16777215|LBC:16777215"/>
            <p:cNvSpPr/>
            <p:nvPr/>
          </p:nvSpPr>
          <p:spPr>
            <a:xfrm>
              <a:off x="4191777" y="2168705"/>
              <a:ext cx="1495673" cy="207873"/>
            </a:xfrm>
            <a:prstGeom prst="trapezoid">
              <a:avLst>
                <a:gd fmla="val 67927" name="adj"/>
              </a:avLst>
            </a:prstGeom>
            <a:solidFill>
              <a:srgbClr val="024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8" name="Pentagon 9@|1FFC:4308095|FBC:16777215|LFC:16777215|LBC:16777215"/>
            <p:cNvSpPr/>
            <p:nvPr/>
          </p:nvSpPr>
          <p:spPr>
            <a:xfrm rot="5400000">
              <a:off x="4442828" y="2056237"/>
              <a:ext cx="993572" cy="1216819"/>
            </a:xfrm>
            <a:prstGeom prst="homePlate">
              <a:avLst>
                <a:gd fmla="val 31720" name="adj"/>
              </a:avLst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9" name="Freeform 62"/>
            <p:cNvSpPr>
              <a:spLocks noChangeAspect="1" noEditPoints="1"/>
            </p:cNvSpPr>
            <p:nvPr/>
          </p:nvSpPr>
          <p:spPr bwMode="auto">
            <a:xfrm>
              <a:off x="4679207" y="2373145"/>
              <a:ext cx="520819" cy="524983"/>
            </a:xfrm>
            <a:custGeom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b="b" l="0" r="r" t="0"/>
              <a:pathLst>
                <a:path h="57" w="57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endParaRPr lang="en-US" sz="3190">
                <a:solidFill>
                  <a:schemeClr val="accent4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44998" y="3687823"/>
              <a:ext cx="1642452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044999" y="3365873"/>
              <a:ext cx="1649440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70509" y="2167861"/>
            <a:ext cx="2453263" cy="3554124"/>
            <a:chOff x="6270509" y="2167861"/>
            <a:chExt cx="2453263" cy="3554124"/>
          </a:xfrm>
        </p:grpSpPr>
        <p:sp>
          <p:nvSpPr>
            <p:cNvPr id="15" name="Rectangle 15"/>
            <p:cNvSpPr/>
            <p:nvPr/>
          </p:nvSpPr>
          <p:spPr>
            <a:xfrm>
              <a:off x="6270509" y="2375733"/>
              <a:ext cx="2453263" cy="3346252"/>
            </a:xfrm>
            <a:prstGeom prst="rect">
              <a:avLst/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16" name="Trapezoid 17@|1FFC:1137349|FBC:16777215|LFC:16777215|LBC:16777215"/>
            <p:cNvSpPr/>
            <p:nvPr/>
          </p:nvSpPr>
          <p:spPr>
            <a:xfrm>
              <a:off x="6749304" y="2168705"/>
              <a:ext cx="1495673" cy="207873"/>
            </a:xfrm>
            <a:prstGeom prst="trapezoid">
              <a:avLst>
                <a:gd fmla="val 67927" name="adj"/>
              </a:avLst>
            </a:prstGeom>
            <a:solidFill>
              <a:srgbClr val="024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17" name="Pentagon 18@|1FFC:1554685|FBC:16777215|LFC:16777215|LBC:16777215"/>
            <p:cNvSpPr/>
            <p:nvPr/>
          </p:nvSpPr>
          <p:spPr>
            <a:xfrm rot="5400000">
              <a:off x="7000355" y="2056237"/>
              <a:ext cx="993572" cy="1216819"/>
            </a:xfrm>
            <a:prstGeom prst="homePlate">
              <a:avLst>
                <a:gd fmla="val 31720" name="adj"/>
              </a:avLst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18" name="Freeform 245"/>
            <p:cNvSpPr>
              <a:spLocks noChangeAspect="1"/>
            </p:cNvSpPr>
            <p:nvPr/>
          </p:nvSpPr>
          <p:spPr bwMode="auto">
            <a:xfrm>
              <a:off x="7240900" y="2379396"/>
              <a:ext cx="512482" cy="512482"/>
            </a:xfrm>
            <a:custGeom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b="b" l="0" r="r" t="0"/>
              <a:pathLst>
                <a:path h="68" w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endParaRPr lang="en-US" sz="3190">
                <a:solidFill>
                  <a:schemeClr val="accent4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637007" y="3687823"/>
              <a:ext cx="1642452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637007" y="3365873"/>
              <a:ext cx="1510694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28036" y="2167861"/>
            <a:ext cx="2453263" cy="3554124"/>
            <a:chOff x="8828036" y="2167861"/>
            <a:chExt cx="2453263" cy="3554124"/>
          </a:xfrm>
        </p:grpSpPr>
        <p:sp>
          <p:nvSpPr>
            <p:cNvPr id="22" name="Rectangle 21"/>
            <p:cNvSpPr/>
            <p:nvPr/>
          </p:nvSpPr>
          <p:spPr>
            <a:xfrm>
              <a:off x="8828036" y="2375733"/>
              <a:ext cx="2453263" cy="3346252"/>
            </a:xfrm>
            <a:prstGeom prst="rect">
              <a:avLst/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23" name="Trapezoid 23@|1FFC:192|FBC:16777215|LFC:16777215|LBC:16777215"/>
            <p:cNvSpPr/>
            <p:nvPr/>
          </p:nvSpPr>
          <p:spPr>
            <a:xfrm>
              <a:off x="9306831" y="2168705"/>
              <a:ext cx="1495673" cy="207873"/>
            </a:xfrm>
            <a:prstGeom prst="trapezoid">
              <a:avLst>
                <a:gd fmla="val 67927" name="adj"/>
              </a:avLst>
            </a:prstGeom>
            <a:solidFill>
              <a:srgbClr val="024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24" name="Pentagon 24@|1FFC:2381804|FBC:16777215|LFC:16777215|LBC:16777215"/>
            <p:cNvSpPr/>
            <p:nvPr/>
          </p:nvSpPr>
          <p:spPr>
            <a:xfrm rot="5400000">
              <a:off x="9557882" y="2056237"/>
              <a:ext cx="993572" cy="1216819"/>
            </a:xfrm>
            <a:prstGeom prst="homePlate">
              <a:avLst>
                <a:gd fmla="val 31720" name="adj"/>
              </a:avLst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190"/>
            </a:p>
          </p:txBody>
        </p:sp>
        <p:sp>
          <p:nvSpPr>
            <p:cNvPr id="25" name="Freeform 132"/>
            <p:cNvSpPr>
              <a:spLocks noChangeAspect="1" noEditPoints="1"/>
            </p:cNvSpPr>
            <p:nvPr/>
          </p:nvSpPr>
          <p:spPr bwMode="auto">
            <a:xfrm>
              <a:off x="9750462" y="2344658"/>
              <a:ext cx="608412" cy="581957"/>
            </a:xfrm>
            <a:custGeom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b="b" l="0" r="r" t="0"/>
              <a:pathLst>
                <a:path h="61" w="64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endParaRPr lang="en-US" sz="3190">
                <a:solidFill>
                  <a:schemeClr val="accent4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208757" y="3687823"/>
              <a:ext cx="1642452" cy="1024128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9208758" y="3365873"/>
              <a:ext cx="1454322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</p:spTree>
    <p:extLst>
      <p:ext uri="{BB962C8B-B14F-4D97-AF65-F5344CB8AC3E}">
        <p14:creationId val="1533641762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37388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365781" y="2051431"/>
            <a:ext cx="11350095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6964" y="3646711"/>
            <a:ext cx="6078071" cy="1097752"/>
            <a:chOff x="3056964" y="3646711"/>
            <a:chExt cx="6078071" cy="109775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93029" y="3646711"/>
              <a:ext cx="38282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33"/>
            <p:cNvSpPr>
              <a:spLocks noChangeArrowheads="1"/>
            </p:cNvSpPr>
            <p:nvPr/>
          </p:nvSpPr>
          <p:spPr bwMode="auto">
            <a:xfrm>
              <a:off x="3056964" y="3808064"/>
              <a:ext cx="6078071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altLang="zh-CN" lang="en-US" sz="1400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0919" y="4302371"/>
              <a:ext cx="3770160" cy="44209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19929" y="4353024"/>
              <a:ext cx="30189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Mercury</a:t>
              </a:r>
            </a:p>
          </p:txBody>
        </p:sp>
      </p:grpSp>
    </p:spTree>
    <p:extLst>
      <p:ext uri="{BB962C8B-B14F-4D97-AF65-F5344CB8AC3E}">
        <p14:creationId val="374815883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6801" y="1609001"/>
            <a:ext cx="3498659" cy="3290602"/>
            <a:chOff x="776801" y="1609001"/>
            <a:chExt cx="3498659" cy="32906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rcRect r="14122"/>
            <a:stretch>
              <a:fillRect/>
            </a:stretch>
          </p:blipFill>
          <p:spPr>
            <a:xfrm>
              <a:off x="892757" y="1609001"/>
              <a:ext cx="3382703" cy="2537211"/>
            </a:xfrm>
            <a:prstGeom prst="rect">
              <a:avLst/>
            </a:prstGeom>
          </p:spPr>
        </p:pic>
        <p:sp>
          <p:nvSpPr>
            <p:cNvPr id="6" name="TextBox 7"/>
            <p:cNvSpPr txBox="1"/>
            <p:nvPr/>
          </p:nvSpPr>
          <p:spPr>
            <a:xfrm>
              <a:off x="776801" y="4183954"/>
              <a:ext cx="1911989" cy="4159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2129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</a:rPr>
                <a:t>Average ratings</a:t>
              </a:r>
            </a:p>
          </p:txBody>
        </p:sp>
        <p:sp>
          <p:nvSpPr>
            <p:cNvPr id="7" name="Freeform 153"/>
            <p:cNvSpPr>
              <a:spLocks noEditPoints="1"/>
            </p:cNvSpPr>
            <p:nvPr/>
          </p:nvSpPr>
          <p:spPr bwMode="auto">
            <a:xfrm>
              <a:off x="878209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53"/>
            <p:cNvSpPr>
              <a:spLocks noEditPoints="1"/>
            </p:cNvSpPr>
            <p:nvPr/>
          </p:nvSpPr>
          <p:spPr bwMode="auto">
            <a:xfrm>
              <a:off x="1170489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3"/>
            <p:cNvSpPr>
              <a:spLocks noEditPoints="1"/>
            </p:cNvSpPr>
            <p:nvPr/>
          </p:nvSpPr>
          <p:spPr bwMode="auto">
            <a:xfrm>
              <a:off x="1462769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53"/>
            <p:cNvSpPr>
              <a:spLocks noEditPoints="1"/>
            </p:cNvSpPr>
            <p:nvPr/>
          </p:nvSpPr>
          <p:spPr bwMode="auto">
            <a:xfrm>
              <a:off x="1755049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53"/>
            <p:cNvSpPr>
              <a:spLocks noEditPoints="1"/>
            </p:cNvSpPr>
            <p:nvPr/>
          </p:nvSpPr>
          <p:spPr bwMode="auto">
            <a:xfrm>
              <a:off x="2047329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74120" y="1609001"/>
            <a:ext cx="3513226" cy="3290602"/>
            <a:chOff x="7774120" y="1609001"/>
            <a:chExt cx="3513226" cy="329060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rcRect r="14122"/>
            <a:stretch>
              <a:fillRect/>
            </a:stretch>
          </p:blipFill>
          <p:spPr>
            <a:xfrm>
              <a:off x="7904643" y="1609001"/>
              <a:ext cx="3382703" cy="2537211"/>
            </a:xfrm>
            <a:prstGeom prst="rect">
              <a:avLst/>
            </a:prstGeom>
          </p:spPr>
        </p:pic>
        <p:sp>
          <p:nvSpPr>
            <p:cNvPr id="16" name="TextBox 38"/>
            <p:cNvSpPr txBox="1"/>
            <p:nvPr/>
          </p:nvSpPr>
          <p:spPr>
            <a:xfrm>
              <a:off x="7774121" y="4183954"/>
              <a:ext cx="1911989" cy="4159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2129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</a:rPr>
                <a:t>Average ratings</a:t>
              </a:r>
            </a:p>
          </p:txBody>
        </p:sp>
        <p:sp>
          <p:nvSpPr>
            <p:cNvPr id="17" name="Freeform 153"/>
            <p:cNvSpPr>
              <a:spLocks noEditPoints="1"/>
            </p:cNvSpPr>
            <p:nvPr/>
          </p:nvSpPr>
          <p:spPr bwMode="auto">
            <a:xfrm>
              <a:off x="787552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816780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3"/>
            <p:cNvSpPr>
              <a:spLocks noEditPoints="1"/>
            </p:cNvSpPr>
            <p:nvPr/>
          </p:nvSpPr>
          <p:spPr bwMode="auto">
            <a:xfrm>
              <a:off x="846008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53"/>
            <p:cNvSpPr>
              <a:spLocks noEditPoints="1"/>
            </p:cNvSpPr>
            <p:nvPr/>
          </p:nvSpPr>
          <p:spPr bwMode="auto">
            <a:xfrm>
              <a:off x="875236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53"/>
            <p:cNvSpPr>
              <a:spLocks noEditPoints="1"/>
            </p:cNvSpPr>
            <p:nvPr/>
          </p:nvSpPr>
          <p:spPr bwMode="auto">
            <a:xfrm>
              <a:off x="904464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75460" y="1609001"/>
            <a:ext cx="3505943" cy="3290602"/>
            <a:chOff x="4275460" y="1609001"/>
            <a:chExt cx="3505943" cy="329060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rcRect r="14122"/>
            <a:stretch>
              <a:fillRect/>
            </a:stretch>
          </p:blipFill>
          <p:spPr>
            <a:xfrm>
              <a:off x="4398700" y="1609001"/>
              <a:ext cx="3382703" cy="2537211"/>
            </a:xfrm>
            <a:prstGeom prst="rect">
              <a:avLst/>
            </a:prstGeom>
          </p:spPr>
        </p:pic>
        <p:sp>
          <p:nvSpPr>
            <p:cNvPr id="24" name="TextBox 48"/>
            <p:cNvSpPr txBox="1"/>
            <p:nvPr/>
          </p:nvSpPr>
          <p:spPr>
            <a:xfrm>
              <a:off x="4275460" y="4183954"/>
              <a:ext cx="1911989" cy="4159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2129" u="none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</a:rPr>
                <a:t>Average ratings</a:t>
              </a:r>
            </a:p>
          </p:txBody>
        </p:sp>
        <p:sp>
          <p:nvSpPr>
            <p:cNvPr id="25" name="Freeform 153"/>
            <p:cNvSpPr>
              <a:spLocks noEditPoints="1"/>
            </p:cNvSpPr>
            <p:nvPr/>
          </p:nvSpPr>
          <p:spPr bwMode="auto">
            <a:xfrm>
              <a:off x="437686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53"/>
            <p:cNvSpPr>
              <a:spLocks noEditPoints="1"/>
            </p:cNvSpPr>
            <p:nvPr/>
          </p:nvSpPr>
          <p:spPr bwMode="auto">
            <a:xfrm>
              <a:off x="466914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53"/>
            <p:cNvSpPr>
              <a:spLocks noEditPoints="1"/>
            </p:cNvSpPr>
            <p:nvPr/>
          </p:nvSpPr>
          <p:spPr bwMode="auto">
            <a:xfrm>
              <a:off x="496142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solidFill>
                <a:srgbClr val="00B050"/>
              </a:solidFill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3"/>
            <p:cNvSpPr>
              <a:spLocks noEditPoints="1"/>
            </p:cNvSpPr>
            <p:nvPr/>
          </p:nvSpPr>
          <p:spPr bwMode="auto">
            <a:xfrm>
              <a:off x="525370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53"/>
            <p:cNvSpPr>
              <a:spLocks noEditPoints="1"/>
            </p:cNvSpPr>
            <p:nvPr/>
          </p:nvSpPr>
          <p:spPr bwMode="auto">
            <a:xfrm>
              <a:off x="5545988" y="4639761"/>
              <a:ext cx="268292" cy="259842"/>
            </a:xfrm>
            <a:custGeom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b="b" l="0" r="r" t="0"/>
              <a:pathLst>
                <a:path h="57" w="59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anchor="t" anchorCtr="0" bIns="60841" compatLnSpc="1" lIns="121682" numCol="1" rIns="121682" tIns="60841" vert="horz" wrap="square">
              <a:prstTxWarp prst="textNoShape">
                <a:avLst/>
              </a:prstTxWarp>
            </a:bodyPr>
            <a:lstStyle/>
            <a:p>
              <a:pPr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0" name="Straight Connector 56"/>
          <p:cNvCxnSpPr/>
          <p:nvPr/>
        </p:nvCxnSpPr>
        <p:spPr>
          <a:xfrm>
            <a:off x="895109" y="5068325"/>
            <a:ext cx="10394271" cy="0"/>
          </a:xfrm>
          <a:prstGeom prst="line">
            <a:avLst/>
          </a:prstGeom>
          <a:noFill/>
          <a:ln algn="ctr" cap="flat" cmpd="sng" w="9525">
            <a:solidFill>
              <a:srgbClr val="ADBACA"/>
            </a:solidFill>
            <a:prstDash val="solid"/>
          </a:ln>
          <a:effectLst/>
        </p:spPr>
      </p:cxnSp>
      <p:grpSp>
        <p:nvGrpSpPr>
          <p:cNvPr id="31" name="组合 30"/>
          <p:cNvGrpSpPr/>
          <p:nvPr/>
        </p:nvGrpSpPr>
        <p:grpSpPr>
          <a:xfrm>
            <a:off x="878209" y="5237048"/>
            <a:ext cx="10348750" cy="517065"/>
            <a:chOff x="878209" y="5237048"/>
            <a:chExt cx="10348750" cy="517065"/>
          </a:xfrm>
        </p:grpSpPr>
        <p:sp>
          <p:nvSpPr>
            <p:cNvPr id="32" name="矩形 31"/>
            <p:cNvSpPr/>
            <p:nvPr/>
          </p:nvSpPr>
          <p:spPr>
            <a:xfrm>
              <a:off x="878209" y="5237048"/>
              <a:ext cx="3322316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4376868" y="5237048"/>
              <a:ext cx="3322316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904643" y="5237048"/>
              <a:ext cx="3322316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</a:t>
              </a:r>
            </a:p>
          </p:txBody>
        </p:sp>
      </p:grpSp>
    </p:spTree>
    <p:extLst>
      <p:ext uri="{BB962C8B-B14F-4D97-AF65-F5344CB8AC3E}">
        <p14:creationId val="2592373276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12123" t="49988"/>
          <a:stretch>
            <a:fillRect/>
          </a:stretch>
        </p:blipFill>
        <p:spPr>
          <a:xfrm>
            <a:off x="1236861" y="3732391"/>
            <a:ext cx="10322917" cy="2434451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 bwMode="auto">
          <a:xfrm>
            <a:off x="0" y="3733204"/>
            <a:ext cx="1014016" cy="2433638"/>
          </a:xfrm>
          <a:prstGeom prst="rect">
            <a:avLst/>
          </a:prstGeom>
          <a:solidFill>
            <a:srgbClr val="03715B"/>
          </a:solidFill>
          <a:ln w="9525">
            <a:noFill/>
            <a:round/>
          </a:ln>
        </p:spPr>
        <p:txBody>
          <a:bodyPr anchor="t" anchorCtr="0" bIns="60841" compatLnSpc="1" lIns="121682" numCol="1" rIns="121682" rtlCol="0" tIns="60841" vert="horz" wrap="square">
            <a:prstTxWarp prst="textNoShape">
              <a:avLst/>
            </a:prstTxWarp>
          </a:bodyPr>
          <a:lstStyle/>
          <a:p>
            <a:pPr algn="ctr" defTabSz="121761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3190" u="none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6862" y="1397001"/>
            <a:ext cx="10307438" cy="2032000"/>
            <a:chOff x="1236862" y="1397001"/>
            <a:chExt cx="10307438" cy="2032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rcRect r="14325"/>
            <a:stretch>
              <a:fillRect/>
            </a:stretch>
          </p:blipFill>
          <p:spPr>
            <a:xfrm>
              <a:off x="9328944" y="1397001"/>
              <a:ext cx="2215356" cy="2032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rcRect r="14673"/>
            <a:stretch>
              <a:fillRect/>
            </a:stretch>
          </p:blipFill>
          <p:spPr>
            <a:xfrm>
              <a:off x="6895307" y="1397001"/>
              <a:ext cx="2223293" cy="2032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236863" y="2025202"/>
              <a:ext cx="5078214" cy="7680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3087415303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rcRect r="12330"/>
          <a:stretch>
            <a:fillRect/>
          </a:stretch>
        </p:blipFill>
        <p:spPr>
          <a:xfrm>
            <a:off x="1722001" y="1971599"/>
            <a:ext cx="3247939" cy="2395579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722001" y="4786621"/>
            <a:ext cx="8825349" cy="512064"/>
          </a:xfrm>
          <a:prstGeom prst="rect">
            <a:avLst/>
          </a:prstGeom>
          <a:noFill/>
        </p:spPr>
        <p:txBody>
          <a:bodyPr anchor="t" anchorCtr="0" bIns="0" lIns="0" rIns="0" rtlCol="0" tIns="0" wrap="square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r>
              <a:rPr altLang="zh-CN" lang="en-US" smtClean="0" sz="1400">
                <a:solidFill>
                  <a:srgbClr val="44546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366017" y="2167365"/>
            <a:ext cx="4958989" cy="2048502"/>
            <a:chOff x="5366017" y="2167365"/>
            <a:chExt cx="4958989" cy="2048502"/>
          </a:xfrm>
        </p:grpSpPr>
        <p:sp>
          <p:nvSpPr>
            <p:cNvPr id="38" name="Oval 13"/>
            <p:cNvSpPr/>
            <p:nvPr/>
          </p:nvSpPr>
          <p:spPr>
            <a:xfrm>
              <a:off x="5366017" y="3373983"/>
              <a:ext cx="774193" cy="772838"/>
            </a:xfrm>
            <a:prstGeom prst="ellipse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</a:endParaRPr>
            </a:p>
          </p:txBody>
        </p:sp>
        <p:pic>
          <p:nvPicPr>
            <p:cNvPr id="39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44879" y="3518352"/>
              <a:ext cx="416471" cy="363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Oval 17"/>
            <p:cNvSpPr/>
            <p:nvPr/>
          </p:nvSpPr>
          <p:spPr>
            <a:xfrm>
              <a:off x="5366017" y="2167365"/>
              <a:ext cx="774193" cy="772838"/>
            </a:xfrm>
            <a:prstGeom prst="ellipse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</a:endParaRPr>
            </a:p>
          </p:txBody>
        </p:sp>
        <p:pic>
          <p:nvPicPr>
            <p:cNvPr id="41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530643" y="2330327"/>
              <a:ext cx="440082" cy="439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13"/>
            <p:cNvSpPr txBox="1"/>
            <p:nvPr/>
          </p:nvSpPr>
          <p:spPr>
            <a:xfrm>
              <a:off x="6387173" y="2634270"/>
              <a:ext cx="3937833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mtClean="0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</a:t>
              </a: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6383092" y="3560630"/>
              <a:ext cx="1952995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6387173" y="3846535"/>
              <a:ext cx="3937833" cy="36576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lang="en-US" smtClean="0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</a:t>
              </a: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6383092" y="2388049"/>
              <a:ext cx="1952995" cy="2438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</p:spTree>
    <p:extLst>
      <p:ext uri="{BB962C8B-B14F-4D97-AF65-F5344CB8AC3E}">
        <p14:creationId val="1757045491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8715486" y="4268973"/>
            <a:ext cx="459105" cy="902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7615"/>
            <a:r>
              <a:rPr lang="en-US" sz="5323">
                <a:latin charset="0" pitchFamily="2" typeface="Roboto"/>
                <a:ea charset="0" pitchFamily="2" typeface="Roboto"/>
              </a:rPr>
              <a:t>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3536" y="1181308"/>
            <a:ext cx="8785846" cy="2177407"/>
            <a:chOff x="603536" y="1181308"/>
            <a:chExt cx="8785846" cy="2177407"/>
          </a:xfrm>
        </p:grpSpPr>
        <p:pic>
          <p:nvPicPr>
            <p:cNvPr id="6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3536" y="1791458"/>
              <a:ext cx="1279949" cy="131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"/>
            <p:cNvSpPr/>
            <p:nvPr/>
          </p:nvSpPr>
          <p:spPr>
            <a:xfrm>
              <a:off x="1972211" y="1791458"/>
              <a:ext cx="101400" cy="1311579"/>
            </a:xfrm>
            <a:prstGeom prst="rect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8" name="TextBox 20"/>
            <p:cNvSpPr txBox="1"/>
            <p:nvPr/>
          </p:nvSpPr>
          <p:spPr>
            <a:xfrm rot="10800000">
              <a:off x="2073611" y="1190111"/>
              <a:ext cx="390447" cy="90266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7615"/>
              <a:r>
                <a:rPr lang="en-US" sz="5323">
                  <a:solidFill>
                    <a:srgbClr val="445469"/>
                  </a:solidFill>
                  <a:latin charset="0" pitchFamily="2" typeface="Roboto"/>
                  <a:ea charset="0" pitchFamily="2" typeface="Roboto"/>
                </a:rPr>
                <a:t>”</a:t>
              </a:r>
            </a:p>
          </p:txBody>
        </p:sp>
        <p:sp>
          <p:nvSpPr>
            <p:cNvPr id="9" name="TextBox 22"/>
            <p:cNvSpPr txBox="1"/>
            <p:nvPr/>
          </p:nvSpPr>
          <p:spPr>
            <a:xfrm>
              <a:off x="8512698" y="2447247"/>
              <a:ext cx="459105" cy="9026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/>
              <a:r>
                <a:rPr lang="en-US" sz="5323">
                  <a:solidFill>
                    <a:srgbClr val="445469"/>
                  </a:solidFill>
                  <a:latin charset="0" pitchFamily="2" typeface="Roboto"/>
                  <a:ea charset="0" pitchFamily="2" typeface="Roboto"/>
                </a:rPr>
                <a:t>”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311784" y="2114709"/>
              <a:ext cx="7077598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88097" y="3102314"/>
            <a:ext cx="9761583" cy="1513728"/>
            <a:chOff x="1788097" y="3102314"/>
            <a:chExt cx="9761583" cy="1513728"/>
          </a:xfrm>
        </p:grpSpPr>
        <p:pic>
          <p:nvPicPr>
            <p:cNvPr id="14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269731" y="3304463"/>
              <a:ext cx="1279949" cy="131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7"/>
            <p:cNvSpPr/>
            <p:nvPr/>
          </p:nvSpPr>
          <p:spPr>
            <a:xfrm>
              <a:off x="9995610" y="3304463"/>
              <a:ext cx="101400" cy="1311579"/>
            </a:xfrm>
            <a:prstGeom prst="rect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6" name="TextBox 24"/>
            <p:cNvSpPr txBox="1"/>
            <p:nvPr/>
          </p:nvSpPr>
          <p:spPr>
            <a:xfrm rot="10800000">
              <a:off x="1770138" y="3111117"/>
              <a:ext cx="459105" cy="9026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/>
              <a:r>
                <a:rPr lang="en-US" sz="5323">
                  <a:solidFill>
                    <a:srgbClr val="445469"/>
                  </a:solidFill>
                  <a:latin charset="0" pitchFamily="2" typeface="Roboto"/>
                  <a:ea charset="0" pitchFamily="2" typeface="Roboto"/>
                </a:rPr>
                <a:t>”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311784" y="3768215"/>
              <a:ext cx="7077598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536" y="4226786"/>
            <a:ext cx="8785846" cy="2401791"/>
            <a:chOff x="603536" y="4226786"/>
            <a:chExt cx="8785846" cy="2401791"/>
          </a:xfrm>
        </p:grpSpPr>
        <p:pic>
          <p:nvPicPr>
            <p:cNvPr id="19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3536" y="4724085"/>
              <a:ext cx="1279949" cy="131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3"/>
            <p:cNvSpPr/>
            <p:nvPr/>
          </p:nvSpPr>
          <p:spPr>
            <a:xfrm>
              <a:off x="1972211" y="4724085"/>
              <a:ext cx="101400" cy="1311579"/>
            </a:xfrm>
            <a:prstGeom prst="rect">
              <a:avLst/>
            </a:prstGeom>
            <a:solidFill>
              <a:srgbClr val="03715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761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mtClean="0" spc="0" strike="noStrike" sz="319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8542440" y="5717109"/>
              <a:ext cx="459105" cy="9026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/>
              <a:r>
                <a:rPr lang="en-US" sz="5323">
                  <a:solidFill>
                    <a:srgbClr val="445469"/>
                  </a:solidFill>
                  <a:latin charset="0" pitchFamily="2" typeface="Roboto"/>
                  <a:ea charset="0" pitchFamily="2" typeface="Roboto"/>
                </a:rPr>
                <a:t>”</a:t>
              </a:r>
            </a:p>
          </p:txBody>
        </p:sp>
        <p:sp>
          <p:nvSpPr>
            <p:cNvPr id="22" name="TextBox 25"/>
            <p:cNvSpPr txBox="1"/>
            <p:nvPr/>
          </p:nvSpPr>
          <p:spPr>
            <a:xfrm rot="10800000">
              <a:off x="2004952" y="4235590"/>
              <a:ext cx="459105" cy="9026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7615"/>
              <a:r>
                <a:rPr lang="en-US" sz="5323">
                  <a:solidFill>
                    <a:srgbClr val="445469"/>
                  </a:solidFill>
                  <a:latin charset="0" pitchFamily="2" typeface="Roboto"/>
                  <a:ea charset="0" pitchFamily="2" typeface="Roboto"/>
                </a:rPr>
                <a:t>”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311784" y="5240402"/>
              <a:ext cx="7077598" cy="51206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4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1425687367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5218" l="13632" r="6710" t="9293"/>
          <a:stretch>
            <a:fillRect/>
          </a:stretch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TITLE HERE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93868" y="2085975"/>
            <a:ext cx="5112306" cy="2924174"/>
            <a:chOff x="6193868" y="2085975"/>
            <a:chExt cx="5112306" cy="29241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rcRect t="13652"/>
            <a:stretch>
              <a:fillRect/>
            </a:stretch>
          </p:blipFill>
          <p:spPr>
            <a:xfrm>
              <a:off x="6193868" y="2085975"/>
              <a:ext cx="5112306" cy="292417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179315" y="2950091"/>
              <a:ext cx="1148317" cy="114831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mtClean="0" sz="900">
                  <a:solidFill>
                    <a:prstClr val="black">
                      <a:lumMod val="65000"/>
                      <a:lumOff val="35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THE </a:t>
              </a:r>
            </a:p>
            <a:p>
              <a:pPr algn="ctr"/>
              <a:r>
                <a:rPr lang="en-US" smtClean="0" sz="900">
                  <a:solidFill>
                    <a:prstClr val="black">
                      <a:lumMod val="65000"/>
                      <a:lumOff val="35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CLEAN</a:t>
              </a:r>
            </a:p>
            <a:p>
              <a:pPr algn="ctr"/>
              <a:r>
                <a:rPr lang="en-US" smtClean="0" sz="900">
                  <a:solidFill>
                    <a:prstClr val="black">
                      <a:lumMod val="65000"/>
                      <a:lumOff val="35000"/>
                    </a:prst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TEMPLATE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7095" y="2716008"/>
            <a:ext cx="4590731" cy="1709836"/>
            <a:chOff x="867095" y="2716008"/>
            <a:chExt cx="4590731" cy="1709836"/>
          </a:xfrm>
        </p:grpSpPr>
        <p:sp>
          <p:nvSpPr>
            <p:cNvPr id="8" name="矩形 7"/>
            <p:cNvSpPr/>
            <p:nvPr/>
          </p:nvSpPr>
          <p:spPr>
            <a:xfrm>
              <a:off x="1200470" y="3277677"/>
              <a:ext cx="3923980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altLang="zh-CN" lang="en-US" smtClean="0" sz="1200">
                  <a:solidFill>
                    <a:srgbClr val="44546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Add your words here，according to your need to draw the text box size。Please read the instructions and more work at the end of the manual template.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67095" y="2950091"/>
              <a:ext cx="4590731" cy="1475753"/>
            </a:xfrm>
            <a:prstGeom prst="roundRect">
              <a:avLst>
                <a:gd fmla="val 9083" name="adj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522701" y="2716008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53947" y="2765806"/>
              <a:ext cx="2797972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1216817" lvl="0">
                <a:spcBef>
                  <a:spcPct val="20000"/>
                </a:spcBef>
                <a:defRPr/>
              </a:pPr>
              <a:r>
                <a:rPr altLang="zh-CN" b="1" lang="en-US" smtClean="0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ADD TITLE</a:t>
              </a:r>
            </a:p>
          </p:txBody>
        </p:sp>
      </p:grpSp>
    </p:spTree>
    <p:extLst>
      <p:ext uri="{BB962C8B-B14F-4D97-AF65-F5344CB8AC3E}">
        <p14:creationId val="2482201434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00083" y="2708275"/>
            <a:ext cx="5726834" cy="2189837"/>
            <a:chOff x="6400083" y="2708275"/>
            <a:chExt cx="5726834" cy="2189837"/>
          </a:xfrm>
        </p:grpSpPr>
        <p:grpSp>
          <p:nvGrpSpPr>
            <p:cNvPr id="13" name="组合 2"/>
            <p:cNvGrpSpPr/>
            <p:nvPr/>
          </p:nvGrpSpPr>
          <p:grpSpPr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2" y="4184904"/>
                <a:ext cx="4024496" cy="640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mtClean="0" sz="36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  <p:grpSp>
            <p:nvGrpSpPr>
              <p:cNvPr id="15" name="组合 4"/>
              <p:cNvGrpSpPr/>
              <p:nvPr/>
            </p:nvGrpSpPr>
            <p:grpSpPr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gdLst>
                    <a:gd fmla="*/ 0 w 637309" name="connsiteX0"/>
                    <a:gd fmla="*/ 235527 h 568036" name="connsiteY0"/>
                    <a:gd fmla="*/ 637309 w 637309" name="connsiteX1"/>
                    <a:gd fmla="*/ 0 h 568036" name="connsiteY1"/>
                    <a:gd fmla="*/ 318655 w 637309" name="connsiteX2"/>
                    <a:gd fmla="*/ 568036 h 568036" name="connsiteY2"/>
                    <a:gd fmla="*/ 318655 w 637309" name="connsiteX3"/>
                    <a:gd fmla="*/ 332509 h 568036" name="connsiteY3"/>
                    <a:gd fmla="*/ 0 w 637309" name="connsiteX4"/>
                    <a:gd fmla="*/ 235527 h 56803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568036" w="637309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fmla="val 1900" name="adj1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矩形 33"/>
            <p:cNvSpPr>
              <a:spLocks noChangeArrowheads="1"/>
            </p:cNvSpPr>
            <p:nvPr/>
          </p:nvSpPr>
          <p:spPr bwMode="auto">
            <a:xfrm>
              <a:off x="6400083" y="4467225"/>
              <a:ext cx="5726834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size。Please read the instructions and more work at the end of the manual template.</a:t>
              </a:r>
            </a:p>
          </p:txBody>
        </p:sp>
      </p:grpSp>
    </p:spTree>
    <p:extLst>
      <p:ext uri="{BB962C8B-B14F-4D97-AF65-F5344CB8AC3E}">
        <p14:creationId val="648134737"/>
      </p:ext>
    </p:extLst>
  </p:cSld>
  <p:clrMapOvr>
    <a:masterClrMapping/>
  </p:clrMapOvr>
  <mc:AlternateContent>
    <mc:Choice Requires="p14">
      <p:transition p14:dur="30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204</Paragraphs>
  <Slides>31</Slides>
  <Notes>31</Notes>
  <TotalTime>198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7">
      <vt:lpstr>Arial</vt:lpstr>
      <vt:lpstr>Calibri Light</vt:lpstr>
      <vt:lpstr>Calibri</vt:lpstr>
      <vt:lpstr>微软雅黑</vt:lpstr>
      <vt:lpstr>宋体</vt:lpstr>
      <vt:lpstr>Roboto</vt:lpstr>
      <vt:lpstr>Open Sans</vt:lpstr>
      <vt:lpstr>Gulim</vt:lpstr>
      <vt:lpstr>맑은 고딕</vt:lpstr>
      <vt:lpstr>Lato Light</vt:lpstr>
      <vt:lpstr>ＭＳ Ｐゴシック</vt:lpstr>
      <vt:lpstr>Open Sans Light</vt:lpstr>
      <vt:lpstr>Gill Sans</vt:lpstr>
      <vt:lpstr>Helvetica Light</vt:lpstr>
      <vt:lpstr>Kontrapunkt Bob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2015-09-01T03:04:36Z</dcterms:created>
  <cp:lastModifiedBy>Administrator</cp:lastModifiedBy>
  <dcterms:modified xsi:type="dcterms:W3CDTF">2021-08-20T11:07:19Z</dcterms:modified>
  <cp:revision>4</cp:revision>
  <dc:title>PowerPoint 演示文稿</dc:title>
</cp:coreProperties>
</file>