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6" r:id="rId2"/>
  </p:sldMasterIdLst>
  <p:notesMasterIdLst>
    <p:notesMasterId r:id="rId3"/>
  </p:notesMasterIdLst>
  <p:sldIdLst>
    <p:sldId id="383" r:id="rId4"/>
    <p:sldId id="399" r:id="rId5"/>
    <p:sldId id="392" r:id="rId6"/>
    <p:sldId id="386" r:id="rId7"/>
    <p:sldId id="401" r:id="rId8"/>
    <p:sldId id="402" r:id="rId9"/>
    <p:sldId id="394" r:id="rId10"/>
    <p:sldId id="323" r:id="rId11"/>
    <p:sldId id="337" r:id="rId12"/>
    <p:sldId id="328" r:id="rId13"/>
    <p:sldId id="395" r:id="rId14"/>
    <p:sldId id="374" r:id="rId15"/>
    <p:sldId id="403" r:id="rId16"/>
    <p:sldId id="404" r:id="rId17"/>
    <p:sldId id="324" r:id="rId18"/>
    <p:sldId id="396" r:id="rId19"/>
    <p:sldId id="389" r:id="rId20"/>
    <p:sldId id="405" r:id="rId21"/>
    <p:sldId id="327" r:id="rId22"/>
    <p:sldId id="339" r:id="rId23"/>
    <p:sldId id="329" r:id="rId24"/>
    <p:sldId id="397" r:id="rId25"/>
    <p:sldId id="325" r:id="rId26"/>
    <p:sldId id="330" r:id="rId27"/>
    <p:sldId id="359" r:id="rId28"/>
    <p:sldId id="356" r:id="rId29"/>
    <p:sldId id="350" r:id="rId30"/>
    <p:sldId id="398" r:id="rId31"/>
    <p:sldId id="341" r:id="rId32"/>
    <p:sldId id="342" r:id="rId33"/>
    <p:sldId id="406" r:id="rId34"/>
    <p:sldId id="347" r:id="rId35"/>
    <p:sldId id="303" r:id="rId36"/>
    <p:sldId id="400" r:id="rId37"/>
    <p:sldId id="390" r:id="rId38"/>
    <p:sldId id="387"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40" userDrawn="1">
          <p15:clr>
            <a:srgbClr val="A4A3A4"/>
          </p15:clr>
        </p15:guide>
        <p15:guide id="3" pos="1504" userDrawn="1">
          <p15:clr>
            <a:srgbClr val="A4A3A4"/>
          </p15:clr>
        </p15:guide>
        <p15:guide id="4" orient="horz" pos="86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86443" autoAdjust="0"/>
  </p:normalViewPr>
  <p:slideViewPr>
    <p:cSldViewPr snapToGrid="0">
      <p:cViewPr varScale="1">
        <p:scale>
          <a:sx n="76" d="100"/>
          <a:sy n="76" d="100"/>
        </p:scale>
        <p:origin x="900" y="96"/>
      </p:cViewPr>
      <p:guideLst>
        <p:guide orient="horz" pos="822"/>
        <p:guide pos="3840"/>
        <p:guide pos="1504"/>
        <p:guide orient="horz" pos="8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lineChart>
        <c:grouping/>
        <c:varyColors val="0"/>
        <c:ser>
          <c:idx val="0"/>
          <c:order val="0"/>
          <c:tx>
            <c:strRef>
              <c:f>Sheet1!$B$1</c:f>
              <c:strCache>
                <c:ptCount val="1"/>
                <c:pt idx="0">
                  <c:v>系列 1</c:v>
                </c:pt>
              </c:strCache>
            </c:strRef>
          </c:tx>
          <c:spPr>
            <a:ln w="28575" cap="rnd">
              <a:solidFill>
                <a:srgbClr val="A362C4"/>
              </a:solidFill>
              <a:round/>
            </a:ln>
            <a:effectLst/>
          </c:spPr>
          <c:marker>
            <c:symbol val="circle"/>
            <c:spPr>
              <a:solidFill>
                <a:srgbClr val="024FA3"/>
              </a:solidFill>
              <a:ln w="9525">
                <a:solidFill>
                  <a:srgbClr val="A362C4"/>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179A44"/>
              </a:solidFill>
              <a:round/>
            </a:ln>
            <a:effectLst/>
          </c:spPr>
          <c:marker>
            <c:symbol val="circle"/>
            <c:spPr>
              <a:solidFill>
                <a:srgbClr val="002060"/>
              </a:solidFill>
              <a:ln w="9525">
                <a:solidFill>
                  <a:srgbClr val="179A44"/>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31750" cap="rnd">
              <a:solidFill>
                <a:srgbClr val="09839B"/>
              </a:solidFill>
              <a:round/>
            </a:ln>
            <a:effectLst/>
          </c:spPr>
          <c:marker>
            <c:symbol val="circle"/>
            <c:spPr>
              <a:solidFill>
                <a:srgbClr val="00B0F0"/>
              </a:solidFill>
              <a:ln w="50800">
                <a:solidFill>
                  <a:srgbClr val="09839B"/>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hiLowLines>
          <c:spPr>
            <a:ln w="9525" cap="flat" cmpd="sng" algn="ctr">
              <a:solidFill>
                <a:schemeClr val="bg1">
                  <a:lumMod val="65000"/>
                </a:schemeClr>
              </a:solidFill>
              <a:round/>
            </a:ln>
            <a:effectLst/>
          </c:spPr>
        </c:hiLowLines>
        <c:axId val="289704176"/>
        <c:axId val="289704736"/>
      </c:lineChart>
      <c:catAx>
        <c:axId val="2897041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9704736"/>
        <c:crosses val="autoZero"/>
        <c:auto val="0"/>
        <c:lblAlgn val="ctr"/>
        <c:lblOffset/>
        <c:noMultiLvlLbl val="0"/>
      </c:catAx>
      <c:valAx>
        <c:axId val="289704736"/>
        <c:scaling>
          <c:orientation/>
        </c:scaling>
        <c:delete val="0"/>
        <c:axPos val="l"/>
        <c:majorGridlines>
          <c:spPr>
            <a:ln w="9525" cap="flat" cmpd="sng" algn="ctr">
              <a:solidFill>
                <a:srgbClr val="F05A24"/>
              </a:solidFill>
              <a:round/>
            </a:ln>
            <a:effectLst/>
          </c:spPr>
        </c:majorGridlines>
        <c:title>
          <c:overlay val="0"/>
          <c:spPr>
            <a:noFill/>
            <a:ln>
              <a:noFill/>
            </a:ln>
            <a:effectLst/>
          </c:spPr>
          <c:txPr>
            <a:bodyPr rot="-5400000" spcFirstLastPara="1" vertOverflow="ellipsis" vert="horz" wrap="square" anchor="ctr" anchorCtr="1"/>
            <a:p>
              <a:pPr>
                <a:def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89704176"/>
        <c:crosses val="autoZero"/>
        <c:crossBetween val="between"/>
      </c:valAx>
      <c:spPr>
        <a:noFill/>
        <a:ln>
          <a:solidFill>
            <a:srgbClr val="F05A24"/>
          </a:solidFill>
        </a:ln>
        <a:effectLst/>
      </c:spPr>
    </c:plotArea>
    <c:legend>
      <c:legendPos/>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smtId="4294967295">
          <a:latin typeface="微软雅黑" panose="020b0503020204020204" pitchFamily="34" charset="-122"/>
          <a:ea typeface="微软雅黑" panose="020b0503020204020204" pitchFamily="34" charset="-122"/>
        </a:defRPr>
      </a:pPr>
      <a:endParaRPr smtId="4294967295">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areaChart>
        <c:varyColors val="0"/>
        <c:ser>
          <c:idx val="0"/>
          <c:order val="0"/>
          <c:tx>
            <c:strRef>
              <c:f>Sheet1!$B$1</c:f>
              <c:strCache>
                <c:ptCount val="1"/>
                <c:pt idx="0">
                  <c:v>系列 1</c:v>
                </c:pt>
              </c:strCache>
            </c:strRef>
          </c:tx>
          <c:spPr>
            <a:solidFill>
              <a:srgbClr val="62C4BC"/>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FAAF3B"/>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289705856"/>
        <c:axId val="289709776"/>
      </c:areaChart>
      <c:dateAx>
        <c:axId val="289705856"/>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89709776"/>
        <c:crosses val="autoZero"/>
        <c:auto val="0"/>
        <c:lblOffset/>
        <c:baseTimeUnit val="days"/>
      </c:dateAx>
      <c:valAx>
        <c:axId val="289709776"/>
        <c:scaling>
          <c:orientation/>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897058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2017/12/7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extLst>
      <p:ext uri="{BB962C8B-B14F-4D97-AF65-F5344CB8AC3E}">
        <p14:creationId val="13782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00443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51792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80396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111091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286849056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532143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80130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483434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903351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93512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标题幻灯片">
    <p:spTree>
      <p:nvGrpSpPr>
        <p:cNvPr id="1" name=""/>
        <p:cNvGrpSpPr/>
        <p:nvPr/>
      </p:nvGrpSpPr>
      <p:grpSpPr>
        <a:xfrm>
          <a:off x="0" y="0"/>
          <a:ext cx="0" cy="0"/>
        </a:xfrm>
      </p:grpSpPr>
      <p:sp>
        <p:nvSpPr>
          <p:cNvPr id="3" name="矩形 2"/>
          <p:cNvSpPr/>
          <p:nvPr userDrawn="1"/>
        </p:nvSpPr>
        <p:spPr>
          <a:xfrm>
            <a:off x="0" y="-37720"/>
            <a:ext cx="12192000" cy="6895719"/>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82562947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矩形 5"/>
          <p:cNvSpPr/>
          <p:nvPr userDrawn="1"/>
        </p:nvSpPr>
        <p:spPr>
          <a:xfrm>
            <a:off x="0" y="0"/>
            <a:ext cx="158537" cy="173126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1731264"/>
            <a:ext cx="158537" cy="169773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3429000"/>
            <a:ext cx="158537" cy="1731264"/>
          </a:xfrm>
          <a:prstGeom prst="rect">
            <a:avLst/>
          </a:prstGeom>
          <a:solidFill>
            <a:srgbClr val="009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5160264"/>
            <a:ext cx="158537" cy="1697736"/>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033463" y="0"/>
            <a:ext cx="158537" cy="1731264"/>
          </a:xfrm>
          <a:prstGeom prst="rect">
            <a:avLst/>
          </a:prstGeom>
          <a:solidFill>
            <a:srgbClr val="67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2033463" y="1731264"/>
            <a:ext cx="158537" cy="1697736"/>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2033463" y="3429000"/>
            <a:ext cx="158537" cy="173126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2033463" y="5160264"/>
            <a:ext cx="158537" cy="1697736"/>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58537" y="0"/>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487168" y="0"/>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4815799" y="0"/>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7229774" y="0"/>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9546337" y="0"/>
            <a:ext cx="2487004"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46223" y="6711696"/>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2474854" y="6711696"/>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4803485" y="6711696"/>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7217460" y="6711696"/>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534023" y="6711696"/>
            <a:ext cx="2499318"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1138524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82844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01250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209658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398234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18000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41933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2017/12/7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extLst>
      <p:ext uri="{BB962C8B-B14F-4D97-AF65-F5344CB8AC3E}">
        <p14:creationId val="2347183735"/>
      </p:ext>
    </p:extLst>
  </p:cSld>
  <p:clrMap bg1="lt1" tx1="dk1" bg2="lt2" tx2="dk2" accent1="accent1" accent2="accent2" accent3="accent3" accent4="accent4" accent5="accent5" accent6="accent6" hlink="hlink" folHlink="folHlink"/>
  <p:sldLayoutIdLst>
    <p:sldLayoutId id="2147483674" r:id="rId1"/>
    <p:sldLayoutId id="2147483694" r:id="rId2"/>
    <p:sldLayoutId id="2147483695" r:id="rId3"/>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1953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048656" y="6026733"/>
            <a:ext cx="5986780" cy="502920"/>
          </a:xfrm>
          <a:prstGeom prst="rect">
            <a:avLst/>
          </a:prstGeom>
        </p:spPr>
        <p:txBody>
          <a:bodyPr wrap="none">
            <a:spAutoFit/>
          </a:bodyPr>
          <a:lstStyle/>
          <a:p>
            <a:pPr>
              <a:lnSpc>
                <a:spcPct val="150000"/>
              </a:lnSpc>
              <a:tabLst>
                <a:tab pos="144000"/>
                <a:tab pos="1080000"/>
              </a:tabLst>
            </a:pPr>
            <a:r>
              <a:rPr altLang="en-US" lang="zh-CN" smtClean="0">
                <a:solidFill>
                  <a:schemeClr val="bg1"/>
                </a:solidFill>
                <a:latin charset="-122" panose="020b0503020204020204" pitchFamily="34" typeface="微软雅黑"/>
                <a:ea charset="-122" panose="020b0503020204020204" pitchFamily="34" typeface="微软雅黑"/>
              </a:rPr>
              <a:t>导师：成都理工    答辩人：理工大    专业：工程机械专业</a:t>
            </a:r>
          </a:p>
        </p:txBody>
      </p:sp>
      <p:sp>
        <p:nvSpPr>
          <p:cNvPr id="8" name="矩形 7"/>
          <p:cNvSpPr/>
          <p:nvPr/>
        </p:nvSpPr>
        <p:spPr>
          <a:xfrm>
            <a:off x="2492408" y="3668617"/>
            <a:ext cx="4480242" cy="365760"/>
          </a:xfrm>
          <a:prstGeom prst="rect">
            <a:avLst/>
          </a:prstGeom>
          <a:noFill/>
        </p:spPr>
        <p:txBody>
          <a:bodyPr wrap="none">
            <a:spAutoFit/>
          </a:bodyPr>
          <a:lstStyle/>
          <a:p>
            <a:pPr algn="r"/>
            <a:r>
              <a:rPr altLang="zh-CN" lang="en-US" smtClean="0">
                <a:solidFill>
                  <a:schemeClr val="bg1"/>
                </a:solidFill>
                <a:latin charset="-122" panose="020b0503020204020204" pitchFamily="34" typeface="微软雅黑"/>
                <a:ea charset="-122" panose="020b0503020204020204" pitchFamily="34" typeface="微软雅黑"/>
              </a:rPr>
              <a:t>Academic Papers Powerpoint Template</a:t>
            </a:r>
          </a:p>
        </p:txBody>
      </p:sp>
      <p:sp>
        <p:nvSpPr>
          <p:cNvPr id="11" name="矩形 10"/>
          <p:cNvSpPr/>
          <p:nvPr/>
        </p:nvSpPr>
        <p:spPr>
          <a:xfrm>
            <a:off x="2493091" y="4129016"/>
            <a:ext cx="6316980" cy="1188720"/>
          </a:xfrm>
          <a:prstGeom prst="rect">
            <a:avLst/>
          </a:prstGeom>
          <a:noFill/>
        </p:spPr>
        <p:txBody>
          <a:bodyPr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开题报告、论文答辩</a:t>
            </a:r>
          </a:p>
          <a:p>
            <a:r>
              <a:rPr altLang="en-US" b="1" lang="zh-CN" smtClean="0" sz="3600">
                <a:solidFill>
                  <a:schemeClr val="bg1"/>
                </a:solidFill>
                <a:latin charset="-122" panose="020b0503020204020204" pitchFamily="34" typeface="微软雅黑"/>
                <a:ea charset="-122" panose="020b0503020204020204" pitchFamily="34" typeface="微软雅黑"/>
              </a:rPr>
              <a:t>               学术类通用PPT模版</a:t>
            </a:r>
          </a:p>
        </p:txBody>
      </p:sp>
      <p:sp>
        <p:nvSpPr>
          <p:cNvPr id="5" name="矩形 4"/>
          <p:cNvSpPr/>
          <p:nvPr/>
        </p:nvSpPr>
        <p:spPr>
          <a:xfrm>
            <a:off x="4965978" y="5384017"/>
            <a:ext cx="4480242" cy="365760"/>
          </a:xfrm>
          <a:prstGeom prst="rect">
            <a:avLst/>
          </a:prstGeom>
          <a:noFill/>
        </p:spPr>
        <p:txBody>
          <a:bodyPr wrap="none">
            <a:spAutoFit/>
          </a:bodyPr>
          <a:lstStyle/>
          <a:p>
            <a:pPr algn="r"/>
            <a:r>
              <a:rPr altLang="zh-CN" lang="en-US" smtClean="0">
                <a:solidFill>
                  <a:schemeClr val="bg1"/>
                </a:solidFill>
                <a:latin charset="-122" panose="020b0503020204020204" pitchFamily="34" typeface="微软雅黑"/>
                <a:ea charset="-122" panose="020b0503020204020204" pitchFamily="34" typeface="微软雅黑"/>
              </a:rPr>
              <a:t>Academic Papers Powerpoint Template</a:t>
            </a:r>
          </a:p>
        </p:txBody>
      </p:sp>
    </p:spTree>
    <p:extLst>
      <p:ext uri="{BB962C8B-B14F-4D97-AF65-F5344CB8AC3E}">
        <p14:creationId val="1719002835"/>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54001" y="2300567"/>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540136"/>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0" name="TextBox 30"/>
          <p:cNvSpPr txBox="1"/>
          <p:nvPr/>
        </p:nvSpPr>
        <p:spPr>
          <a:xfrm>
            <a:off x="3435958" y="4540136"/>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1" name="TextBox 31"/>
          <p:cNvSpPr txBox="1"/>
          <p:nvPr/>
        </p:nvSpPr>
        <p:spPr>
          <a:xfrm>
            <a:off x="6050915" y="4540136"/>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sp>
        <p:nvSpPr>
          <p:cNvPr id="12" name="TextBox 32"/>
          <p:cNvSpPr txBox="1"/>
          <p:nvPr/>
        </p:nvSpPr>
        <p:spPr>
          <a:xfrm>
            <a:off x="8756042" y="4540136"/>
            <a:ext cx="2524786" cy="731520"/>
          </a:xfrm>
          <a:prstGeom prst="rect">
            <a:avLst/>
          </a:prstGeom>
          <a:noFill/>
        </p:spPr>
        <p:txBody>
          <a:bodyPr rtlCol="0" wrap="square">
            <a:spAutoFit/>
          </a:bodyPr>
          <a:lstStyle/>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a:p>
            <a:pPr algn="ct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点击添加文字说明</a:t>
            </a:r>
          </a:p>
        </p:txBody>
      </p:sp>
      <p:grpSp>
        <p:nvGrpSpPr>
          <p:cNvPr id="15" name="组合 14"/>
          <p:cNvGrpSpPr/>
          <p:nvPr/>
        </p:nvGrpSpPr>
        <p:grpSpPr>
          <a:xfrm>
            <a:off x="4643243" y="1579199"/>
            <a:ext cx="2905514" cy="721368"/>
            <a:chOff x="3385609" y="1289874"/>
            <a:chExt cx="2320263" cy="576064"/>
          </a:xfrm>
          <a:solidFill>
            <a:srgbClr val="09839B"/>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35"/>
            <p:cNvSpPr txBox="1"/>
            <p:nvPr/>
          </p:nvSpPr>
          <p:spPr>
            <a:xfrm>
              <a:off x="3763185" y="1418148"/>
              <a:ext cx="1545621" cy="316426"/>
            </a:xfrm>
            <a:prstGeom prst="rect">
              <a:avLst/>
            </a:prstGeom>
            <a:grpFill/>
          </p:spPr>
          <p:txBody>
            <a:bodyPr rtlCol="0" wrap="none">
              <a:spAutoFit/>
            </a:bodyPr>
            <a:lstStyle/>
            <a:p>
              <a:pPr algn="ctr"/>
              <a:r>
                <a:rPr altLang="en-US" b="1" lang="zh-CN" smtClean="0" spc="300" sz="2000">
                  <a:solidFill>
                    <a:schemeClr val="bg1"/>
                  </a:solidFill>
                  <a:latin charset="-122" panose="020b0503020204020204" pitchFamily="34" typeface="微软雅黑"/>
                  <a:ea charset="-122" panose="020b0503020204020204" pitchFamily="34" typeface="微软雅黑"/>
                </a:rPr>
                <a:t>此处输入标题</a:t>
              </a:r>
            </a:p>
          </p:txBody>
        </p:sp>
      </p:grpSp>
      <p:grpSp>
        <p:nvGrpSpPr>
          <p:cNvPr id="18" name="组合 17"/>
          <p:cNvGrpSpPr/>
          <p:nvPr/>
        </p:nvGrpSpPr>
        <p:grpSpPr>
          <a:xfrm>
            <a:off x="1001343" y="3743302"/>
            <a:ext cx="2384533" cy="721368"/>
            <a:chOff x="467544" y="3018066"/>
            <a:chExt cx="1904222" cy="576064"/>
          </a:xfrm>
          <a:solidFill>
            <a:srgbClr val="179A44"/>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36"/>
            <p:cNvSpPr txBox="1"/>
            <p:nvPr/>
          </p:nvSpPr>
          <p:spPr>
            <a:xfrm>
              <a:off x="798972"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1" name="组合 20"/>
          <p:cNvGrpSpPr/>
          <p:nvPr/>
        </p:nvGrpSpPr>
        <p:grpSpPr>
          <a:xfrm>
            <a:off x="3576211" y="3743302"/>
            <a:ext cx="2384533" cy="721368"/>
            <a:chOff x="2523762" y="3018066"/>
            <a:chExt cx="1904222" cy="576064"/>
          </a:xfrm>
          <a:solidFill>
            <a:srgbClr val="FAAF3B"/>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37"/>
            <p:cNvSpPr txBox="1"/>
            <p:nvPr/>
          </p:nvSpPr>
          <p:spPr>
            <a:xfrm>
              <a:off x="2855190"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4" name="组合 23"/>
          <p:cNvGrpSpPr/>
          <p:nvPr/>
        </p:nvGrpSpPr>
        <p:grpSpPr>
          <a:xfrm>
            <a:off x="6191168" y="3743302"/>
            <a:ext cx="2384533" cy="721368"/>
            <a:chOff x="4611994" y="3018066"/>
            <a:chExt cx="1904222" cy="576064"/>
          </a:xfrm>
          <a:solidFill>
            <a:srgbClr val="F05A2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38"/>
            <p:cNvSpPr txBox="1"/>
            <p:nvPr/>
          </p:nvSpPr>
          <p:spPr>
            <a:xfrm>
              <a:off x="4943423"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grpSp>
        <p:nvGrpSpPr>
          <p:cNvPr id="27" name="组合 26"/>
          <p:cNvGrpSpPr/>
          <p:nvPr/>
        </p:nvGrpSpPr>
        <p:grpSpPr>
          <a:xfrm>
            <a:off x="8806125" y="3743302"/>
            <a:ext cx="2384533" cy="721368"/>
            <a:chOff x="6700226" y="3018066"/>
            <a:chExt cx="1904222" cy="576064"/>
          </a:xfrm>
          <a:solidFill>
            <a:srgbClr val="A362C4"/>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39"/>
            <p:cNvSpPr txBox="1"/>
            <p:nvPr/>
          </p:nvSpPr>
          <p:spPr>
            <a:xfrm>
              <a:off x="7031655" y="3158629"/>
              <a:ext cx="1241365" cy="292086"/>
            </a:xfrm>
            <a:prstGeom prst="rect">
              <a:avLst/>
            </a:prstGeom>
            <a:grpFill/>
          </p:spPr>
          <p:txBody>
            <a:bodyPr rtlCol="0"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此处输入标题</a:t>
              </a:r>
            </a:p>
          </p:txBody>
        </p:sp>
      </p:grpSp>
    </p:spTree>
    <p:extLst>
      <p:ext uri="{BB962C8B-B14F-4D97-AF65-F5344CB8AC3E}">
        <p14:creationId val="234570518"/>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95463" y="-43542"/>
            <a:ext cx="601074" cy="60107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122" panose="020b0503020204020204" pitchFamily="34" typeface="微软雅黑"/>
                <a:ea charset="-122" panose="020b0503020204020204" pitchFamily="34" typeface="微软雅黑"/>
              </a:rPr>
              <a:t>Logo</a:t>
            </a:r>
          </a:p>
        </p:txBody>
      </p:sp>
      <p:sp>
        <p:nvSpPr>
          <p:cNvPr id="2" name="矩形 1"/>
          <p:cNvSpPr/>
          <p:nvPr/>
        </p:nvSpPr>
        <p:spPr>
          <a:xfrm>
            <a:off x="4016297" y="4282153"/>
            <a:ext cx="4156392" cy="1432560"/>
          </a:xfrm>
          <a:prstGeom prst="rect">
            <a:avLst/>
          </a:prstGeom>
          <a:noFill/>
        </p:spPr>
        <p:txBody>
          <a:bodyPr wrap="none">
            <a:spAutoFit/>
          </a:bodyPr>
          <a:lstStyle/>
          <a:p>
            <a:pPr algn="ctr"/>
            <a:r>
              <a:rPr altLang="en-US" b="1" lang="zh-CN" sz="4400">
                <a:solidFill>
                  <a:srgbClr val="A362C4"/>
                </a:solidFill>
                <a:latin charset="-122" panose="020b0503020204020204" pitchFamily="34" typeface="微软雅黑"/>
                <a:ea charset="-122" panose="020b0503020204020204" pitchFamily="34" typeface="微软雅黑"/>
              </a:rPr>
              <a:t>研究目的</a:t>
            </a:r>
          </a:p>
          <a:p>
            <a:pPr algn="ctr"/>
            <a:r>
              <a:rPr altLang="en-US" b="1" lang="zh-CN" sz="4400">
                <a:solidFill>
                  <a:srgbClr val="A362C4"/>
                </a:solidFill>
                <a:latin charset="-122" panose="020b0503020204020204" pitchFamily="34" typeface="微软雅黑"/>
                <a:ea charset="-122" panose="020b0503020204020204" pitchFamily="34" typeface="微软雅黑"/>
              </a:rPr>
              <a:t>Research Goal</a:t>
            </a:r>
          </a:p>
        </p:txBody>
      </p:sp>
      <p:grpSp>
        <p:nvGrpSpPr>
          <p:cNvPr id="10" name="组合 9"/>
          <p:cNvGrpSpPr/>
          <p:nvPr/>
        </p:nvGrpSpPr>
        <p:grpSpPr>
          <a:xfrm>
            <a:off x="4886736" y="1437074"/>
            <a:ext cx="2431617" cy="2431617"/>
            <a:chOff x="6884469" y="-1644316"/>
            <a:chExt cx="914400" cy="914400"/>
          </a:xfrm>
        </p:grpSpPr>
        <p:sp>
          <p:nvSpPr>
            <p:cNvPr id="14" name="KSO_Shape"/>
            <p:cNvSpPr/>
            <p:nvPr/>
          </p:nvSpPr>
          <p:spPr bwMode="auto">
            <a:xfrm>
              <a:off x="7045350" y="-1486933"/>
              <a:ext cx="592638" cy="599634"/>
            </a:xfrm>
            <a:custGeom>
              <a:gdLst>
                <a:gd fmla="*/ 912343 w 2122487" name="T0"/>
                <a:gd fmla="*/ 702822 h 2147888" name="T1"/>
                <a:gd fmla="*/ 1019025 w 2122487" name="T2"/>
                <a:gd fmla="*/ 752822 h 2147888" name="T3"/>
                <a:gd fmla="*/ 832155 w 2122487" name="T4"/>
                <a:gd fmla="*/ 978408 h 2147888" name="T5"/>
                <a:gd fmla="*/ 836610 w 2122487" name="T6"/>
                <a:gd fmla="*/ 1025591 h 2147888" name="T7"/>
                <a:gd fmla="*/ 871077 w 2122487" name="T8"/>
                <a:gd fmla="*/ 1060097 h 2147888" name="T9"/>
                <a:gd fmla="*/ 918908 w 2122487" name="T10"/>
                <a:gd fmla="*/ 1064792 h 2147888" name="T11"/>
                <a:gd fmla="*/ 1142824 w 2122487" name="T12"/>
                <a:gd fmla="*/ 878643 h 2147888" name="T13"/>
                <a:gd fmla="*/ 1191827 w 2122487" name="T14"/>
                <a:gd fmla="*/ 988502 h 2147888" name="T15"/>
                <a:gd fmla="*/ 1204958 w 2122487" name="T16"/>
                <a:gd fmla="*/ 1109158 h 2147888" name="T17"/>
                <a:gd fmla="*/ 1179401 w 2122487" name="T18"/>
                <a:gd fmla="*/ 1219955 h 2147888" name="T19"/>
                <a:gd fmla="*/ 1117736 w 2122487" name="T20"/>
                <a:gd fmla="*/ 1312678 h 2147888" name="T21"/>
                <a:gd fmla="*/ 1023715 w 2122487" name="T22"/>
                <a:gd fmla="*/ 1377702 h 2147888" name="T23"/>
                <a:gd fmla="*/ 902964 w 2122487" name="T24"/>
                <a:gd fmla="*/ 1403523 h 2147888" name="T25"/>
                <a:gd fmla="*/ 778931 w 2122487" name="T26"/>
                <a:gd fmla="*/ 1384040 h 2147888" name="T27"/>
                <a:gd fmla="*/ 665215 w 2122487" name="T28"/>
                <a:gd fmla="*/ 1323007 h 2147888" name="T29"/>
                <a:gd fmla="*/ 573772 w 2122487" name="T30"/>
                <a:gd fmla="*/ 1227937 h 2147888" name="T31"/>
                <a:gd fmla="*/ 516094 w 2122487" name="T32"/>
                <a:gd fmla="*/ 1106576 h 2147888" name="T33"/>
                <a:gd fmla="*/ 502494 w 2122487" name="T34"/>
                <a:gd fmla="*/ 976295 h 2147888" name="T35"/>
                <a:gd fmla="*/ 532740 w 2122487" name="T36"/>
                <a:gd fmla="*/ 861037 h 2147888" name="T37"/>
                <a:gd fmla="*/ 599095 w 2122487" name="T38"/>
                <a:gd fmla="*/ 769723 h 2147888" name="T39"/>
                <a:gd fmla="*/ 694523 w 2122487" name="T40"/>
                <a:gd fmla="*/ 709864 h 2147888" name="T41"/>
                <a:gd fmla="*/ 707682 w 2122487" name="T42"/>
                <a:gd fmla="*/ 270333 h 2147888" name="T43"/>
                <a:gd fmla="*/ 967579 w 2122487" name="T44"/>
                <a:gd fmla="*/ 311164 h 2147888" name="T45"/>
                <a:gd fmla="*/ 1199095 w 2122487" name="T46"/>
                <a:gd fmla="*/ 424976 h 2147888" name="T47"/>
                <a:gd fmla="*/ 1065159 w 2122487" name="T48"/>
                <a:gd fmla="*/ 618808 h 2147888" name="T49"/>
                <a:gd fmla="*/ 908704 w 2122487" name="T50"/>
                <a:gd fmla="*/ 552164 h 2147888" name="T51"/>
                <a:gd fmla="*/ 737471 w 2122487" name="T52"/>
                <a:gd fmla="*/ 537849 h 2147888" name="T53"/>
                <a:gd fmla="*/ 574215 w 2122487" name="T54"/>
                <a:gd fmla="*/ 582435 h 2147888" name="T55"/>
                <a:gd fmla="*/ 444031 w 2122487" name="T56"/>
                <a:gd fmla="*/ 680760 h 2147888" name="T57"/>
                <a:gd fmla="*/ 357477 w 2122487" name="T58"/>
                <a:gd fmla="*/ 823904 h 2147888" name="T59"/>
                <a:gd fmla="*/ 327218 w 2122487" name="T60"/>
                <a:gd fmla="*/ 1000841 h 2147888" name="T61"/>
                <a:gd fmla="*/ 365217 w 2122487" name="T62"/>
                <a:gd fmla="*/ 1194908 h 2147888" name="T63"/>
                <a:gd fmla="*/ 466315 w 2122487" name="T64"/>
                <a:gd fmla="*/ 1365508 h 2147888" name="T65"/>
                <a:gd fmla="*/ 613387 w 2122487" name="T66"/>
                <a:gd fmla="*/ 1493165 h 2147888" name="T67"/>
                <a:gd fmla="*/ 788841 w 2122487" name="T68"/>
                <a:gd fmla="*/ 1565207 h 2147888" name="T69"/>
                <a:gd fmla="*/ 973913 w 2122487" name="T70"/>
                <a:gd fmla="*/ 1572012 h 2147888" name="T71"/>
                <a:gd fmla="*/ 1140454 w 2122487" name="T72"/>
                <a:gd fmla="*/ 1512173 h 2147888" name="T73"/>
                <a:gd fmla="*/ 1261958 w 2122487" name="T74"/>
                <a:gd fmla="*/ 1401881 h 2147888" name="T75"/>
                <a:gd fmla="*/ 1333970 w 2122487" name="T76"/>
                <a:gd fmla="*/ 1257093 h 2147888" name="T77"/>
                <a:gd fmla="*/ 1352970 w 2122487" name="T78"/>
                <a:gd fmla="*/ 1091891 h 2147888" name="T79"/>
                <a:gd fmla="*/ 1315439 w 2122487" name="T80"/>
                <a:gd fmla="*/ 918474 h 2147888" name="T81"/>
                <a:gd fmla="*/ 1236860 w 2122487" name="T82"/>
                <a:gd fmla="*/ 776268 h 2147888" name="T83"/>
                <a:gd fmla="*/ 1515992 w 2122487" name="T84"/>
                <a:gd fmla="*/ 787767 h 2147888" name="T85"/>
                <a:gd fmla="*/ 1600201 w 2122487" name="T86"/>
                <a:gd fmla="*/ 1046365 h 2147888" name="T87"/>
                <a:gd fmla="*/ 1601609 w 2122487" name="T88"/>
                <a:gd fmla="*/ 1305669 h 2147888" name="T89"/>
                <a:gd fmla="*/ 1520918 w 2122487" name="T90"/>
                <a:gd fmla="*/ 1543852 h 2147888" name="T91"/>
                <a:gd fmla="*/ 1360241 w 2122487" name="T92"/>
                <a:gd fmla="*/ 1741205 h 2147888" name="T93"/>
                <a:gd fmla="*/ 1120516 w 2122487" name="T94"/>
                <a:gd fmla="*/ 1871678 h 2147888" name="T95"/>
                <a:gd fmla="*/ 933333 w 2122487" name="T96"/>
                <a:gd fmla="*/ 1904296 h 2147888" name="T97"/>
                <a:gd fmla="*/ 637078 w 2122487" name="T98"/>
                <a:gd fmla="*/ 1862291 h 2147888" name="T99"/>
                <a:gd fmla="*/ 363810 w 2122487" name="T100"/>
                <a:gd fmla="*/ 1714923 h 2147888" name="T101"/>
                <a:gd fmla="*/ 147775 w 2122487" name="T102"/>
                <a:gd fmla="*/ 1479789 h 2147888" name="T103"/>
                <a:gd fmla="*/ 36357 w 2122487" name="T104"/>
                <a:gd fmla="*/ 1238790 h 2147888" name="T105"/>
                <a:gd fmla="*/ 3284 w 2122487" name="T106"/>
                <a:gd fmla="*/ 1068424 h 2147888" name="T107"/>
                <a:gd fmla="*/ 30963 w 2122487" name="T108"/>
                <a:gd fmla="*/ 773452 h 2147888" name="T109"/>
                <a:gd fmla="*/ 154578 w 2122487" name="T110"/>
                <a:gd fmla="*/ 533391 h 2147888" name="T111"/>
                <a:gd fmla="*/ 348563 w 2122487" name="T112"/>
                <a:gd fmla="*/ 365371 h 2147888" name="T113"/>
                <a:gd fmla="*/ 592276 w 2122487" name="T114"/>
                <a:gd fmla="*/ 279719 h 2147888" name="T115"/>
                <a:gd fmla="*/ 1692442 w 2122487" name="T116"/>
                <a:gd fmla="*/ 169898 h 2147888" name="T117"/>
                <a:gd fmla="*/ 1726464 w 2122487" name="T118"/>
                <a:gd fmla="*/ 211020 h 2147888" name="T119"/>
                <a:gd fmla="*/ 926586 w 2122487" name="T120"/>
                <a:gd fmla="*/ 1021959 h 2147888" name="T121"/>
                <a:gd fmla="*/ 877782 w 2122487" name="T122"/>
                <a:gd fmla="*/ 1001280 h 2147888" name="T123"/>
                <a:gd fmla="*/ 1654900 w 2122487" name="T124"/>
                <a:gd fmla="*/ 181412 h 214788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47888" w="2122487">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5" name="椭圆 14"/>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12482806"/>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等腰三角形 1"/>
          <p:cNvSpPr>
            <a:spLocks noChangeArrowheads="1"/>
          </p:cNvSpPr>
          <p:nvPr/>
        </p:nvSpPr>
        <p:spPr bwMode="auto">
          <a:xfrm>
            <a:off x="8680006" y="1498600"/>
            <a:ext cx="1731281" cy="3209925"/>
          </a:xfrm>
          <a:prstGeom prst="triangle">
            <a:avLst>
              <a:gd fmla="val 50000" name="adj"/>
            </a:avLst>
          </a:prstGeom>
          <a:solidFill>
            <a:srgbClr val="09839B">
              <a:alpha val="69000"/>
            </a:srgb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en-US" sz="7200">
              <a:latin charset="0" panose="02070a03080606020203" pitchFamily="18" typeface="Bodoni MT Black"/>
              <a:ea charset="-122" panose="020b0503020204020204" pitchFamily="34" typeface="微软雅黑"/>
            </a:endParaRPr>
          </a:p>
        </p:txBody>
      </p:sp>
      <p:sp>
        <p:nvSpPr>
          <p:cNvPr id="9" name="等腰三角形 2"/>
          <p:cNvSpPr>
            <a:spLocks noChangeArrowheads="1"/>
          </p:cNvSpPr>
          <p:nvPr/>
        </p:nvSpPr>
        <p:spPr bwMode="auto">
          <a:xfrm>
            <a:off x="1780713" y="2211388"/>
            <a:ext cx="1786408" cy="2460625"/>
          </a:xfrm>
          <a:prstGeom prst="triangle">
            <a:avLst>
              <a:gd fmla="val 50000" name="adj"/>
            </a:avLst>
          </a:prstGeom>
          <a:solidFill>
            <a:srgbClr val="F05A24"/>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en-US" sz="7200">
              <a:latin charset="0" panose="02070a03080606020203" pitchFamily="18" typeface="Bodoni MT Black"/>
              <a:ea charset="-122" panose="020b0503020204020204" pitchFamily="34" typeface="微软雅黑"/>
            </a:endParaRPr>
          </a:p>
        </p:txBody>
      </p:sp>
      <p:sp>
        <p:nvSpPr>
          <p:cNvPr id="10" name="等腰三角形 3"/>
          <p:cNvSpPr>
            <a:spLocks noChangeArrowheads="1"/>
          </p:cNvSpPr>
          <p:nvPr/>
        </p:nvSpPr>
        <p:spPr bwMode="auto">
          <a:xfrm>
            <a:off x="3567121" y="2892425"/>
            <a:ext cx="1604963" cy="1816100"/>
          </a:xfrm>
          <a:prstGeom prst="triangle">
            <a:avLst>
              <a:gd fmla="val 50000" name="adj"/>
            </a:avLst>
          </a:prstGeom>
          <a:solidFill>
            <a:srgbClr val="179A44"/>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zh-CN" lang="en-US" sz="1800">
              <a:latin charset="0" panose="020b0604020202020204" pitchFamily="34" typeface="Arial"/>
            </a:endParaRPr>
          </a:p>
        </p:txBody>
      </p:sp>
      <p:sp>
        <p:nvSpPr>
          <p:cNvPr id="11" name="等腰三角形 4"/>
          <p:cNvSpPr>
            <a:spLocks noChangeArrowheads="1"/>
          </p:cNvSpPr>
          <p:nvPr/>
        </p:nvSpPr>
        <p:spPr bwMode="auto">
          <a:xfrm>
            <a:off x="5143056" y="1898650"/>
            <a:ext cx="1768475" cy="2809875"/>
          </a:xfrm>
          <a:prstGeom prst="triangle">
            <a:avLst>
              <a:gd fmla="val 50000" name="adj"/>
            </a:avLst>
          </a:prstGeom>
          <a:solidFill>
            <a:srgbClr val="A362C4">
              <a:alpha val="69000"/>
            </a:srgb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en-US" sz="7200">
              <a:latin charset="0" panose="02070a03080606020203" pitchFamily="18" typeface="Bodoni MT Black"/>
              <a:ea charset="-122" panose="020b0503020204020204" pitchFamily="34" typeface="微软雅黑"/>
            </a:endParaRPr>
          </a:p>
        </p:txBody>
      </p:sp>
      <p:sp>
        <p:nvSpPr>
          <p:cNvPr id="12" name="等腰三角形 5"/>
          <p:cNvSpPr>
            <a:spLocks noChangeArrowheads="1"/>
          </p:cNvSpPr>
          <p:nvPr/>
        </p:nvSpPr>
        <p:spPr bwMode="auto">
          <a:xfrm>
            <a:off x="6926045" y="2211388"/>
            <a:ext cx="1753498" cy="2497137"/>
          </a:xfrm>
          <a:prstGeom prst="triangle">
            <a:avLst>
              <a:gd fmla="val 50000" name="adj"/>
            </a:avLst>
          </a:prstGeom>
          <a:solidFill>
            <a:srgbClr val="FAAF3B">
              <a:alpha val="89000"/>
            </a:srgb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endParaRPr altLang="zh-CN" lang="en-US" sz="1800">
              <a:latin charset="0" panose="020b0604020202020204" pitchFamily="34" typeface="Arial"/>
            </a:endParaRPr>
          </a:p>
        </p:txBody>
      </p:sp>
      <p:sp>
        <p:nvSpPr>
          <p:cNvPr id="13" name="矩形 6"/>
          <p:cNvSpPr>
            <a:spLocks noChangeArrowheads="1"/>
          </p:cNvSpPr>
          <p:nvPr/>
        </p:nvSpPr>
        <p:spPr bwMode="auto">
          <a:xfrm>
            <a:off x="2181075" y="4989513"/>
            <a:ext cx="1160780"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latin charset="0" panose="02070a03080606020203" pitchFamily="18" typeface="Bodoni MT Black"/>
                <a:ea charset="-122" panose="020b0503020204020204" pitchFamily="34" typeface="微软雅黑"/>
                <a:sym charset="-78" panose="02020603050405020304" pitchFamily="18" typeface="Andalus"/>
              </a:rPr>
              <a:t>添加标题 </a:t>
            </a:r>
          </a:p>
        </p:txBody>
      </p:sp>
      <p:sp>
        <p:nvSpPr>
          <p:cNvPr id="14" name="矩形 7"/>
          <p:cNvSpPr>
            <a:spLocks noChangeArrowheads="1"/>
          </p:cNvSpPr>
          <p:nvPr/>
        </p:nvSpPr>
        <p:spPr bwMode="auto">
          <a:xfrm>
            <a:off x="3915418" y="4989513"/>
            <a:ext cx="1160780"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latin charset="0" panose="02070a03080606020203" pitchFamily="18" typeface="Bodoni MT Black"/>
                <a:ea charset="-122" panose="020b0503020204020204" pitchFamily="34" typeface="微软雅黑"/>
                <a:sym charset="-78" panose="02020603050405020304" pitchFamily="18" typeface="Andalus"/>
              </a:rPr>
              <a:t>添加标题 </a:t>
            </a:r>
          </a:p>
        </p:txBody>
      </p:sp>
      <p:sp>
        <p:nvSpPr>
          <p:cNvPr id="15" name="矩形 8"/>
          <p:cNvSpPr>
            <a:spLocks noChangeArrowheads="1"/>
          </p:cNvSpPr>
          <p:nvPr/>
        </p:nvSpPr>
        <p:spPr bwMode="auto">
          <a:xfrm>
            <a:off x="5476725" y="4989513"/>
            <a:ext cx="1160780"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latin charset="0" panose="02070a03080606020203" pitchFamily="18" typeface="Bodoni MT Black"/>
                <a:ea charset="-122" panose="020b0503020204020204" pitchFamily="34" typeface="微软雅黑"/>
                <a:sym charset="-78" panose="02020603050405020304" pitchFamily="18" typeface="Andalus"/>
              </a:rPr>
              <a:t>添加标题 </a:t>
            </a:r>
          </a:p>
        </p:txBody>
      </p:sp>
      <p:sp>
        <p:nvSpPr>
          <p:cNvPr id="16" name="矩形 9"/>
          <p:cNvSpPr>
            <a:spLocks noChangeArrowheads="1"/>
          </p:cNvSpPr>
          <p:nvPr/>
        </p:nvSpPr>
        <p:spPr bwMode="auto">
          <a:xfrm>
            <a:off x="7213450" y="4989513"/>
            <a:ext cx="1160780"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latin charset="0" panose="02070a03080606020203" pitchFamily="18" typeface="Bodoni MT Black"/>
                <a:ea charset="-122" panose="020b0503020204020204" pitchFamily="34" typeface="微软雅黑"/>
                <a:sym charset="-78" panose="02020603050405020304" pitchFamily="18" typeface="Andalus"/>
              </a:rPr>
              <a:t>添加标题 </a:t>
            </a:r>
          </a:p>
        </p:txBody>
      </p:sp>
      <p:sp>
        <p:nvSpPr>
          <p:cNvPr id="17" name="矩形 10"/>
          <p:cNvSpPr>
            <a:spLocks noChangeArrowheads="1"/>
          </p:cNvSpPr>
          <p:nvPr/>
        </p:nvSpPr>
        <p:spPr bwMode="auto">
          <a:xfrm>
            <a:off x="8843019" y="4989513"/>
            <a:ext cx="1160780" cy="36576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latin charset="0" panose="02070a03080606020203" pitchFamily="18" typeface="Bodoni MT Black"/>
                <a:ea charset="-122" panose="020b0503020204020204" pitchFamily="34" typeface="微软雅黑"/>
                <a:sym charset="-78" panose="02020603050405020304" pitchFamily="18" typeface="Andalus"/>
              </a:rPr>
              <a:t>添加标题 </a:t>
            </a:r>
          </a:p>
        </p:txBody>
      </p:sp>
    </p:spTree>
    <p:extLst>
      <p:ext uri="{BB962C8B-B14F-4D97-AF65-F5344CB8AC3E}">
        <p14:creationId val="2156913017"/>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4833136" y="992709"/>
            <a:ext cx="1776758" cy="1776758"/>
          </a:xfrm>
          <a:custGeom>
            <a:gdLst>
              <a:gd fmla="*/ 0 w 1776758" name="connsiteX0"/>
              <a:gd fmla="*/ 888379 h 1776758" name="connsiteY0"/>
              <a:gd fmla="*/ 888379 w 1776758" name="connsiteX1"/>
              <a:gd fmla="*/ 0 h 1776758" name="connsiteY1"/>
              <a:gd fmla="*/ 1776758 w 1776758" name="connsiteX2"/>
              <a:gd fmla="*/ 888379 h 1776758" name="connsiteY2"/>
              <a:gd fmla="*/ 888379 w 1776758" name="connsiteX3"/>
              <a:gd fmla="*/ 1776758 h 1776758" name="connsiteY3"/>
              <a:gd fmla="*/ 0 w 1776758" name="connsiteX4"/>
              <a:gd fmla="*/ 888379 h 17767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309730" lIns="309730" numCol="1" rIns="309730" spcCol="1270" spcFirstLastPara="0" tIns="309730" vert="horz" wrap="square">
            <a:noAutofit/>
          </a:bodyPr>
          <a:lstStyle/>
          <a:p>
            <a:pPr algn="ctr" defTabSz="1733550" lvl="0">
              <a:lnSpc>
                <a:spcPct val="90000"/>
              </a:lnSpc>
              <a:spcBef>
                <a:spcPct val="0"/>
              </a:spcBef>
              <a:spcAft>
                <a:spcPct val="35000"/>
              </a:spcAft>
            </a:pPr>
            <a:endParaRPr altLang="en-US" kern="1200" lang="zh-CN" sz="3900"/>
          </a:p>
        </p:txBody>
      </p:sp>
      <p:sp>
        <p:nvSpPr>
          <p:cNvPr id="3" name="任意多边形 2"/>
          <p:cNvSpPr/>
          <p:nvPr/>
        </p:nvSpPr>
        <p:spPr>
          <a:xfrm>
            <a:off x="5206256" y="2913740"/>
            <a:ext cx="1030520" cy="1030520"/>
          </a:xfrm>
          <a:custGeom>
            <a:gdLst>
              <a:gd fmla="*/ 136595 w 1030520" name="connsiteX0"/>
              <a:gd fmla="*/ 394071 h 1030520" name="connsiteY0"/>
              <a:gd fmla="*/ 394071 w 1030520" name="connsiteX1"/>
              <a:gd fmla="*/ 394071 h 1030520" name="connsiteY1"/>
              <a:gd fmla="*/ 394071 w 1030520" name="connsiteX2"/>
              <a:gd fmla="*/ 136595 h 1030520" name="connsiteY2"/>
              <a:gd fmla="*/ 636449 w 1030520" name="connsiteX3"/>
              <a:gd fmla="*/ 136595 h 1030520" name="connsiteY3"/>
              <a:gd fmla="*/ 636449 w 1030520" name="connsiteX4"/>
              <a:gd fmla="*/ 394071 h 1030520" name="connsiteY4"/>
              <a:gd fmla="*/ 893925 w 1030520" name="connsiteX5"/>
              <a:gd fmla="*/ 394071 h 1030520" name="connsiteY5"/>
              <a:gd fmla="*/ 893925 w 1030520" name="connsiteX6"/>
              <a:gd fmla="*/ 636449 h 1030520" name="connsiteY6"/>
              <a:gd fmla="*/ 636449 w 1030520" name="connsiteX7"/>
              <a:gd fmla="*/ 636449 h 1030520" name="connsiteY7"/>
              <a:gd fmla="*/ 636449 w 1030520" name="connsiteX8"/>
              <a:gd fmla="*/ 893925 h 1030520" name="connsiteY8"/>
              <a:gd fmla="*/ 394071 w 1030520" name="connsiteX9"/>
              <a:gd fmla="*/ 893925 h 1030520" name="connsiteY9"/>
              <a:gd fmla="*/ 394071 w 1030520" name="connsiteX10"/>
              <a:gd fmla="*/ 636449 h 1030520" name="connsiteY10"/>
              <a:gd fmla="*/ 136595 w 1030520" name="connsiteX11"/>
              <a:gd fmla="*/ 636449 h 1030520" name="connsiteY11"/>
              <a:gd fmla="*/ 136595 w 1030520" name="connsiteX12"/>
              <a:gd fmla="*/ 394071 h 103052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030520" w="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85000"/>
            </a:schemeClr>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394071" lIns="136595" numCol="1" rIns="136595" spcCol="1270" spcFirstLastPara="0" tIns="394071" vert="horz" wrap="square">
            <a:noAutofit/>
          </a:bodyPr>
          <a:lstStyle/>
          <a:p>
            <a:pPr algn="ctr" defTabSz="755650" lvl="0">
              <a:lnSpc>
                <a:spcPct val="90000"/>
              </a:lnSpc>
              <a:spcBef>
                <a:spcPct val="0"/>
              </a:spcBef>
              <a:spcAft>
                <a:spcPct val="35000"/>
              </a:spcAft>
            </a:pPr>
            <a:endParaRPr altLang="en-US" kern="1200" lang="zh-CN" sz="1700"/>
          </a:p>
        </p:txBody>
      </p:sp>
      <p:sp>
        <p:nvSpPr>
          <p:cNvPr id="4" name="任意多边形 3"/>
          <p:cNvSpPr/>
          <p:nvPr/>
        </p:nvSpPr>
        <p:spPr>
          <a:xfrm>
            <a:off x="4833136" y="4088533"/>
            <a:ext cx="1776758" cy="1776758"/>
          </a:xfrm>
          <a:custGeom>
            <a:gdLst>
              <a:gd fmla="*/ 0 w 1776758" name="connsiteX0"/>
              <a:gd fmla="*/ 888379 h 1776758" name="connsiteY0"/>
              <a:gd fmla="*/ 888379 w 1776758" name="connsiteX1"/>
              <a:gd fmla="*/ 0 h 1776758" name="connsiteY1"/>
              <a:gd fmla="*/ 1776758 w 1776758" name="connsiteX2"/>
              <a:gd fmla="*/ 888379 h 1776758" name="connsiteY2"/>
              <a:gd fmla="*/ 888379 w 1776758" name="connsiteX3"/>
              <a:gd fmla="*/ 1776758 h 1776758" name="connsiteY3"/>
              <a:gd fmla="*/ 0 w 1776758" name="connsiteX4"/>
              <a:gd fmla="*/ 888379 h 17767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309730" lIns="309730" numCol="1" rIns="309730" spcCol="1270" spcFirstLastPara="0" tIns="309730" vert="horz" wrap="square">
            <a:noAutofit/>
          </a:bodyPr>
          <a:lstStyle/>
          <a:p>
            <a:pPr algn="ctr" defTabSz="1733550" lvl="0">
              <a:lnSpc>
                <a:spcPct val="90000"/>
              </a:lnSpc>
              <a:spcBef>
                <a:spcPct val="0"/>
              </a:spcBef>
              <a:spcAft>
                <a:spcPct val="35000"/>
              </a:spcAft>
            </a:pPr>
            <a:endParaRPr altLang="en-US" kern="1200" lang="zh-CN" sz="3900"/>
          </a:p>
        </p:txBody>
      </p:sp>
      <p:sp>
        <p:nvSpPr>
          <p:cNvPr id="5" name="任意多边形 4"/>
          <p:cNvSpPr/>
          <p:nvPr/>
        </p:nvSpPr>
        <p:spPr>
          <a:xfrm>
            <a:off x="6876409" y="3098523"/>
            <a:ext cx="565009" cy="660954"/>
          </a:xfrm>
          <a:custGeom>
            <a:gdLst>
              <a:gd fmla="*/ 0 w 565009" name="connsiteX0"/>
              <a:gd fmla="*/ 132191 h 660954" name="connsiteY0"/>
              <a:gd fmla="*/ 282505 w 565009" name="connsiteX1"/>
              <a:gd fmla="*/ 132191 h 660954" name="connsiteY1"/>
              <a:gd fmla="*/ 282505 w 565009" name="connsiteX2"/>
              <a:gd fmla="*/ 0 h 660954" name="connsiteY2"/>
              <a:gd fmla="*/ 565009 w 565009" name="connsiteX3"/>
              <a:gd fmla="*/ 330477 h 660954" name="connsiteY3"/>
              <a:gd fmla="*/ 282505 w 565009" name="connsiteX4"/>
              <a:gd fmla="*/ 660954 h 660954" name="connsiteY4"/>
              <a:gd fmla="*/ 282505 w 565009" name="connsiteX5"/>
              <a:gd fmla="*/ 528763 h 660954" name="connsiteY5"/>
              <a:gd fmla="*/ 0 w 565009" name="connsiteX6"/>
              <a:gd fmla="*/ 528763 h 660954" name="connsiteY6"/>
              <a:gd fmla="*/ 0 w 565009" name="connsiteX7"/>
              <a:gd fmla="*/ 132191 h 66095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60954" w="565009">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85000"/>
            </a:schemeClr>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132191" lIns="0" numCol="1" rIns="169503" spcCol="1270" spcFirstLastPara="0" tIns="132191" vert="horz" wrap="square">
            <a:noAutofit/>
          </a:bodyPr>
          <a:lstStyle/>
          <a:p>
            <a:pPr algn="ctr" defTabSz="1244600" lvl="0">
              <a:lnSpc>
                <a:spcPct val="90000"/>
              </a:lnSpc>
              <a:spcBef>
                <a:spcPct val="0"/>
              </a:spcBef>
              <a:spcAft>
                <a:spcPct val="35000"/>
              </a:spcAft>
            </a:pPr>
            <a:endParaRPr altLang="en-US" kern="1200" lang="zh-CN" sz="2800"/>
          </a:p>
        </p:txBody>
      </p:sp>
      <p:sp>
        <p:nvSpPr>
          <p:cNvPr id="6" name="任意多边形 5"/>
          <p:cNvSpPr/>
          <p:nvPr/>
        </p:nvSpPr>
        <p:spPr>
          <a:xfrm>
            <a:off x="7675950" y="1652241"/>
            <a:ext cx="3553517" cy="3553517"/>
          </a:xfrm>
          <a:custGeom>
            <a:gdLst>
              <a:gd fmla="*/ 0 w 3553517" name="connsiteX0"/>
              <a:gd fmla="*/ 1776759 h 3553517" name="connsiteY0"/>
              <a:gd fmla="*/ 1776759 w 3553517" name="connsiteX1"/>
              <a:gd fmla="*/ 0 h 3553517" name="connsiteY1"/>
              <a:gd fmla="*/ 3553518 w 3553517" name="connsiteX2"/>
              <a:gd fmla="*/ 1776759 h 3553517" name="connsiteY2"/>
              <a:gd fmla="*/ 1776759 w 3553517" name="connsiteX3"/>
              <a:gd fmla="*/ 3553518 h 3553517" name="connsiteY3"/>
              <a:gd fmla="*/ 0 w 3553517" name="connsiteX4"/>
              <a:gd fmla="*/ 1776759 h 3553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53517" w="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62C4BC"/>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02951" lIns="602951" numCol="1" rIns="602951" spcCol="1270" spcFirstLastPara="0" tIns="602951" vert="horz" wrap="square">
            <a:noAutofit/>
          </a:bodyPr>
          <a:lstStyle/>
          <a:p>
            <a:pPr algn="ctr" defTabSz="2889250" lvl="0">
              <a:lnSpc>
                <a:spcPct val="90000"/>
              </a:lnSpc>
              <a:spcBef>
                <a:spcPct val="0"/>
              </a:spcBef>
              <a:spcAft>
                <a:spcPct val="35000"/>
              </a:spcAft>
            </a:pPr>
            <a:endParaRPr altLang="en-US" kern="1200" lang="zh-CN" sz="6500"/>
          </a:p>
        </p:txBody>
      </p:sp>
      <p:sp>
        <p:nvSpPr>
          <p:cNvPr id="7" name="KSO_Shape"/>
          <p:cNvSpPr/>
          <p:nvPr/>
        </p:nvSpPr>
        <p:spPr bwMode="auto">
          <a:xfrm>
            <a:off x="8390842" y="2257825"/>
            <a:ext cx="2123732" cy="2342348"/>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05A2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8" name="KSO_Shape"/>
          <p:cNvSpPr/>
          <p:nvPr/>
        </p:nvSpPr>
        <p:spPr bwMode="auto">
          <a:xfrm>
            <a:off x="5227273" y="1396251"/>
            <a:ext cx="988484" cy="969674"/>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FAAF3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9" name="KSO_Shape"/>
          <p:cNvSpPr/>
          <p:nvPr/>
        </p:nvSpPr>
        <p:spPr bwMode="auto">
          <a:xfrm>
            <a:off x="5128535" y="4352723"/>
            <a:ext cx="1185960" cy="1248379"/>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8BC53F"/>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0" name="KSO_Shape"/>
          <p:cNvSpPr/>
          <p:nvPr/>
        </p:nvSpPr>
        <p:spPr bwMode="auto">
          <a:xfrm>
            <a:off x="962533" y="1668521"/>
            <a:ext cx="733967" cy="720000"/>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09839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1" name="KSO_Shape"/>
          <p:cNvSpPr/>
          <p:nvPr/>
        </p:nvSpPr>
        <p:spPr bwMode="auto">
          <a:xfrm>
            <a:off x="987516" y="4485758"/>
            <a:ext cx="684000" cy="720000"/>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C0272D"/>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2" name="TextBox 42"/>
          <p:cNvSpPr txBox="1">
            <a:spLocks noChangeArrowheads="1"/>
          </p:cNvSpPr>
          <p:nvPr/>
        </p:nvSpPr>
        <p:spPr bwMode="auto">
          <a:xfrm>
            <a:off x="1920951" y="1652241"/>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3" name="TextBox 43"/>
          <p:cNvSpPr txBox="1"/>
          <p:nvPr/>
        </p:nvSpPr>
        <p:spPr bwMode="auto">
          <a:xfrm>
            <a:off x="1920951" y="1966917"/>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14" name="TextBox 42"/>
          <p:cNvSpPr txBox="1">
            <a:spLocks noChangeArrowheads="1"/>
          </p:cNvSpPr>
          <p:nvPr/>
        </p:nvSpPr>
        <p:spPr bwMode="auto">
          <a:xfrm>
            <a:off x="1895968" y="4356852"/>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5" name="TextBox 43"/>
          <p:cNvSpPr txBox="1"/>
          <p:nvPr/>
        </p:nvSpPr>
        <p:spPr bwMode="auto">
          <a:xfrm>
            <a:off x="1895968" y="4671528"/>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cxnSp>
        <p:nvCxnSpPr>
          <p:cNvPr id="16" name="直接连接符 15"/>
          <p:cNvCxnSpPr/>
          <p:nvPr/>
        </p:nvCxnSpPr>
        <p:spPr>
          <a:xfrm flipH="1">
            <a:off x="4292420" y="1298649"/>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992532" y="3077140"/>
            <a:ext cx="673969" cy="720000"/>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362C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8" name="TextBox 42"/>
          <p:cNvSpPr txBox="1">
            <a:spLocks noChangeArrowheads="1"/>
          </p:cNvSpPr>
          <p:nvPr/>
        </p:nvSpPr>
        <p:spPr bwMode="auto">
          <a:xfrm>
            <a:off x="1847939" y="2942670"/>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9" name="TextBox 43"/>
          <p:cNvSpPr txBox="1"/>
          <p:nvPr/>
        </p:nvSpPr>
        <p:spPr bwMode="auto">
          <a:xfrm>
            <a:off x="1847939" y="3257346"/>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Tree>
    <p:extLst>
      <p:ext uri="{BB962C8B-B14F-4D97-AF65-F5344CB8AC3E}">
        <p14:creationId val="3012946309"/>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3865877" y="2627159"/>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4" name="任意多边形 3"/>
          <p:cNvSpPr/>
          <p:nvPr/>
        </p:nvSpPr>
        <p:spPr>
          <a:xfrm>
            <a:off x="4633320" y="1296381"/>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F05A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5" name="任意多边形 4"/>
          <p:cNvSpPr/>
          <p:nvPr/>
        </p:nvSpPr>
        <p:spPr>
          <a:xfrm>
            <a:off x="4633320" y="3957938"/>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A362C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6" name="任意多边形 5"/>
          <p:cNvSpPr/>
          <p:nvPr/>
        </p:nvSpPr>
        <p:spPr>
          <a:xfrm>
            <a:off x="6126759" y="1296381"/>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8BC5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7" name="任意多边形 6"/>
          <p:cNvSpPr/>
          <p:nvPr/>
        </p:nvSpPr>
        <p:spPr>
          <a:xfrm>
            <a:off x="6126759" y="3957938"/>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62C4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8" name="任意多边形 7"/>
          <p:cNvSpPr/>
          <p:nvPr/>
        </p:nvSpPr>
        <p:spPr>
          <a:xfrm>
            <a:off x="6914270" y="2627159"/>
            <a:ext cx="1411855" cy="1603682"/>
          </a:xfrm>
          <a:custGeom>
            <a:gdLst>
              <a:gd fmla="*/ 0 w 1032977" name="connsiteX0"/>
              <a:gd fmla="*/ 449345 h 898690" name="connsiteY0"/>
              <a:gd fmla="*/ 224673 w 1032977" name="connsiteX1"/>
              <a:gd fmla="*/ 0 h 898690" name="connsiteY1"/>
              <a:gd fmla="*/ 808305 w 1032977" name="connsiteX2"/>
              <a:gd fmla="*/ 0 h 898690" name="connsiteY2"/>
              <a:gd fmla="*/ 1032977 w 1032977" name="connsiteX3"/>
              <a:gd fmla="*/ 449345 h 898690" name="connsiteY3"/>
              <a:gd fmla="*/ 808305 w 1032977" name="connsiteX4"/>
              <a:gd fmla="*/ 898690 h 898690" name="connsiteY4"/>
              <a:gd fmla="*/ 224673 w 1032977" name="connsiteX5"/>
              <a:gd fmla="*/ 898690 h 898690" name="connsiteY5"/>
              <a:gd fmla="*/ 0 w 1032977" name="connsiteX6"/>
              <a:gd fmla="*/ 449345 h 8986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FAAF3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2892" lIns="261966" numCol="1" rIns="261967" spcCol="1270" spcFirstLastPara="0" tIns="282893" vert="horz" wrap="square">
            <a:noAutofit/>
          </a:bodyPr>
          <a:lstStyle/>
          <a:p>
            <a:pPr algn="ctr" defTabSz="1422400" lvl="0">
              <a:lnSpc>
                <a:spcPct val="90000"/>
              </a:lnSpc>
              <a:spcBef>
                <a:spcPct val="0"/>
              </a:spcBef>
              <a:spcAft>
                <a:spcPct val="35000"/>
              </a:spcAft>
            </a:pPr>
            <a:endParaRPr altLang="en-US" kern="1200" lang="zh-CN" sz="3200"/>
          </a:p>
        </p:txBody>
      </p:sp>
      <p:sp>
        <p:nvSpPr>
          <p:cNvPr id="9" name="KSO_Shape"/>
          <p:cNvSpPr/>
          <p:nvPr/>
        </p:nvSpPr>
        <p:spPr bwMode="auto">
          <a:xfrm>
            <a:off x="4302699" y="3069000"/>
            <a:ext cx="538209" cy="720000"/>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0" name="KSO_Shape"/>
          <p:cNvSpPr/>
          <p:nvPr/>
        </p:nvSpPr>
        <p:spPr>
          <a:xfrm>
            <a:off x="7260197" y="3069000"/>
            <a:ext cx="720000" cy="720000"/>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1" name="KSO_Shape"/>
          <p:cNvSpPr/>
          <p:nvPr/>
        </p:nvSpPr>
        <p:spPr bwMode="auto">
          <a:xfrm>
            <a:off x="6472686" y="4392516"/>
            <a:ext cx="720000" cy="720000"/>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2" name="KSO_Shape"/>
          <p:cNvSpPr/>
          <p:nvPr/>
        </p:nvSpPr>
        <p:spPr bwMode="auto">
          <a:xfrm>
            <a:off x="6472686" y="1745484"/>
            <a:ext cx="720000" cy="720000"/>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3" name="KSO_Shape"/>
          <p:cNvSpPr/>
          <p:nvPr/>
        </p:nvSpPr>
        <p:spPr bwMode="auto">
          <a:xfrm>
            <a:off x="5011506" y="1701567"/>
            <a:ext cx="629434" cy="720000"/>
          </a:xfrm>
          <a:custGeom>
            <a:gdLst>
              <a:gd fmla="*/ 928882 w 1282700" name="T0"/>
              <a:gd fmla="*/ 1017606 h 1516063" name="T1"/>
              <a:gd fmla="*/ 953834 w 1282700" name="T2"/>
              <a:gd fmla="*/ 1109512 h 1516063" name="T3"/>
              <a:gd fmla="*/ 917237 w 1282700" name="T4"/>
              <a:gd fmla="*/ 1195446 h 1516063" name="T5"/>
              <a:gd fmla="*/ 718619 w 1282700" name="T6"/>
              <a:gd fmla="*/ 1214690 h 1516063" name="T7"/>
              <a:gd fmla="*/ 666385 w 1282700" name="T8"/>
              <a:gd fmla="*/ 1138046 h 1516063" name="T9"/>
              <a:gd fmla="*/ 672706 w 1282700" name="T10"/>
              <a:gd fmla="*/ 1042491 h 1516063" name="T11"/>
              <a:gd fmla="*/ 734255 w 1282700" name="T12"/>
              <a:gd fmla="*/ 973146 h 1516063" name="T13"/>
              <a:gd fmla="*/ 673760 w 1282700" name="T14"/>
              <a:gd fmla="*/ 453398 h 1516063" name="T15"/>
              <a:gd fmla="*/ 520784 w 1282700" name="T16"/>
              <a:gd fmla="*/ 504920 h 1516063" name="T17"/>
              <a:gd fmla="*/ 387096 w 1282700" name="T18"/>
              <a:gd fmla="*/ 590347 h 1516063" name="T19"/>
              <a:gd fmla="*/ 278018 w 1282700" name="T20"/>
              <a:gd fmla="*/ 704694 h 1516063" name="T21"/>
              <a:gd fmla="*/ 198869 w 1282700" name="T22"/>
              <a:gd fmla="*/ 842641 h 1516063" name="T23"/>
              <a:gd fmla="*/ 154306 w 1282700" name="T24"/>
              <a:gd fmla="*/ 998871 h 1516063" name="T25"/>
              <a:gd fmla="*/ 150316 w 1282700" name="T26"/>
              <a:gd fmla="*/ 1166401 h 1516063" name="T27"/>
              <a:gd fmla="*/ 186897 w 1282700" name="T28"/>
              <a:gd fmla="*/ 1325623 h 1516063" name="T29"/>
              <a:gd fmla="*/ 259394 w 1282700" name="T30"/>
              <a:gd fmla="*/ 1467558 h 1516063" name="T31"/>
              <a:gd fmla="*/ 363152 w 1282700" name="T32"/>
              <a:gd fmla="*/ 1587224 h 1516063" name="T33"/>
              <a:gd fmla="*/ 492184 w 1282700" name="T34"/>
              <a:gd fmla="*/ 1678967 h 1516063" name="T35"/>
              <a:gd fmla="*/ 641834 w 1282700" name="T36"/>
              <a:gd fmla="*/ 1737802 h 1516063" name="T37"/>
              <a:gd fmla="*/ 806783 w 1282700" name="T38"/>
              <a:gd fmla="*/ 1758410 h 1516063" name="T39"/>
              <a:gd fmla="*/ 971398 w 1282700" name="T40"/>
              <a:gd fmla="*/ 1737802 h 1516063" name="T41"/>
              <a:gd fmla="*/ 1120716 w 1282700" name="T42"/>
              <a:gd fmla="*/ 1678967 h 1516063" name="T43"/>
              <a:gd fmla="*/ 1249748 w 1282700" name="T44"/>
              <a:gd fmla="*/ 1587224 h 1516063" name="T45"/>
              <a:gd fmla="*/ 1353506 w 1282700" name="T46"/>
              <a:gd fmla="*/ 1467558 h 1516063" name="T47"/>
              <a:gd fmla="*/ 1426336 w 1282700" name="T48"/>
              <a:gd fmla="*/ 1325623 h 1516063" name="T49"/>
              <a:gd fmla="*/ 1462585 w 1282700" name="T50"/>
              <a:gd fmla="*/ 1166401 h 1516063" name="T51"/>
              <a:gd fmla="*/ 1458594 w 1282700" name="T52"/>
              <a:gd fmla="*/ 998871 h 1516063" name="T53"/>
              <a:gd fmla="*/ 1414031 w 1282700" name="T54"/>
              <a:gd fmla="*/ 842641 h 1516063" name="T55"/>
              <a:gd fmla="*/ 1334882 w 1282700" name="T56"/>
              <a:gd fmla="*/ 704694 h 1516063" name="T57"/>
              <a:gd fmla="*/ 1225804 w 1282700" name="T58"/>
              <a:gd fmla="*/ 590347 h 1516063" name="T59"/>
              <a:gd fmla="*/ 1092449 w 1282700" name="T60"/>
              <a:gd fmla="*/ 504920 h 1516063" name="T61"/>
              <a:gd fmla="*/ 939140 w 1282700" name="T62"/>
              <a:gd fmla="*/ 453398 h 1516063" name="T63"/>
              <a:gd fmla="*/ 953107 w 1282700" name="T64"/>
              <a:gd fmla="*/ 0 h 1516063" name="T65"/>
              <a:gd fmla="*/ 979380 w 1282700" name="T66"/>
              <a:gd fmla="*/ 312459 h 1516063" name="T67"/>
              <a:gd fmla="*/ 1113732 w 1282700" name="T68"/>
              <a:gd fmla="*/ 354342 h 1516063" name="T69"/>
              <a:gd fmla="*/ 1236446 w 1282700" name="T70"/>
              <a:gd fmla="*/ 418163 h 1516063" name="T71"/>
              <a:gd fmla="*/ 1467573 w 1282700" name="T72"/>
              <a:gd fmla="*/ 638879 h 1516063" name="T73"/>
              <a:gd fmla="*/ 1545723 w 1282700" name="T74"/>
              <a:gd fmla="*/ 777822 h 1516063" name="T75"/>
              <a:gd fmla="*/ 1595275 w 1282700" name="T76"/>
              <a:gd fmla="*/ 932723 h 1516063" name="T77"/>
              <a:gd fmla="*/ 1612900 w 1282700" name="T78"/>
              <a:gd fmla="*/ 1099256 h 1516063" name="T79"/>
              <a:gd fmla="*/ 1587626 w 1282700" name="T80"/>
              <a:gd fmla="*/ 1300692 h 1516063" name="T81"/>
              <a:gd fmla="*/ 1515461 w 1282700" name="T82"/>
              <a:gd fmla="*/ 1483181 h 1516063" name="T83"/>
              <a:gd fmla="*/ 1403389 w 1282700" name="T84"/>
              <a:gd fmla="*/ 1641073 h 1516063" name="T85"/>
              <a:gd fmla="*/ 1257397 w 1282700" name="T86"/>
              <a:gd fmla="*/ 1767718 h 1516063" name="T87"/>
              <a:gd fmla="*/ 1083470 w 1282700" name="T88"/>
              <a:gd fmla="*/ 1856137 h 1516063" name="T89"/>
              <a:gd fmla="*/ 888925 w 1282700" name="T90"/>
              <a:gd fmla="*/ 1901012 h 1516063" name="T91"/>
              <a:gd fmla="*/ 683737 w 1282700" name="T92"/>
              <a:gd fmla="*/ 1895693 h 1516063" name="T93"/>
              <a:gd fmla="*/ 492517 w 1282700" name="T94"/>
              <a:gd fmla="*/ 1841844 h 1516063" name="T95"/>
              <a:gd fmla="*/ 323910 w 1282700" name="T96"/>
              <a:gd fmla="*/ 1745115 h 1516063" name="T97"/>
              <a:gd fmla="*/ 184237 w 1282700" name="T98"/>
              <a:gd fmla="*/ 1611821 h 1516063" name="T99"/>
              <a:gd fmla="*/ 79814 w 1282700" name="T100"/>
              <a:gd fmla="*/ 1448612 h 1516063" name="T101"/>
              <a:gd fmla="*/ 16628 w 1282700" name="T102"/>
              <a:gd fmla="*/ 1261468 h 1516063" name="T103"/>
              <a:gd fmla="*/ 1330 w 1282700" name="T104"/>
              <a:gd fmla="*/ 1059700 h 1516063" name="T105"/>
              <a:gd fmla="*/ 32591 w 1282700" name="T106"/>
              <a:gd fmla="*/ 871892 h 1516063" name="T107"/>
              <a:gd fmla="*/ 105088 w 1282700" name="T108"/>
              <a:gd fmla="*/ 701702 h 1516063" name="T109"/>
              <a:gd fmla="*/ 212837 w 1282700" name="T110"/>
              <a:gd fmla="*/ 554448 h 1516063" name="T111"/>
              <a:gd fmla="*/ 350183 w 1282700" name="T112"/>
              <a:gd fmla="*/ 434783 h 1516063" name="T113"/>
              <a:gd fmla="*/ 512802 w 1282700" name="T114"/>
              <a:gd fmla="*/ 348691 h 1516063" name="T115"/>
              <a:gd fmla="*/ 695043 w 1282700" name="T116"/>
              <a:gd fmla="*/ 301157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4" name="KSO_Shape"/>
          <p:cNvSpPr/>
          <p:nvPr/>
        </p:nvSpPr>
        <p:spPr>
          <a:xfrm>
            <a:off x="4979247" y="4392516"/>
            <a:ext cx="720000" cy="720000"/>
          </a:xfrm>
          <a:custGeom>
            <a:gdLst>
              <a:gd fmla="*/ 788546 w 4295694" name="connsiteX0"/>
              <a:gd fmla="*/ 3262602 h 4602950" name="connsiteY0"/>
              <a:gd fmla="*/ 722065 w 4295694" name="connsiteX1"/>
              <a:gd fmla="*/ 3276024 h 4602950" name="connsiteY1"/>
              <a:gd fmla="*/ 703443 w 4295694" name="connsiteX2"/>
              <a:gd fmla="*/ 3286707 h 4602950" name="connsiteY2"/>
              <a:gd fmla="*/ 667154 w 4295694" name="connsiteX3"/>
              <a:gd fmla="*/ 3311174 h 4602950" name="connsiteY3"/>
              <a:gd fmla="*/ 650940 w 4295694" name="connsiteX4"/>
              <a:gd fmla="*/ 3329902 h 4602950" name="connsiteY4"/>
              <a:gd fmla="*/ 628475 w 4295694" name="connsiteX5"/>
              <a:gd fmla="*/ 3363222 h 4602950" name="connsiteY5"/>
              <a:gd fmla="*/ 611251 w 4295694" name="connsiteX6"/>
              <a:gd fmla="*/ 3407093 h 4602950" name="connsiteY6"/>
              <a:gd fmla="*/ 611248 w 4295694" name="connsiteX7"/>
              <a:gd fmla="*/ 3407104 h 4602950" name="connsiteY7"/>
              <a:gd fmla="*/ 607571 w 4295694" name="connsiteX8"/>
              <a:gd fmla="*/ 3443577 h 4602950" name="connsiteY8"/>
              <a:gd fmla="*/ 788546 w 4295694" name="connsiteX9"/>
              <a:gd fmla="*/ 3624552 h 4602950" name="connsiteY9"/>
              <a:gd fmla="*/ 969521 w 4295694" name="connsiteX10"/>
              <a:gd fmla="*/ 3443577 h 4602950" name="connsiteY10"/>
              <a:gd fmla="*/ 965845 w 4295694" name="connsiteX11"/>
              <a:gd fmla="*/ 3407104 h 4602950" name="connsiteY11"/>
              <a:gd fmla="*/ 962750 w 4295694" name="connsiteX12"/>
              <a:gd fmla="*/ 3397135 h 4602950" name="connsiteY12"/>
              <a:gd fmla="*/ 962749 w 4295694" name="connsiteX13"/>
              <a:gd fmla="*/ 3397136 h 4602950" name="connsiteY13"/>
              <a:gd fmla="*/ 955298 w 4295694" name="connsiteX14"/>
              <a:gd fmla="*/ 3373133 h 4602950" name="connsiteY14"/>
              <a:gd fmla="*/ 955291 w 4295694" name="connsiteX15"/>
              <a:gd fmla="*/ 3373121 h 4602950" name="connsiteY15"/>
              <a:gd fmla="*/ 920412 w 4295694" name="connsiteX16"/>
              <a:gd fmla="*/ 3321388 h 4602950" name="connsiteY16"/>
              <a:gd fmla="*/ 906965 w 4295694" name="connsiteX17"/>
              <a:gd fmla="*/ 3309169 h 4602950" name="connsiteY17"/>
              <a:gd fmla="*/ 868849 w 4295694" name="connsiteX18"/>
              <a:gd fmla="*/ 3283471 h 4602950" name="connsiteY18"/>
              <a:gd fmla="*/ 852148 w 4295694" name="connsiteX19"/>
              <a:gd fmla="*/ 3275443 h 4602950" name="connsiteY19"/>
              <a:gd fmla="*/ 3704648 w 4295694" name="connsiteX20"/>
              <a:gd fmla="*/ 908397 h 4602950" name="connsiteY20"/>
              <a:gd fmla="*/ 2413156 w 4295694" name="connsiteX21"/>
              <a:gd fmla="*/ 1136122 h 4602950" name="connsiteY21"/>
              <a:gd fmla="*/ 3048940 w 4295694" name="connsiteX22"/>
              <a:gd fmla="*/ 2044116 h 4602950" name="connsiteY22"/>
              <a:gd fmla="*/ 1220089 w 4295694" name="connsiteX23"/>
              <a:gd fmla="*/ 619236 h 4602950" name="connsiteY23"/>
              <a:gd fmla="*/ 1204000 w 4295694" name="connsiteX24"/>
              <a:gd fmla="*/ 653307 h 4602950" name="connsiteY24"/>
              <a:gd fmla="*/ 1404665 w 4295694" name="connsiteX25"/>
              <a:gd fmla="*/ 2518863 h 4602950" name="connsiteY25"/>
              <a:gd fmla="*/ 3089083 w 4295694" name="connsiteX26"/>
              <a:gd fmla="*/ 3345485 h 4602950" name="connsiteY26"/>
              <a:gd fmla="*/ 3126598 w 4295694" name="connsiteX27"/>
              <a:gd fmla="*/ 3342019 h 4602950" name="connsiteY27"/>
              <a:gd fmla="*/ 3126489 w 4295694" name="connsiteX28"/>
              <a:gd fmla="*/ 3342009 h 4602950" name="connsiteY28"/>
              <a:gd fmla="*/ 1575619 w 4295694" name="connsiteX29"/>
              <a:gd fmla="*/ 2399160 h 4602950" name="connsiteY29"/>
              <a:gd fmla="*/ 1220060 w 4295694" name="connsiteX30"/>
              <a:gd fmla="*/ 619347 h 4602950" name="connsiteY30"/>
              <a:gd fmla="*/ 1617635 w 4295694" name="connsiteX31"/>
              <a:gd fmla="*/ 0 h 4602950" name="connsiteY31"/>
              <a:gd fmla="*/ 2292594 w 4295694" name="connsiteX32"/>
              <a:gd fmla="*/ 963942 h 4602950" name="connsiteY32"/>
              <a:gd fmla="*/ 3658628 w 4295694" name="connsiteX33"/>
              <a:gd fmla="*/ 723073 h 4602950" name="connsiteY33"/>
              <a:gd fmla="*/ 3663439 w 4295694" name="connsiteX34"/>
              <a:gd fmla="*/ 662289 h 4602950" name="connsiteY34"/>
              <a:gd fmla="*/ 3794430 w 4295694" name="connsiteX35"/>
              <a:gd fmla="*/ 456674 h 4602950" name="connsiteY35"/>
              <a:gd fmla="*/ 4238061 w 4295694" name="connsiteX36"/>
              <a:gd fmla="*/ 534898 h 4602950" name="connsiteY36"/>
              <a:gd fmla="*/ 4159837 w 4295694" name="connsiteX37"/>
              <a:gd fmla="*/ 978529 h 4602950" name="connsiteY37"/>
              <a:gd fmla="*/ 3921820 w 4295694" name="connsiteX38"/>
              <a:gd fmla="*/ 1031296 h 4602950" name="connsiteY38"/>
              <a:gd fmla="*/ 3863056 w 4295694" name="connsiteX39"/>
              <a:gd fmla="*/ 1015027 h 4602950" name="connsiteY39"/>
              <a:gd fmla="*/ 3169503 w 4295694" name="connsiteX40"/>
              <a:gd fmla="*/ 2216297 h 4602950" name="connsiteY40"/>
              <a:gd fmla="*/ 3844461 w 4295694" name="connsiteX41"/>
              <a:gd fmla="*/ 3180237 h 4602950" name="connsiteY41"/>
              <a:gd fmla="*/ 3708278 w 4295694" name="connsiteX42"/>
              <a:gd fmla="*/ 3265695 h 4602950" name="connsiteY42"/>
              <a:gd fmla="*/ 1410024 w 4295694" name="connsiteX43"/>
              <a:gd fmla="*/ 2964151 h 4602950" name="connsiteY43"/>
              <a:gd fmla="*/ 1376409 w 4295694" name="connsiteX44"/>
              <a:gd fmla="*/ 2928277 h 4602950" name="connsiteY44"/>
              <a:gd fmla="*/ 1156105 w 4295694" name="connsiteX45"/>
              <a:gd fmla="*/ 3177978 h 4602950" name="connsiteY45"/>
              <a:gd fmla="*/ 1202745 w 4295694" name="connsiteX46"/>
              <a:gd fmla="*/ 3230084 h 4602950" name="connsiteY46"/>
              <a:gd fmla="*/ 1236231 w 4295694" name="connsiteX47"/>
              <a:gd fmla="*/ 3297943 h 4602950" name="connsiteY47"/>
              <a:gd fmla="*/ 1246620 w 4295694" name="connsiteX48"/>
              <a:gd fmla="*/ 3361214 h 4602950" name="connsiteY48"/>
              <a:gd fmla="*/ 1138418 w 4295694" name="connsiteX49"/>
              <a:gd fmla="*/ 3948390 h 4602950" name="connsiteY49"/>
              <a:gd fmla="*/ 1183839 w 4295694" name="connsiteX50"/>
              <a:gd fmla="*/ 3969580 h 4602950" name="connsiteY50"/>
              <a:gd fmla="*/ 1566559 w 4295694" name="connsiteX51"/>
              <a:gd fmla="*/ 4498463 h 4602950" name="connsiteY51"/>
              <a:gd fmla="*/ 1577092 w 4295694" name="connsiteX52"/>
              <a:gd fmla="*/ 4602950 h 4602950" name="connsiteY52"/>
              <a:gd fmla="*/ 0 w 4295694" name="connsiteX53"/>
              <a:gd fmla="*/ 4602950 h 4602950" name="connsiteY53"/>
              <a:gd fmla="*/ 10534 w 4295694" name="connsiteX54"/>
              <a:gd fmla="*/ 4498463 h 4602950" name="connsiteY54"/>
              <a:gd fmla="*/ 393255 w 4295694" name="connsiteX55"/>
              <a:gd fmla="*/ 3969580 h 4602950" name="connsiteY55"/>
              <a:gd fmla="*/ 438675 w 4295694" name="connsiteX56"/>
              <a:gd fmla="*/ 3948390 h 4602950" name="connsiteY56"/>
              <a:gd fmla="*/ 330473 w 4295694" name="connsiteX57"/>
              <a:gd fmla="*/ 3361214 h 4602950" name="connsiteY57"/>
              <a:gd fmla="*/ 340862 w 4295694" name="connsiteX58"/>
              <a:gd fmla="*/ 3297943 h 4602950" name="connsiteY58"/>
              <a:gd fmla="*/ 374348 w 4295694" name="connsiteX59"/>
              <a:gd fmla="*/ 3230084 h 4602950" name="connsiteY59"/>
              <a:gd fmla="*/ 400339 w 4295694" name="connsiteX60"/>
              <a:gd fmla="*/ 3201047 h 4602950" name="connsiteY60"/>
              <a:gd fmla="*/ 322880 w 4295694" name="connsiteX61"/>
              <a:gd fmla="*/ 3110756 h 4602950" name="connsiteY61"/>
              <a:gd fmla="*/ 353773 w 4295694" name="connsiteX62"/>
              <a:gd fmla="*/ 2837154 h 4602950" name="connsiteY62"/>
              <a:gd fmla="*/ 405273 w 4295694" name="connsiteX63"/>
              <a:gd fmla="*/ 2780511 h 4602950" name="connsiteY63"/>
              <a:gd fmla="*/ 1005359 w 4295694" name="connsiteX64"/>
              <a:gd fmla="*/ 2395676 h 4602950" name="connsiteY64"/>
              <a:gd fmla="*/ 988063 w 4295694" name="connsiteX65"/>
              <a:gd fmla="*/ 2361529 h 4602950" name="connsiteY65"/>
              <a:gd fmla="*/ 1490754 w 4295694" name="connsiteX66"/>
              <a:gd fmla="*/ 98742 h 4602950"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4602950" w="4295694">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5" name="TextBox 42"/>
          <p:cNvSpPr txBox="1">
            <a:spLocks noChangeArrowheads="1"/>
          </p:cNvSpPr>
          <p:nvPr/>
        </p:nvSpPr>
        <p:spPr bwMode="auto">
          <a:xfrm>
            <a:off x="2246461" y="1571099"/>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6" name="TextBox 43"/>
          <p:cNvSpPr txBox="1"/>
          <p:nvPr/>
        </p:nvSpPr>
        <p:spPr bwMode="auto">
          <a:xfrm>
            <a:off x="2063294" y="1885775"/>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17" name="TextBox 42"/>
          <p:cNvSpPr txBox="1">
            <a:spLocks noChangeArrowheads="1"/>
          </p:cNvSpPr>
          <p:nvPr/>
        </p:nvSpPr>
        <p:spPr bwMode="auto">
          <a:xfrm>
            <a:off x="2180481" y="4378686"/>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8" name="TextBox 43"/>
          <p:cNvSpPr txBox="1"/>
          <p:nvPr/>
        </p:nvSpPr>
        <p:spPr bwMode="auto">
          <a:xfrm>
            <a:off x="1997314" y="4693362"/>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19" name="TextBox 42"/>
          <p:cNvSpPr txBox="1">
            <a:spLocks noChangeArrowheads="1"/>
          </p:cNvSpPr>
          <p:nvPr/>
        </p:nvSpPr>
        <p:spPr bwMode="auto">
          <a:xfrm>
            <a:off x="7980196" y="4354595"/>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20" name="TextBox 43"/>
          <p:cNvSpPr txBox="1"/>
          <p:nvPr/>
        </p:nvSpPr>
        <p:spPr bwMode="auto">
          <a:xfrm>
            <a:off x="7980196" y="4669270"/>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21" name="TextBox 42"/>
          <p:cNvSpPr txBox="1">
            <a:spLocks noChangeArrowheads="1"/>
          </p:cNvSpPr>
          <p:nvPr/>
        </p:nvSpPr>
        <p:spPr bwMode="auto">
          <a:xfrm>
            <a:off x="8672051" y="2988145"/>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22" name="TextBox 43"/>
          <p:cNvSpPr txBox="1"/>
          <p:nvPr/>
        </p:nvSpPr>
        <p:spPr bwMode="auto">
          <a:xfrm>
            <a:off x="8672051" y="3302820"/>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23" name="TextBox 42"/>
          <p:cNvSpPr txBox="1">
            <a:spLocks noChangeArrowheads="1"/>
          </p:cNvSpPr>
          <p:nvPr/>
        </p:nvSpPr>
        <p:spPr bwMode="auto">
          <a:xfrm>
            <a:off x="7884542" y="1633443"/>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24" name="TextBox 43"/>
          <p:cNvSpPr txBox="1"/>
          <p:nvPr/>
        </p:nvSpPr>
        <p:spPr bwMode="auto">
          <a:xfrm>
            <a:off x="7884542" y="1948119"/>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
        <p:nvSpPr>
          <p:cNvPr id="25" name="TextBox 42"/>
          <p:cNvSpPr txBox="1">
            <a:spLocks noChangeArrowheads="1"/>
          </p:cNvSpPr>
          <p:nvPr/>
        </p:nvSpPr>
        <p:spPr bwMode="auto">
          <a:xfrm>
            <a:off x="1542415" y="3016678"/>
            <a:ext cx="197753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26" name="TextBox 43"/>
          <p:cNvSpPr txBox="1"/>
          <p:nvPr/>
        </p:nvSpPr>
        <p:spPr bwMode="auto">
          <a:xfrm>
            <a:off x="1359248" y="3331354"/>
            <a:ext cx="2160701" cy="571500"/>
          </a:xfrm>
          <a:prstGeom prst="rect">
            <a:avLst/>
          </a:prstGeom>
          <a:noFill/>
        </p:spPr>
        <p:txBody>
          <a:bodyPr anchor="t" anchorCtr="0" bIns="45720" compatLnSpc="1" lIns="91440" numCol="1" rIns="91440" tIns="45720" vert="horz" wrap="square">
            <a:prstTxWarp prst="textNoShape">
              <a:avLst/>
            </a:prstTxWarp>
            <a:spAutoFit/>
          </a:bodyPr>
          <a:lstStyle/>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a:p>
            <a:pPr algn="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a:t>
            </a:r>
          </a:p>
        </p:txBody>
      </p:sp>
    </p:spTree>
    <p:extLst>
      <p:ext uri="{BB962C8B-B14F-4D97-AF65-F5344CB8AC3E}">
        <p14:creationId val="189810128"/>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691496" y="1145311"/>
            <a:ext cx="6356039" cy="2378073"/>
            <a:chOff x="0" y="6227623"/>
            <a:chExt cx="12192000" cy="630377"/>
          </a:xfrm>
        </p:grpSpPr>
        <p:sp>
          <p:nvSpPr>
            <p:cNvPr id="3" name="矩形 2"/>
            <p:cNvSpPr/>
            <p:nvPr/>
          </p:nvSpPr>
          <p:spPr>
            <a:xfrm>
              <a:off x="0" y="6256185"/>
              <a:ext cx="12192000" cy="601815"/>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6227623"/>
              <a:ext cx="12192000" cy="28562"/>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 name="图片 5"/>
          <p:cNvPicPr>
            <a:picLocks noChangeAspect="1"/>
          </p:cNvPicPr>
          <p:nvPr/>
        </p:nvPicPr>
        <p:blipFill>
          <a:blip r:embed="rId2">
            <a:extLst>
              <a:ext uri="{28A0092B-C50C-407E-A947-70E740481C1C}">
                <a14:useLocalDpi val="0"/>
              </a:ext>
            </a:extLst>
          </a:blip>
          <a:srcRect l="24987" r="24987"/>
          <a:stretch>
            <a:fillRect/>
          </a:stretch>
        </p:blipFill>
        <p:spPr>
          <a:xfrm>
            <a:off x="1144466" y="1145311"/>
            <a:ext cx="3425535" cy="4567379"/>
          </a:xfrm>
          <a:prstGeom prst="rect">
            <a:avLst/>
          </a:prstGeom>
          <a:noFill/>
          <a:ln>
            <a:noFill/>
          </a:ln>
        </p:spPr>
      </p:pic>
      <p:sp>
        <p:nvSpPr>
          <p:cNvPr id="7" name="TextBox 15"/>
          <p:cNvSpPr txBox="1"/>
          <p:nvPr/>
        </p:nvSpPr>
        <p:spPr>
          <a:xfrm>
            <a:off x="4965684" y="1945584"/>
            <a:ext cx="5838092" cy="1371600"/>
          </a:xfrm>
          <a:prstGeom prst="rect">
            <a:avLst/>
          </a:prstGeom>
          <a:noFill/>
        </p:spPr>
        <p:txBody>
          <a:bodyPr rtlCol="0" wrap="square">
            <a:spAutoFit/>
          </a:bodyPr>
          <a:lstStyle/>
          <a:p>
            <a:pPr>
              <a:lnSpc>
                <a:spcPct val="150000"/>
              </a:lnSpc>
            </a:pPr>
            <a:r>
              <a:rPr altLang="en-US" lang="zh-CN" sz="14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a:blip r:embed="rId3">
            <a:extLst>
              <a:ext uri="{28A0092B-C50C-407E-A947-70E740481C1C}">
                <a14:useLocalDpi val="0"/>
              </a:ext>
            </a:extLst>
          </a:blip>
          <a:srcRect b="6234" l="51799" r="1282"/>
          <a:stretch>
            <a:fillRect/>
          </a:stretch>
        </p:blipFill>
        <p:spPr>
          <a:xfrm>
            <a:off x="9544851" y="3709111"/>
            <a:ext cx="1502684" cy="2003579"/>
          </a:xfrm>
          <a:prstGeom prst="rect">
            <a:avLst/>
          </a:prstGeom>
          <a:noFill/>
          <a:ln>
            <a:noFill/>
          </a:ln>
        </p:spPr>
      </p:pic>
      <p:grpSp>
        <p:nvGrpSpPr>
          <p:cNvPr id="9" name="组合 8"/>
          <p:cNvGrpSpPr/>
          <p:nvPr/>
        </p:nvGrpSpPr>
        <p:grpSpPr>
          <a:xfrm>
            <a:off x="4691496" y="3709111"/>
            <a:ext cx="4731861" cy="2003579"/>
            <a:chOff x="0" y="6227623"/>
            <a:chExt cx="12192000" cy="630377"/>
          </a:xfrm>
        </p:grpSpPr>
        <p:sp>
          <p:nvSpPr>
            <p:cNvPr id="10" name="矩形 9"/>
            <p:cNvSpPr/>
            <p:nvPr/>
          </p:nvSpPr>
          <p:spPr>
            <a:xfrm>
              <a:off x="0" y="6256185"/>
              <a:ext cx="12192000" cy="601815"/>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0" y="6227623"/>
              <a:ext cx="12192000" cy="28562"/>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TextBox 15"/>
          <p:cNvSpPr txBox="1"/>
          <p:nvPr/>
        </p:nvSpPr>
        <p:spPr>
          <a:xfrm>
            <a:off x="4965683" y="4519861"/>
            <a:ext cx="4342868" cy="1051560"/>
          </a:xfrm>
          <a:prstGeom prst="rect">
            <a:avLst/>
          </a:prstGeom>
          <a:noFill/>
        </p:spPr>
        <p:txBody>
          <a:bodyPr rtlCol="0" wrap="square">
            <a:spAutoFit/>
          </a:bodyPr>
          <a:lstStyle/>
          <a:p>
            <a:pPr algn="r">
              <a:lnSpc>
                <a:spcPct val="150000"/>
              </a:lnSpc>
            </a:pPr>
            <a:r>
              <a:rPr altLang="en-US" lang="zh-CN" sz="14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4965684" y="1360809"/>
            <a:ext cx="4653280" cy="579120"/>
          </a:xfrm>
          <a:prstGeom prst="rect">
            <a:avLst/>
          </a:prstGeom>
        </p:spPr>
        <p:txBody>
          <a:bodyPr wrap="none">
            <a:spAutoFit/>
          </a:bodyPr>
          <a:lstStyle/>
          <a:p>
            <a:r>
              <a:rPr altLang="en-US" b="1" lang="zh-CN" sz="3200">
                <a:solidFill>
                  <a:schemeClr val="bg1"/>
                </a:solidFill>
                <a:latin charset="-122" panose="020b0503020204020204" pitchFamily="34" typeface="微软雅黑"/>
                <a:ea charset="-122" panose="020b0503020204020204" pitchFamily="34" typeface="微软雅黑"/>
              </a:rPr>
              <a:t>这里输入简单的文字概述</a:t>
            </a:r>
          </a:p>
        </p:txBody>
      </p:sp>
      <p:sp>
        <p:nvSpPr>
          <p:cNvPr id="14" name="矩形 13"/>
          <p:cNvSpPr/>
          <p:nvPr/>
        </p:nvSpPr>
        <p:spPr>
          <a:xfrm>
            <a:off x="5738344" y="3930891"/>
            <a:ext cx="3535680"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这里输入简单的文字概述</a:t>
            </a:r>
          </a:p>
        </p:txBody>
      </p:sp>
    </p:spTree>
    <p:extLst>
      <p:ext uri="{BB962C8B-B14F-4D97-AF65-F5344CB8AC3E}">
        <p14:creationId val="1092642193"/>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95463" y="-28136"/>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122" panose="020b0503020204020204" pitchFamily="34" typeface="微软雅黑"/>
                <a:ea charset="-122" panose="020b0503020204020204" pitchFamily="34" typeface="微软雅黑"/>
              </a:rPr>
              <a:t>Logo</a:t>
            </a:r>
          </a:p>
        </p:txBody>
      </p:sp>
      <p:grpSp>
        <p:nvGrpSpPr>
          <p:cNvPr id="3" name="组合 2"/>
          <p:cNvGrpSpPr/>
          <p:nvPr/>
        </p:nvGrpSpPr>
        <p:grpSpPr>
          <a:xfrm>
            <a:off x="4758583" y="1434353"/>
            <a:ext cx="2674835" cy="3989295"/>
            <a:chOff x="2257941" y="1370920"/>
            <a:chExt cx="2674835" cy="3989295"/>
          </a:xfrm>
        </p:grpSpPr>
        <p:sp>
          <p:nvSpPr>
            <p:cNvPr id="2" name="矩形 1"/>
            <p:cNvSpPr/>
            <p:nvPr/>
          </p:nvSpPr>
          <p:spPr>
            <a:xfrm>
              <a:off x="1089331" y="4221441"/>
              <a:ext cx="5012055" cy="1432560"/>
            </a:xfrm>
            <a:prstGeom prst="rect">
              <a:avLst/>
            </a:prstGeom>
            <a:noFill/>
          </p:spPr>
          <p:txBody>
            <a:bodyPr wrap="none">
              <a:spAutoFit/>
            </a:bodyPr>
            <a:lstStyle/>
            <a:p>
              <a:pPr algn="ctr"/>
              <a:r>
                <a:rPr altLang="en-US" b="1" lang="zh-CN" sz="4400">
                  <a:solidFill>
                    <a:srgbClr val="F05A24"/>
                  </a:solidFill>
                  <a:latin charset="-122" panose="020b0503020204020204" pitchFamily="34" typeface="微软雅黑"/>
                  <a:ea charset="-122" panose="020b0503020204020204" pitchFamily="34" typeface="微软雅黑"/>
                </a:rPr>
                <a:t>研究方法</a:t>
              </a:r>
            </a:p>
            <a:p>
              <a:pPr algn="ctr"/>
              <a:r>
                <a:rPr altLang="en-US" b="1" lang="zh-CN" sz="4400">
                  <a:solidFill>
                    <a:srgbClr val="F05A24"/>
                  </a:solidFill>
                  <a:latin charset="-122" panose="020b0503020204020204" pitchFamily="34" typeface="微软雅黑"/>
                  <a:ea charset="-122" panose="020b0503020204020204" pitchFamily="34" typeface="微软雅黑"/>
                </a:rPr>
                <a:t>Research Process</a:t>
              </a:r>
            </a:p>
          </p:txBody>
        </p:sp>
        <p:grpSp>
          <p:nvGrpSpPr>
            <p:cNvPr id="19" name="组合 18"/>
            <p:cNvGrpSpPr/>
            <p:nvPr/>
          </p:nvGrpSpPr>
          <p:grpSpPr>
            <a:xfrm>
              <a:off x="2436587" y="1370920"/>
              <a:ext cx="2431617" cy="2431617"/>
              <a:chOff x="9711363" y="2118492"/>
              <a:chExt cx="914400" cy="914400"/>
            </a:xfrm>
          </p:grpSpPr>
          <p:sp>
            <p:nvSpPr>
              <p:cNvPr id="20" name="KSO_Shape"/>
              <p:cNvSpPr/>
              <p:nvPr/>
            </p:nvSpPr>
            <p:spPr bwMode="auto">
              <a:xfrm>
                <a:off x="9915218" y="2275876"/>
                <a:ext cx="506690" cy="599633"/>
              </a:xfrm>
              <a:custGeom>
                <a:gdLst>
                  <a:gd fmla="*/ 863428 w 1966913" name="T0"/>
                  <a:gd fmla="*/ 1097231 h 2327275" name="T1"/>
                  <a:gd fmla="*/ 770330 w 1966913" name="T2"/>
                  <a:gd fmla="*/ 995043 h 2327275" name="T3"/>
                  <a:gd fmla="*/ 745648 w 1966913" name="T4"/>
                  <a:gd fmla="*/ 1036395 h 2327275" name="T5"/>
                  <a:gd fmla="*/ 941803 w 1966913" name="T6"/>
                  <a:gd fmla="*/ 1041158 h 2327275" name="T7"/>
                  <a:gd fmla="*/ 925565 w 1966913" name="T8"/>
                  <a:gd fmla="*/ 995692 h 2327275" name="T9"/>
                  <a:gd fmla="*/ 742401 w 1966913" name="T10"/>
                  <a:gd fmla="*/ 955423 h 2327275" name="T11"/>
                  <a:gd fmla="*/ 933359 w 1966913" name="T12"/>
                  <a:gd fmla="*/ 977073 h 2327275" name="T13"/>
                  <a:gd fmla="*/ 935741 w 1966913" name="T14"/>
                  <a:gd fmla="*/ 929226 h 2327275" name="T15"/>
                  <a:gd fmla="*/ 1130380 w 1966913" name="T16"/>
                  <a:gd fmla="*/ 825521 h 2327275" name="T17"/>
                  <a:gd fmla="*/ 1164155 w 1966913" name="T18"/>
                  <a:gd fmla="*/ 788284 h 2327275" name="T19"/>
                  <a:gd fmla="*/ 528276 w 1966913" name="T20"/>
                  <a:gd fmla="*/ 810367 h 2327275" name="T21"/>
                  <a:gd fmla="*/ 619858 w 1966913" name="T22"/>
                  <a:gd fmla="*/ 753210 h 2327275" name="T23"/>
                  <a:gd fmla="*/ 1277172 w 1966913" name="T24"/>
                  <a:gd fmla="*/ 526532 h 2327275" name="T25"/>
                  <a:gd fmla="*/ 1265264 w 1966913" name="T26"/>
                  <a:gd fmla="*/ 477819 h 2327275" name="T27"/>
                  <a:gd fmla="*/ 404434 w 1966913" name="T28"/>
                  <a:gd fmla="*/ 505748 h 2327275" name="T29"/>
                  <a:gd fmla="*/ 536286 w 1966913" name="T30"/>
                  <a:gd fmla="*/ 497088 h 2327275" name="T31"/>
                  <a:gd fmla="*/ 858564 w 1966913" name="T32"/>
                  <a:gd fmla="*/ 336617 h 2327275" name="T33"/>
                  <a:gd fmla="*/ 795736 w 1966913" name="T34"/>
                  <a:gd fmla="*/ 369597 h 2327275" name="T35"/>
                  <a:gd fmla="*/ 713261 w 1966913" name="T36"/>
                  <a:gd fmla="*/ 442280 h 2327275" name="T37"/>
                  <a:gd fmla="*/ 683897 w 1966913" name="T38"/>
                  <a:gd fmla="*/ 539265 h 2327275" name="T39"/>
                  <a:gd fmla="*/ 636830 w 1966913" name="T40"/>
                  <a:gd fmla="*/ 517134 h 2327275" name="T41"/>
                  <a:gd fmla="*/ 684113 w 1966913" name="T42"/>
                  <a:gd fmla="*/ 373285 h 2327275" name="T43"/>
                  <a:gd fmla="*/ 827258 w 1966913" name="T44"/>
                  <a:gd fmla="*/ 304072 h 2327275" name="T45"/>
                  <a:gd fmla="*/ 691089 w 1966913" name="T46"/>
                  <a:gd fmla="*/ 297690 h 2327275" name="T47"/>
                  <a:gd fmla="*/ 580021 w 1966913" name="T48"/>
                  <a:gd fmla="*/ 473490 h 2327275" name="T49"/>
                  <a:gd fmla="*/ 598856 w 1966913" name="T50"/>
                  <a:gd fmla="*/ 635866 h 2327275" name="T51"/>
                  <a:gd fmla="*/ 697151 w 1966913" name="T52"/>
                  <a:gd fmla="*/ 768365 h 2327275" name="T53"/>
                  <a:gd fmla="*/ 708409 w 1966913" name="T54"/>
                  <a:gd fmla="*/ 863626 h 2327275" name="T55"/>
                  <a:gd fmla="*/ 756473 w 1966913" name="T56"/>
                  <a:gd fmla="*/ 905195 h 2327275" name="T57"/>
                  <a:gd fmla="*/ 966701 w 1966913" name="T58"/>
                  <a:gd fmla="*/ 887225 h 2327275" name="T59"/>
                  <a:gd fmla="*/ 985970 w 1966913" name="T60"/>
                  <a:gd fmla="*/ 829202 h 2327275" name="T61"/>
                  <a:gd fmla="*/ 1060665 w 1966913" name="T62"/>
                  <a:gd fmla="*/ 688043 h 2327275" name="T63"/>
                  <a:gd fmla="*/ 1113926 w 1966913" name="T64"/>
                  <a:gd fmla="*/ 528914 h 2327275" name="T65"/>
                  <a:gd fmla="*/ 1035334 w 1966913" name="T66"/>
                  <a:gd fmla="*/ 327784 h 2327275" name="T67"/>
                  <a:gd fmla="*/ 879666 w 1966913" name="T68"/>
                  <a:gd fmla="*/ 250926 h 2327275" name="T69"/>
                  <a:gd fmla="*/ 1047675 w 1966913" name="T70"/>
                  <a:gd fmla="*/ 272143 h 2327275" name="T71"/>
                  <a:gd fmla="*/ 1162207 w 1966913" name="T72"/>
                  <a:gd fmla="*/ 201347 h 2327275" name="T73"/>
                  <a:gd fmla="*/ 531523 w 1966913" name="T74"/>
                  <a:gd fmla="*/ 196584 h 2327275" name="T75"/>
                  <a:gd fmla="*/ 632199 w 1966913" name="T76"/>
                  <a:gd fmla="*/ 282318 h 2327275" name="T77"/>
                  <a:gd fmla="*/ 824240 w 1966913" name="T78"/>
                  <a:gd fmla="*/ 73827 h 2327275" name="T79"/>
                  <a:gd fmla="*/ 874470 w 1966913" name="T80"/>
                  <a:gd fmla="*/ 91581 h 2327275" name="T81"/>
                  <a:gd fmla="*/ 916689 w 1966913" name="T82"/>
                  <a:gd fmla="*/ 5412 h 2327275" name="T83"/>
                  <a:gd fmla="*/ 1319823 w 1966913" name="T84"/>
                  <a:gd fmla="*/ 138129 h 2327275" name="T85"/>
                  <a:gd fmla="*/ 1480255 w 1966913" name="T86"/>
                  <a:gd fmla="*/ 287732 h 2327275" name="T87"/>
                  <a:gd fmla="*/ 1575085 w 1966913" name="T88"/>
                  <a:gd fmla="*/ 471758 h 2327275" name="T89"/>
                  <a:gd fmla="*/ 1609725 w 1966913" name="T90"/>
                  <a:gd fmla="*/ 701466 h 2327275" name="T91"/>
                  <a:gd fmla="*/ 1577249 w 1966913" name="T92"/>
                  <a:gd fmla="*/ 943082 h 2327275" name="T93"/>
                  <a:gd fmla="*/ 1389538 w 1966913" name="T94"/>
                  <a:gd fmla="*/ 1273897 h 2327275" name="T95"/>
                  <a:gd fmla="*/ 574392 w 1966913" name="T96"/>
                  <a:gd fmla="*/ 1716860 h 2327275" name="T97"/>
                  <a:gd fmla="*/ 319997 w 1966913" name="T98"/>
                  <a:gd fmla="*/ 1770336 h 2327275" name="T99"/>
                  <a:gd fmla="*/ 227115 w 1966913" name="T100"/>
                  <a:gd fmla="*/ 1688498 h 2327275" name="T101"/>
                  <a:gd fmla="*/ 235343 w 1966913" name="T102"/>
                  <a:gd fmla="*/ 1565308 h 2327275" name="T103"/>
                  <a:gd fmla="*/ 148956 w 1966913" name="T104"/>
                  <a:gd fmla="*/ 1440603 h 2327275" name="T105"/>
                  <a:gd fmla="*/ 177535 w 1966913" name="T106"/>
                  <a:gd fmla="*/ 1387994 h 2327275" name="T107"/>
                  <a:gd fmla="*/ 89417 w 1966913" name="T108"/>
                  <a:gd fmla="*/ 1305723 h 2327275" name="T109"/>
                  <a:gd fmla="*/ 115398 w 1966913" name="T110"/>
                  <a:gd fmla="*/ 1257876 h 2327275" name="T111"/>
                  <a:gd fmla="*/ 45033 w 1966913" name="T112"/>
                  <a:gd fmla="*/ 1226483 h 2327275" name="T113"/>
                  <a:gd fmla="*/ 0 w 1966913" name="T114"/>
                  <a:gd fmla="*/ 1162615 h 2327275" name="T115"/>
                  <a:gd fmla="*/ 121460 w 1966913" name="T116"/>
                  <a:gd fmla="*/ 855183 h 2327275" name="T117"/>
                  <a:gd fmla="*/ 120811 w 1966913" name="T118"/>
                  <a:gd fmla="*/ 727879 h 2327275" name="T119"/>
                  <a:gd fmla="*/ 196371 w 1966913" name="T120"/>
                  <a:gd fmla="*/ 372816 h 2327275" name="T121"/>
                  <a:gd fmla="*/ 421754 w 1966913" name="T122"/>
                  <a:gd fmla="*/ 110849 h 2327275" name="T123"/>
                  <a:gd fmla="*/ 768598 w 1966913" name="T124"/>
                  <a:gd fmla="*/ 866 h 232727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327275" w="1966913">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F05A2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1" name="椭圆 20"/>
              <p:cNvSpPr/>
              <p:nvPr/>
            </p:nvSpPr>
            <p:spPr>
              <a:xfrm>
                <a:off x="9711363" y="2118492"/>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314923779"/>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4013003747"/>
              </p:ext>
            </p:extLst>
          </p:nvPr>
        </p:nvGraphicFramePr>
        <p:xfrm>
          <a:off x="544141" y="940783"/>
          <a:ext cx="11103719" cy="4976435"/>
        </p:xfrm>
        <a:graphic>
          <a:graphicData uri="http://schemas.openxmlformats.org/drawingml/2006/chart">
            <c:chart xmlns:c="http://schemas.openxmlformats.org/drawingml/2006/chart" r:id="rId2"/>
          </a:graphicData>
        </a:graphic>
      </p:graphicFrame>
    </p:spTree>
    <p:extLst>
      <p:ext uri="{BB962C8B-B14F-4D97-AF65-F5344CB8AC3E}">
        <p14:creationId val="1507734405"/>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532833292"/>
              </p:ext>
            </p:extLst>
          </p:nvPr>
        </p:nvGraphicFramePr>
        <p:xfrm>
          <a:off x="291084" y="844503"/>
          <a:ext cx="8128000" cy="5168995"/>
        </p:xfrm>
        <a:graphic>
          <a:graphicData uri="http://schemas.openxmlformats.org/drawingml/2006/chart">
            <c:chart xmlns:c="http://schemas.openxmlformats.org/drawingml/2006/chart" r:id="rId2"/>
          </a:graphicData>
        </a:graphic>
      </p:graphicFrame>
      <p:grpSp>
        <p:nvGrpSpPr>
          <p:cNvPr id="3" name="组合 2"/>
          <p:cNvGrpSpPr/>
          <p:nvPr/>
        </p:nvGrpSpPr>
        <p:grpSpPr>
          <a:xfrm>
            <a:off x="8389038" y="2225977"/>
            <a:ext cx="654410" cy="654410"/>
            <a:chOff x="5826909" y="4446648"/>
            <a:chExt cx="682468" cy="682468"/>
          </a:xfrm>
        </p:grpSpPr>
        <p:sp>
          <p:nvSpPr>
            <p:cNvPr id="4" name="椭圆 3"/>
            <p:cNvSpPr/>
            <p:nvPr/>
          </p:nvSpPr>
          <p:spPr>
            <a:xfrm>
              <a:off x="5826909" y="4446648"/>
              <a:ext cx="682468" cy="682468"/>
            </a:xfrm>
            <a:prstGeom prst="ellipse">
              <a:avLst/>
            </a:pr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KSO_Shape"/>
            <p:cNvSpPr/>
            <p:nvPr/>
          </p:nvSpPr>
          <p:spPr bwMode="auto">
            <a:xfrm>
              <a:off x="6028206" y="4597059"/>
              <a:ext cx="279875" cy="381647"/>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grpSp>
      <p:grpSp>
        <p:nvGrpSpPr>
          <p:cNvPr id="6" name="组合 5"/>
          <p:cNvGrpSpPr/>
          <p:nvPr/>
        </p:nvGrpSpPr>
        <p:grpSpPr>
          <a:xfrm>
            <a:off x="8389038" y="3807960"/>
            <a:ext cx="654410" cy="654410"/>
            <a:chOff x="8891272" y="3163662"/>
            <a:chExt cx="682468" cy="682468"/>
          </a:xfrm>
        </p:grpSpPr>
        <p:sp>
          <p:nvSpPr>
            <p:cNvPr id="7" name="椭圆 6"/>
            <p:cNvSpPr/>
            <p:nvPr/>
          </p:nvSpPr>
          <p:spPr>
            <a:xfrm>
              <a:off x="8891272" y="3163662"/>
              <a:ext cx="682468" cy="682468"/>
            </a:xfrm>
            <a:prstGeom prst="ellipse">
              <a:avLst/>
            </a:prstGeom>
            <a:solidFill>
              <a:srgbClr val="FAAF3B"/>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KSO_Shape"/>
            <p:cNvSpPr/>
            <p:nvPr/>
          </p:nvSpPr>
          <p:spPr bwMode="auto">
            <a:xfrm>
              <a:off x="9063787" y="3341801"/>
              <a:ext cx="337439" cy="326191"/>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grpSp>
      <p:sp>
        <p:nvSpPr>
          <p:cNvPr id="9" name="矩形 8"/>
          <p:cNvSpPr/>
          <p:nvPr/>
        </p:nvSpPr>
        <p:spPr>
          <a:xfrm>
            <a:off x="9132968" y="2076129"/>
            <a:ext cx="2692046" cy="1615440"/>
          </a:xfrm>
          <a:prstGeom prst="rect">
            <a:avLst/>
          </a:prstGeom>
        </p:spPr>
        <p:txBody>
          <a:bodyPr wrap="square">
            <a:spAutoFit/>
          </a:bodyPr>
          <a:lstStyle/>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点击添加内容文本</a:t>
            </a:r>
          </a:p>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单击此处添加段落文本</a:t>
            </a:r>
          </a:p>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单击此处添加段落文本</a:t>
            </a:r>
          </a:p>
        </p:txBody>
      </p:sp>
      <p:sp>
        <p:nvSpPr>
          <p:cNvPr id="10" name="矩形 9"/>
          <p:cNvSpPr/>
          <p:nvPr/>
        </p:nvSpPr>
        <p:spPr>
          <a:xfrm>
            <a:off x="9208870" y="3719666"/>
            <a:ext cx="2692046" cy="1615440"/>
          </a:xfrm>
          <a:prstGeom prst="rect">
            <a:avLst/>
          </a:prstGeom>
        </p:spPr>
        <p:txBody>
          <a:bodyPr wrap="square">
            <a:spAutoFit/>
          </a:bodyPr>
          <a:lstStyle/>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点击添加内容文本</a:t>
            </a:r>
          </a:p>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单击此处添加段落文本</a:t>
            </a:r>
          </a:p>
          <a:p>
            <a:pPr algn="ctr" fontAlgn="base" lvl="0">
              <a:spcBef>
                <a:spcPct val="0"/>
              </a:spcBef>
              <a:spcAft>
                <a:spcPct val="0"/>
              </a:spcAft>
              <a:defRPr/>
            </a:pPr>
            <a:r>
              <a:rPr altLang="en-US" b="1" kern="0" lang="zh-CN" sz="2000">
                <a:solidFill>
                  <a:srgbClr val="4D4D4D"/>
                </a:solidFill>
                <a:latin charset="-122" panose="020b0503020204020204" pitchFamily="34" typeface="微软雅黑"/>
                <a:ea charset="-122" panose="020b0503020204020204" pitchFamily="34" typeface="微软雅黑"/>
                <a:cs charset="-122" pitchFamily="2" typeface="宋体"/>
              </a:rPr>
              <a:t>单击此处添加段落文本</a:t>
            </a:r>
          </a:p>
        </p:txBody>
      </p:sp>
    </p:spTree>
    <p:extLst>
      <p:ext uri="{BB962C8B-B14F-4D97-AF65-F5344CB8AC3E}">
        <p14:creationId val="1349735716"/>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3"/>
          <p:cNvSpPr>
            <a:spLocks noChangeArrowheads="1"/>
          </p:cNvSpPr>
          <p:nvPr/>
        </p:nvSpPr>
        <p:spPr bwMode="auto">
          <a:xfrm>
            <a:off x="5315657" y="2807299"/>
            <a:ext cx="1474994" cy="1280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mtClean="0" sz="2600">
                <a:solidFill>
                  <a:srgbClr val="7D7D7D"/>
                </a:solidFill>
                <a:latin charset="-122" panose="020b0503020204020204" pitchFamily="34" typeface="微软雅黑"/>
                <a:ea charset="-122" panose="020b0503020204020204" pitchFamily="34" typeface="微软雅黑"/>
              </a:rPr>
              <a:t>单击此处添加标题</a:t>
            </a:r>
          </a:p>
        </p:txBody>
      </p:sp>
      <p:grpSp>
        <p:nvGrpSpPr>
          <p:cNvPr id="3" name="组合 2"/>
          <p:cNvGrpSpPr/>
          <p:nvPr/>
        </p:nvGrpSpPr>
        <p:grpSpPr>
          <a:xfrm>
            <a:off x="3776649" y="1594358"/>
            <a:ext cx="4306428" cy="4038378"/>
            <a:chOff x="2584069" y="1592195"/>
            <a:chExt cx="3763541" cy="3478292"/>
          </a:xfrm>
        </p:grpSpPr>
        <p:sp>
          <p:nvSpPr>
            <p:cNvPr id="4" name="AutoShape 4"/>
            <p:cNvSpPr>
              <a:spLocks noChangeArrowheads="1"/>
            </p:cNvSpPr>
            <p:nvPr/>
          </p:nvSpPr>
          <p:spPr bwMode="gray">
            <a:xfrm rot="19367480">
              <a:off x="2584069" y="1592195"/>
              <a:ext cx="3763541" cy="3478292"/>
            </a:xfrm>
            <a:custGeom>
              <a:gdLst>
                <a:gd fmla="+- 2978742 0 0" name="G0"/>
                <a:gd fmla="+- -2701147 0 0" name="G1"/>
                <a:gd fmla="+- 2978742 0 -2701147" name="G2"/>
                <a:gd fmla="+- 10800 0 0" name="G3"/>
                <a:gd fmla="+- 0 0 2978742" name="G4"/>
                <a:gd fmla="*/ 360 256 1" name="T0"/>
                <a:gd fmla="*/ 0 256 1" name="T1"/>
                <a:gd fmla="+- G2 T0 T1" name="G5"/>
                <a:gd fmla="?: G2 G2 G5" name="G6"/>
                <a:gd fmla="+- 0 0 G6" name="G7"/>
                <a:gd fmla="+- 7349 0 0" name="G8"/>
                <a:gd fmla="+- 0 0 -2701147"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147" name="G35"/>
                <a:gd fmla="sin G34 -2701147" name="G36"/>
                <a:gd fmla="+/ -2701147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9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05A24"/>
            </a:solidFill>
            <a:ln algn="ctr" cap="flat" cmpd="sng" w="3175">
              <a:noFill/>
              <a:prstDash val="solid"/>
            </a:ln>
            <a:effectLst>
              <a:outerShdw algn="tl" blurRad="50800" dir="2700000" dist="38100" rotWithShape="0">
                <a:prstClr val="black">
                  <a:alpha val="40000"/>
                </a:prstClr>
              </a:outerShdw>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anose="020b0503020204020204" pitchFamily="34" typeface="微软雅黑"/>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a:effectLst/>
                </a14:hiddenEffects>
              </a:ext>
            </a:extLst>
          </p:spPr>
          <p:txBody>
            <a:bodyPr fromWordArt="1" spcFirstLastPara="1" wrap="none">
              <a:prstTxWarp prst="textArchUp">
                <a:avLst>
                  <a:gd fmla="val 12808676"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rgbClr val="FFFFFF"/>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6" name="组合 5"/>
          <p:cNvGrpSpPr/>
          <p:nvPr/>
        </p:nvGrpSpPr>
        <p:grpSpPr>
          <a:xfrm>
            <a:off x="7593546" y="1777372"/>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F05A24"/>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8" name="TextBox 19"/>
            <p:cNvSpPr txBox="1">
              <a:spLocks noChangeArrowheads="1"/>
            </p:cNvSpPr>
            <p:nvPr/>
          </p:nvSpPr>
          <p:spPr bwMode="auto">
            <a:xfrm>
              <a:off x="6558476" y="2026124"/>
              <a:ext cx="1728238" cy="315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rgbClr val="4D4D4D"/>
                  </a:solidFill>
                  <a:effectLst/>
                  <a:uLnTx/>
                  <a:uFillTx/>
                  <a:latin charset="-122" panose="020b0503020204020204" pitchFamily="34" typeface="微软雅黑"/>
                  <a:ea charset="-122" panose="020b0503020204020204" pitchFamily="34" typeface="微软雅黑"/>
                  <a:cs charset="-122" pitchFamily="2" typeface="宋体"/>
                </a:rPr>
                <a:t>点击添加文本</a:t>
              </a:r>
            </a:p>
          </p:txBody>
        </p:sp>
        <p:sp>
          <p:nvSpPr>
            <p:cNvPr id="9" name="TextBox 20"/>
            <p:cNvSpPr txBox="1"/>
            <p:nvPr/>
          </p:nvSpPr>
          <p:spPr bwMode="auto">
            <a:xfrm>
              <a:off x="6444312" y="2418487"/>
              <a:ext cx="1869436" cy="698979"/>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单击此处添加段落文本单击此处添加段落文本单击此处添加段落文本单击此处添加段落文本</a:t>
              </a:r>
            </a:p>
          </p:txBody>
        </p:sp>
      </p:grpSp>
      <p:grpSp>
        <p:nvGrpSpPr>
          <p:cNvPr id="10" name="组合 1"/>
          <p:cNvGrpSpPr/>
          <p:nvPr/>
        </p:nvGrpSpPr>
        <p:grpSpPr>
          <a:xfrm>
            <a:off x="4080597" y="1553132"/>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gdLst>
                <a:gd fmla="+- 2978742 0 0" name="G0"/>
                <a:gd fmla="+- -2534030 0 0" name="G1"/>
                <a:gd fmla="+- 2978742 0 -2534030" name="G2"/>
                <a:gd fmla="+- 10800 0 0" name="G3"/>
                <a:gd fmla="+- 0 0 2978742" name="G4"/>
                <a:gd fmla="*/ 360 256 1" name="T0"/>
                <a:gd fmla="*/ 0 256 1" name="T1"/>
                <a:gd fmla="+- G2 T0 T1" name="G5"/>
                <a:gd fmla="?: G2 G2 G5" name="G6"/>
                <a:gd fmla="+- 0 0 G6" name="G7"/>
                <a:gd fmla="+- 7349 0 0" name="G8"/>
                <a:gd fmla="+- 0 0 -2534030"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534030" name="G35"/>
                <a:gd fmla="sin G34 -2534030" name="G36"/>
                <a:gd fmla="+/ -2534030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81 w 21600" name="T4"/>
                <a:gd fmla="*/ 11439 h 21600" name="T5"/>
                <a:gd fmla="*/ 17885 w 21600" name="T6"/>
                <a:gd fmla="*/ 5130 h 21600" name="T7"/>
                <a:gd fmla="*/ 18136 w 21600" name="T8"/>
                <a:gd fmla="*/ 11234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362C4"/>
            </a:solidFill>
            <a:ln algn="ctr" cap="flat" cmpd="sng" w="3175">
              <a:solidFill>
                <a:srgbClr val="EAEAEA"/>
              </a:solidFill>
              <a:prstDash val="solid"/>
            </a:ln>
            <a:effectLst>
              <a:outerShdw algn="t" blurRad="50800" dir="5400000" dist="38100" rotWithShape="0">
                <a:prstClr val="black">
                  <a:alpha val="40000"/>
                </a:prstClr>
              </a:outerShdw>
            </a:effectLst>
            <a:extLst/>
          </p:spPr>
          <p:txBody>
            <a:bodyPr anchor="ctr"/>
            <a:lstStyle/>
            <a:p>
              <a:pPr algn="ctr" defTabSz="914400" eaLnBrk="1" fontAlgn="base"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4D4D4D"/>
                </a:solidFill>
                <a:effectLst/>
                <a:uLnTx/>
                <a:uFillTx/>
                <a:latin charset="-122" panose="020b0503020204020204" pitchFamily="34" typeface="微软雅黑"/>
                <a:ea charset="-122" panose="020b0503020204020204" pitchFamily="34" typeface="微软雅黑"/>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a:effectLst/>
                </a14:hiddenEffects>
              </a:ext>
            </a:extLst>
          </p:spPr>
          <p:txBody>
            <a:bodyPr fromWordArt="1" spcFirstLastPara="1" wrap="none">
              <a:prstTxWarp prst="textArchUp">
                <a:avLst>
                  <a:gd fmla="val 12807259"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chemeClr val="bg1"/>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13" name="组合 12"/>
          <p:cNvGrpSpPr/>
          <p:nvPr/>
        </p:nvGrpSpPr>
        <p:grpSpPr>
          <a:xfrm>
            <a:off x="1848277" y="1783692"/>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A362C4"/>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15" name="TextBox 42"/>
            <p:cNvSpPr txBox="1">
              <a:spLocks noChangeArrowheads="1"/>
            </p:cNvSpPr>
            <p:nvPr/>
          </p:nvSpPr>
          <p:spPr bwMode="auto">
            <a:xfrm>
              <a:off x="898797" y="2031567"/>
              <a:ext cx="1728238" cy="3150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kern="0" lang="zh-CN" smtClean="0">
                  <a:solidFill>
                    <a:srgbClr val="4D4D4D"/>
                  </a:solidFill>
                  <a:latin charset="-122" panose="020b0503020204020204" pitchFamily="34" typeface="微软雅黑"/>
                  <a:ea charset="-122" panose="020b0503020204020204" pitchFamily="34" typeface="微软雅黑"/>
                  <a:cs charset="-122" pitchFamily="2" typeface="宋体"/>
                </a:rPr>
                <a:t>点击添加文本</a:t>
              </a:r>
            </a:p>
          </p:txBody>
        </p:sp>
        <p:sp>
          <p:nvSpPr>
            <p:cNvPr id="16" name="TextBox 43"/>
            <p:cNvSpPr txBox="1"/>
            <p:nvPr/>
          </p:nvSpPr>
          <p:spPr bwMode="auto">
            <a:xfrm>
              <a:off x="898796" y="2440474"/>
              <a:ext cx="1888314" cy="698979"/>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单击此处添加段落文本单击此处添加段落文本单击此处添加段落文本单击此处添加段落文本</a:t>
              </a:r>
            </a:p>
          </p:txBody>
        </p:sp>
      </p:grpSp>
      <p:grpSp>
        <p:nvGrpSpPr>
          <p:cNvPr id="17" name="组合 3"/>
          <p:cNvGrpSpPr/>
          <p:nvPr/>
        </p:nvGrpSpPr>
        <p:grpSpPr>
          <a:xfrm>
            <a:off x="4060088" y="1148864"/>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gdLst>
                <a:gd fmla="+- 2978742 0 0" name="G0"/>
                <a:gd fmla="+- -2701274 0 0" name="G1"/>
                <a:gd fmla="+- 2978742 0 -2701274" name="G2"/>
                <a:gd fmla="+- 10800 0 0" name="G3"/>
                <a:gd fmla="+- 0 0 2978742" name="G4"/>
                <a:gd fmla="*/ 360 256 1" name="T0"/>
                <a:gd fmla="*/ 0 256 1" name="T1"/>
                <a:gd fmla="+- G2 T0 T1" name="G5"/>
                <a:gd fmla="?: G2 G2 G5" name="G6"/>
                <a:gd fmla="+- 0 0 G6" name="G7"/>
                <a:gd fmla="+- 7349 0 0" name="G8"/>
                <a:gd fmla="+- 0 0 -2701274"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274" name="G35"/>
                <a:gd fmla="sin G34 -2701274" name="G36"/>
                <a:gd fmla="+/ -2701274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8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179A44"/>
            </a:solidFill>
            <a:ln algn="ctr" cap="flat" cmpd="sng" w="3175">
              <a:solidFill>
                <a:srgbClr val="2676FF">
                  <a:lumMod val="20000"/>
                  <a:lumOff val="80000"/>
                </a:srgbClr>
              </a:solidFill>
              <a:prstDash val="solid"/>
            </a:ln>
            <a:effectLst>
              <a:outerShdw algn="tl" blurRad="50800" dir="2700000" dist="38100" rotWithShape="0">
                <a:prstClr val="black">
                  <a:alpha val="40000"/>
                </a:prstClr>
              </a:outerShdw>
            </a:effectLst>
            <a:extLst/>
          </p:spPr>
          <p:txBody>
            <a:bodyPr anchor="ctr" lIns="0" rIns="0"/>
            <a:lstStyle/>
            <a:p>
              <a:pPr defTabSz="914400" eaLnBrk="1" fontAlgn="base" hangingPunct="1" indent="-182563" latinLnBrk="0" lvl="0" marL="182563" marR="0">
                <a:lnSpc>
                  <a:spcPct val="120000"/>
                </a:lnSpc>
                <a:spcBef>
                  <a:spcPts val="600"/>
                </a:spcBef>
                <a:spcAft>
                  <a:spcPts val="600"/>
                </a:spcAft>
                <a:buClrTx/>
                <a:buSzTx/>
                <a:buFont charset="0" panose="020b0604020202020204" pitchFamily="34" typeface="Arial"/>
                <a:buChar char="•"/>
                <a:defRPr/>
              </a:pPr>
              <a:endParaRPr altLang="en-US" b="0" baseline="0" cap="none" i="0" kern="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a:effectLst/>
                </a14:hiddenEffects>
              </a:ext>
            </a:extLst>
          </p:spPr>
          <p:txBody>
            <a:bodyPr fromWordArt="1" spcFirstLastPara="1" wrap="none">
              <a:prstTxWarp prst="textArchDown">
                <a:avLst>
                  <a:gd fmla="val 2320405"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chemeClr val="bg1"/>
                  </a:solidFill>
                  <a:effectLst/>
                  <a:uLnTx/>
                  <a:uFillTx/>
                  <a:latin charset="-122" panose="020b0503020204020204" pitchFamily="34" typeface="微软雅黑"/>
                  <a:ea charset="-122" panose="020b0503020204020204" pitchFamily="34" typeface="微软雅黑"/>
                  <a:cs typeface="Arial"/>
                </a:rPr>
                <a:t>单击此处添加文字</a:t>
              </a:r>
            </a:p>
          </p:txBody>
        </p:sp>
      </p:grpSp>
      <p:grpSp>
        <p:nvGrpSpPr>
          <p:cNvPr id="20" name="组合 19"/>
          <p:cNvGrpSpPr/>
          <p:nvPr/>
        </p:nvGrpSpPr>
        <p:grpSpPr>
          <a:xfrm>
            <a:off x="7463705" y="4539667"/>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179A44"/>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endParaRPr>
            </a:p>
          </p:txBody>
        </p:sp>
        <p:sp>
          <p:nvSpPr>
            <p:cNvPr id="22" name="TextBox 19"/>
            <p:cNvSpPr txBox="1">
              <a:spLocks noChangeArrowheads="1"/>
            </p:cNvSpPr>
            <p:nvPr/>
          </p:nvSpPr>
          <p:spPr bwMode="auto">
            <a:xfrm>
              <a:off x="6228276" y="4736667"/>
              <a:ext cx="1728238" cy="3150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rgbClr val="4D4D4D"/>
                  </a:solidFill>
                  <a:effectLst/>
                  <a:uLnTx/>
                  <a:uFillTx/>
                  <a:latin charset="-122" panose="020b0503020204020204" pitchFamily="34" typeface="微软雅黑"/>
                  <a:ea charset="-122" panose="020b0503020204020204" pitchFamily="34" typeface="微软雅黑"/>
                  <a:cs charset="-122" pitchFamily="2" typeface="宋体"/>
                </a:rPr>
                <a:t>点击添加文本</a:t>
              </a:r>
            </a:p>
          </p:txBody>
        </p:sp>
        <p:sp>
          <p:nvSpPr>
            <p:cNvPr id="23" name="TextBox 20"/>
            <p:cNvSpPr txBox="1"/>
            <p:nvPr/>
          </p:nvSpPr>
          <p:spPr bwMode="auto">
            <a:xfrm>
              <a:off x="6282712" y="5195394"/>
              <a:ext cx="1728787" cy="492238"/>
            </a:xfrm>
            <a:prstGeom prst="rect">
              <a:avLst/>
            </a:prstGeom>
            <a:noFill/>
          </p:spPr>
          <p:txBody>
            <a:bodyPr anchor="t" anchorCtr="0" bIns="45720" compatLnSpc="1" lIns="91440" numCol="1" rIns="91440" tIns="45720" vert="horz" wrap="square">
              <a:prstTxWarp prst="textNoShape">
                <a:avLst/>
              </a:prstTxWarp>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rgbClr val="3B3B3B"/>
                  </a:solidFill>
                  <a:effectLst/>
                  <a:uLnTx/>
                  <a:uFillTx/>
                  <a:latin charset="-122" panose="020b0503020204020204" pitchFamily="34" typeface="微软雅黑"/>
                  <a:ea charset="-122" panose="020b0503020204020204" pitchFamily="34" typeface="微软雅黑"/>
                </a:rPr>
                <a:t>单击此处添加段落文本单击此处添加段落文本单击</a:t>
              </a:r>
            </a:p>
          </p:txBody>
        </p:sp>
      </p:grpSp>
    </p:spTree>
    <p:extLst>
      <p:ext uri="{BB962C8B-B14F-4D97-AF65-F5344CB8AC3E}">
        <p14:creationId val="2465021689"/>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矩形 31"/>
          <p:cNvSpPr/>
          <p:nvPr/>
        </p:nvSpPr>
        <p:spPr>
          <a:xfrm>
            <a:off x="0" y="2336101"/>
            <a:ext cx="12213325" cy="2185796"/>
          </a:xfrm>
          <a:prstGeom prst="rect">
            <a:avLst/>
          </a:prstGeom>
          <a:solidFill>
            <a:srgbClr val="F2F2F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2482111" y="891333"/>
            <a:ext cx="3043555" cy="365760"/>
          </a:xfrm>
          <a:prstGeom prst="rect">
            <a:avLst/>
          </a:prstGeom>
          <a:noFill/>
        </p:spPr>
        <p:txBody>
          <a:bodyPr wrap="none">
            <a:spAutoFit/>
          </a:bodyPr>
          <a:lstStyle/>
          <a:p>
            <a:pPr algn="ctr"/>
            <a:r>
              <a:rPr altLang="en-US" lang="zh-CN" smtClean="0">
                <a:solidFill>
                  <a:srgbClr val="FAAF3B"/>
                </a:solidFill>
                <a:latin charset="-122" panose="020b0503020204020204" pitchFamily="34" typeface="微软雅黑"/>
                <a:ea charset="-122" panose="020b0503020204020204" pitchFamily="34" typeface="微软雅黑"/>
              </a:rPr>
              <a:t>课题综述/Project Overview</a:t>
            </a:r>
          </a:p>
        </p:txBody>
      </p:sp>
      <p:sp>
        <p:nvSpPr>
          <p:cNvPr id="3" name="矩形 2"/>
          <p:cNvSpPr/>
          <p:nvPr/>
        </p:nvSpPr>
        <p:spPr>
          <a:xfrm>
            <a:off x="2479829" y="1846516"/>
            <a:ext cx="2983230" cy="365760"/>
          </a:xfrm>
          <a:prstGeom prst="rect">
            <a:avLst/>
          </a:prstGeom>
          <a:noFill/>
        </p:spPr>
        <p:txBody>
          <a:bodyPr wrap="none">
            <a:spAutoFit/>
          </a:bodyPr>
          <a:lstStyle/>
          <a:p>
            <a:pPr algn="ctr"/>
            <a:r>
              <a:rPr altLang="en-US" lang="zh-CN" smtClean="0">
                <a:solidFill>
                  <a:srgbClr val="F05A24"/>
                </a:solidFill>
                <a:latin charset="-122" panose="020b0503020204020204" pitchFamily="34" typeface="微软雅黑"/>
                <a:ea charset="-122" panose="020b0503020204020204" pitchFamily="34" typeface="微软雅黑"/>
              </a:rPr>
              <a:t>研究背景/The Background</a:t>
            </a:r>
          </a:p>
        </p:txBody>
      </p:sp>
      <p:sp>
        <p:nvSpPr>
          <p:cNvPr id="4" name="矩形 3"/>
          <p:cNvSpPr/>
          <p:nvPr/>
        </p:nvSpPr>
        <p:spPr>
          <a:xfrm>
            <a:off x="2467413" y="3756882"/>
            <a:ext cx="3080067" cy="365760"/>
          </a:xfrm>
          <a:prstGeom prst="rect">
            <a:avLst/>
          </a:prstGeom>
          <a:noFill/>
        </p:spPr>
        <p:txBody>
          <a:bodyPr wrap="none">
            <a:spAutoFit/>
          </a:bodyPr>
          <a:lstStyle/>
          <a:p>
            <a:pPr algn="ctr"/>
            <a:r>
              <a:rPr altLang="en-US" lang="zh-CN" smtClean="0">
                <a:solidFill>
                  <a:srgbClr val="09839B"/>
                </a:solidFill>
                <a:latin charset="-122" panose="020b0503020204020204" pitchFamily="34" typeface="微软雅黑"/>
                <a:ea charset="-122" panose="020b0503020204020204" pitchFamily="34" typeface="微软雅黑"/>
              </a:rPr>
              <a:t>研究方法/Research Process</a:t>
            </a:r>
          </a:p>
        </p:txBody>
      </p:sp>
      <p:sp>
        <p:nvSpPr>
          <p:cNvPr id="5" name="矩形 4"/>
          <p:cNvSpPr/>
          <p:nvPr/>
        </p:nvSpPr>
        <p:spPr>
          <a:xfrm>
            <a:off x="2602148" y="4712065"/>
            <a:ext cx="2446655" cy="365760"/>
          </a:xfrm>
          <a:prstGeom prst="rect">
            <a:avLst/>
          </a:prstGeom>
          <a:noFill/>
        </p:spPr>
        <p:txBody>
          <a:bodyPr wrap="none">
            <a:spAutoFit/>
          </a:bodyPr>
          <a:lstStyle/>
          <a:p>
            <a:pPr algn="ctr"/>
            <a:r>
              <a:rPr altLang="en-US" lang="zh-CN" smtClean="0">
                <a:solidFill>
                  <a:srgbClr val="179A44"/>
                </a:solidFill>
                <a:latin charset="-122" panose="020b0503020204020204" pitchFamily="34" typeface="微软雅黑"/>
                <a:ea charset="-122" panose="020b0503020204020204" pitchFamily="34" typeface="微软雅黑"/>
              </a:rPr>
              <a:t>研究结果/The Results</a:t>
            </a:r>
          </a:p>
        </p:txBody>
      </p:sp>
      <p:sp>
        <p:nvSpPr>
          <p:cNvPr id="6" name="矩形 5"/>
          <p:cNvSpPr/>
          <p:nvPr/>
        </p:nvSpPr>
        <p:spPr>
          <a:xfrm>
            <a:off x="2536797" y="2801699"/>
            <a:ext cx="2753042" cy="365760"/>
          </a:xfrm>
          <a:prstGeom prst="rect">
            <a:avLst/>
          </a:prstGeom>
          <a:noFill/>
        </p:spPr>
        <p:txBody>
          <a:bodyPr wrap="none">
            <a:spAutoFit/>
          </a:bodyPr>
          <a:lstStyle/>
          <a:p>
            <a:pPr algn="ctr"/>
            <a:r>
              <a:rPr altLang="en-US" lang="zh-CN" smtClean="0">
                <a:solidFill>
                  <a:srgbClr val="A362C4"/>
                </a:solidFill>
                <a:latin charset="-122" panose="020b0503020204020204" pitchFamily="34" typeface="微软雅黑"/>
                <a:ea charset="-122" panose="020b0503020204020204" pitchFamily="34" typeface="微软雅黑"/>
              </a:rPr>
              <a:t>研究目的/Research Goal</a:t>
            </a:r>
          </a:p>
        </p:txBody>
      </p:sp>
      <p:sp>
        <p:nvSpPr>
          <p:cNvPr id="7" name="矩形 6"/>
          <p:cNvSpPr/>
          <p:nvPr/>
        </p:nvSpPr>
        <p:spPr>
          <a:xfrm>
            <a:off x="2535931" y="5667250"/>
            <a:ext cx="2759392" cy="365760"/>
          </a:xfrm>
          <a:prstGeom prst="rect">
            <a:avLst/>
          </a:prstGeom>
          <a:noFill/>
        </p:spPr>
        <p:txBody>
          <a:bodyPr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参考文献/The Reference</a:t>
            </a:r>
          </a:p>
        </p:txBody>
      </p:sp>
      <p:grpSp>
        <p:nvGrpSpPr>
          <p:cNvPr id="8" name="组合 7"/>
          <p:cNvGrpSpPr/>
          <p:nvPr/>
        </p:nvGrpSpPr>
        <p:grpSpPr>
          <a:xfrm>
            <a:off x="1869726" y="2583566"/>
            <a:ext cx="721703" cy="721703"/>
            <a:chOff x="6884469" y="-1644316"/>
            <a:chExt cx="914400" cy="914400"/>
          </a:xfrm>
        </p:grpSpPr>
        <p:sp>
          <p:nvSpPr>
            <p:cNvPr id="9" name="KSO_Shape"/>
            <p:cNvSpPr/>
            <p:nvPr/>
          </p:nvSpPr>
          <p:spPr bwMode="auto">
            <a:xfrm>
              <a:off x="7045350" y="-1486933"/>
              <a:ext cx="592638" cy="599634"/>
            </a:xfrm>
            <a:custGeom>
              <a:gdLst>
                <a:gd fmla="*/ 912343 w 2122487" name="T0"/>
                <a:gd fmla="*/ 702822 h 2147888" name="T1"/>
                <a:gd fmla="*/ 1019025 w 2122487" name="T2"/>
                <a:gd fmla="*/ 752822 h 2147888" name="T3"/>
                <a:gd fmla="*/ 832155 w 2122487" name="T4"/>
                <a:gd fmla="*/ 978408 h 2147888" name="T5"/>
                <a:gd fmla="*/ 836610 w 2122487" name="T6"/>
                <a:gd fmla="*/ 1025591 h 2147888" name="T7"/>
                <a:gd fmla="*/ 871077 w 2122487" name="T8"/>
                <a:gd fmla="*/ 1060097 h 2147888" name="T9"/>
                <a:gd fmla="*/ 918908 w 2122487" name="T10"/>
                <a:gd fmla="*/ 1064792 h 2147888" name="T11"/>
                <a:gd fmla="*/ 1142824 w 2122487" name="T12"/>
                <a:gd fmla="*/ 878643 h 2147888" name="T13"/>
                <a:gd fmla="*/ 1191827 w 2122487" name="T14"/>
                <a:gd fmla="*/ 988502 h 2147888" name="T15"/>
                <a:gd fmla="*/ 1204958 w 2122487" name="T16"/>
                <a:gd fmla="*/ 1109158 h 2147888" name="T17"/>
                <a:gd fmla="*/ 1179401 w 2122487" name="T18"/>
                <a:gd fmla="*/ 1219955 h 2147888" name="T19"/>
                <a:gd fmla="*/ 1117736 w 2122487" name="T20"/>
                <a:gd fmla="*/ 1312678 h 2147888" name="T21"/>
                <a:gd fmla="*/ 1023715 w 2122487" name="T22"/>
                <a:gd fmla="*/ 1377702 h 2147888" name="T23"/>
                <a:gd fmla="*/ 902964 w 2122487" name="T24"/>
                <a:gd fmla="*/ 1403523 h 2147888" name="T25"/>
                <a:gd fmla="*/ 778931 w 2122487" name="T26"/>
                <a:gd fmla="*/ 1384040 h 2147888" name="T27"/>
                <a:gd fmla="*/ 665215 w 2122487" name="T28"/>
                <a:gd fmla="*/ 1323007 h 2147888" name="T29"/>
                <a:gd fmla="*/ 573772 w 2122487" name="T30"/>
                <a:gd fmla="*/ 1227937 h 2147888" name="T31"/>
                <a:gd fmla="*/ 516094 w 2122487" name="T32"/>
                <a:gd fmla="*/ 1106576 h 2147888" name="T33"/>
                <a:gd fmla="*/ 502494 w 2122487" name="T34"/>
                <a:gd fmla="*/ 976295 h 2147888" name="T35"/>
                <a:gd fmla="*/ 532740 w 2122487" name="T36"/>
                <a:gd fmla="*/ 861037 h 2147888" name="T37"/>
                <a:gd fmla="*/ 599095 w 2122487" name="T38"/>
                <a:gd fmla="*/ 769723 h 2147888" name="T39"/>
                <a:gd fmla="*/ 694523 w 2122487" name="T40"/>
                <a:gd fmla="*/ 709864 h 2147888" name="T41"/>
                <a:gd fmla="*/ 707682 w 2122487" name="T42"/>
                <a:gd fmla="*/ 270333 h 2147888" name="T43"/>
                <a:gd fmla="*/ 967579 w 2122487" name="T44"/>
                <a:gd fmla="*/ 311164 h 2147888" name="T45"/>
                <a:gd fmla="*/ 1199095 w 2122487" name="T46"/>
                <a:gd fmla="*/ 424976 h 2147888" name="T47"/>
                <a:gd fmla="*/ 1065159 w 2122487" name="T48"/>
                <a:gd fmla="*/ 618808 h 2147888" name="T49"/>
                <a:gd fmla="*/ 908704 w 2122487" name="T50"/>
                <a:gd fmla="*/ 552164 h 2147888" name="T51"/>
                <a:gd fmla="*/ 737471 w 2122487" name="T52"/>
                <a:gd fmla="*/ 537849 h 2147888" name="T53"/>
                <a:gd fmla="*/ 574215 w 2122487" name="T54"/>
                <a:gd fmla="*/ 582435 h 2147888" name="T55"/>
                <a:gd fmla="*/ 444031 w 2122487" name="T56"/>
                <a:gd fmla="*/ 680760 h 2147888" name="T57"/>
                <a:gd fmla="*/ 357477 w 2122487" name="T58"/>
                <a:gd fmla="*/ 823904 h 2147888" name="T59"/>
                <a:gd fmla="*/ 327218 w 2122487" name="T60"/>
                <a:gd fmla="*/ 1000841 h 2147888" name="T61"/>
                <a:gd fmla="*/ 365217 w 2122487" name="T62"/>
                <a:gd fmla="*/ 1194908 h 2147888" name="T63"/>
                <a:gd fmla="*/ 466315 w 2122487" name="T64"/>
                <a:gd fmla="*/ 1365508 h 2147888" name="T65"/>
                <a:gd fmla="*/ 613387 w 2122487" name="T66"/>
                <a:gd fmla="*/ 1493165 h 2147888" name="T67"/>
                <a:gd fmla="*/ 788841 w 2122487" name="T68"/>
                <a:gd fmla="*/ 1565207 h 2147888" name="T69"/>
                <a:gd fmla="*/ 973913 w 2122487" name="T70"/>
                <a:gd fmla="*/ 1572012 h 2147888" name="T71"/>
                <a:gd fmla="*/ 1140454 w 2122487" name="T72"/>
                <a:gd fmla="*/ 1512173 h 2147888" name="T73"/>
                <a:gd fmla="*/ 1261958 w 2122487" name="T74"/>
                <a:gd fmla="*/ 1401881 h 2147888" name="T75"/>
                <a:gd fmla="*/ 1333970 w 2122487" name="T76"/>
                <a:gd fmla="*/ 1257093 h 2147888" name="T77"/>
                <a:gd fmla="*/ 1352970 w 2122487" name="T78"/>
                <a:gd fmla="*/ 1091891 h 2147888" name="T79"/>
                <a:gd fmla="*/ 1315439 w 2122487" name="T80"/>
                <a:gd fmla="*/ 918474 h 2147888" name="T81"/>
                <a:gd fmla="*/ 1236860 w 2122487" name="T82"/>
                <a:gd fmla="*/ 776268 h 2147888" name="T83"/>
                <a:gd fmla="*/ 1515992 w 2122487" name="T84"/>
                <a:gd fmla="*/ 787767 h 2147888" name="T85"/>
                <a:gd fmla="*/ 1600201 w 2122487" name="T86"/>
                <a:gd fmla="*/ 1046365 h 2147888" name="T87"/>
                <a:gd fmla="*/ 1601609 w 2122487" name="T88"/>
                <a:gd fmla="*/ 1305669 h 2147888" name="T89"/>
                <a:gd fmla="*/ 1520918 w 2122487" name="T90"/>
                <a:gd fmla="*/ 1543852 h 2147888" name="T91"/>
                <a:gd fmla="*/ 1360241 w 2122487" name="T92"/>
                <a:gd fmla="*/ 1741205 h 2147888" name="T93"/>
                <a:gd fmla="*/ 1120516 w 2122487" name="T94"/>
                <a:gd fmla="*/ 1871678 h 2147888" name="T95"/>
                <a:gd fmla="*/ 933333 w 2122487" name="T96"/>
                <a:gd fmla="*/ 1904296 h 2147888" name="T97"/>
                <a:gd fmla="*/ 637078 w 2122487" name="T98"/>
                <a:gd fmla="*/ 1862291 h 2147888" name="T99"/>
                <a:gd fmla="*/ 363810 w 2122487" name="T100"/>
                <a:gd fmla="*/ 1714923 h 2147888" name="T101"/>
                <a:gd fmla="*/ 147775 w 2122487" name="T102"/>
                <a:gd fmla="*/ 1479789 h 2147888" name="T103"/>
                <a:gd fmla="*/ 36357 w 2122487" name="T104"/>
                <a:gd fmla="*/ 1238790 h 2147888" name="T105"/>
                <a:gd fmla="*/ 3284 w 2122487" name="T106"/>
                <a:gd fmla="*/ 1068424 h 2147888" name="T107"/>
                <a:gd fmla="*/ 30963 w 2122487" name="T108"/>
                <a:gd fmla="*/ 773452 h 2147888" name="T109"/>
                <a:gd fmla="*/ 154578 w 2122487" name="T110"/>
                <a:gd fmla="*/ 533391 h 2147888" name="T111"/>
                <a:gd fmla="*/ 348563 w 2122487" name="T112"/>
                <a:gd fmla="*/ 365371 h 2147888" name="T113"/>
                <a:gd fmla="*/ 592276 w 2122487" name="T114"/>
                <a:gd fmla="*/ 279719 h 2147888" name="T115"/>
                <a:gd fmla="*/ 1692442 w 2122487" name="T116"/>
                <a:gd fmla="*/ 169898 h 2147888" name="T117"/>
                <a:gd fmla="*/ 1726464 w 2122487" name="T118"/>
                <a:gd fmla="*/ 211020 h 2147888" name="T119"/>
                <a:gd fmla="*/ 926586 w 2122487" name="T120"/>
                <a:gd fmla="*/ 1021959 h 2147888" name="T121"/>
                <a:gd fmla="*/ 877782 w 2122487" name="T122"/>
                <a:gd fmla="*/ 1001280 h 2147888" name="T123"/>
                <a:gd fmla="*/ 1654900 w 2122487" name="T124"/>
                <a:gd fmla="*/ 181412 h 214788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147888" w="2122487">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0" name="椭圆 9"/>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1869726" y="5491065"/>
            <a:ext cx="721703" cy="721703"/>
            <a:chOff x="11791908" y="2227577"/>
            <a:chExt cx="914400" cy="914400"/>
          </a:xfrm>
        </p:grpSpPr>
        <p:sp>
          <p:nvSpPr>
            <p:cNvPr id="12" name="KSO_Shape"/>
            <p:cNvSpPr/>
            <p:nvPr/>
          </p:nvSpPr>
          <p:spPr bwMode="auto">
            <a:xfrm>
              <a:off x="11981272" y="2384961"/>
              <a:ext cx="535672" cy="599633"/>
            </a:xfrm>
            <a:custGeom>
              <a:gdLst>
                <a:gd fmla="*/ 248428 w 2033587" name="T0"/>
                <a:gd fmla="*/ 944529 h 2276475" name="T1"/>
                <a:gd fmla="*/ 1175716 w 2033587" name="T2"/>
                <a:gd fmla="*/ 709393 h 2276475" name="T3"/>
                <a:gd fmla="*/ 1178374 w 2033587" name="T4"/>
                <a:gd fmla="*/ 591162 h 2276475" name="T5"/>
                <a:gd fmla="*/ 1585424 w 2033587" name="T6"/>
                <a:gd fmla="*/ 232745 h 2276475" name="T7"/>
                <a:gd fmla="*/ 1623685 w 2033587" name="T8"/>
                <a:gd fmla="*/ 244701 h 2276475" name="T9"/>
                <a:gd fmla="*/ 1656631 w 2033587" name="T10"/>
                <a:gd fmla="*/ 266753 h 2276475" name="T11"/>
                <a:gd fmla="*/ 1682138 w 2033587" name="T12"/>
                <a:gd fmla="*/ 297308 h 2276475" name="T13"/>
                <a:gd fmla="*/ 1697549 w 2033587" name="T14"/>
                <a:gd fmla="*/ 334505 h 2276475" name="T15"/>
                <a:gd fmla="*/ 1701800 w 2033587" name="T16"/>
                <a:gd fmla="*/ 1767638 h 2276475" name="T17"/>
                <a:gd fmla="*/ 1695689 w 2033587" name="T18"/>
                <a:gd fmla="*/ 1808289 h 2276475" name="T19"/>
                <a:gd fmla="*/ 1678419 w 2033587" name="T20"/>
                <a:gd fmla="*/ 1844423 h 2276475" name="T21"/>
                <a:gd fmla="*/ 1651849 w 2033587" name="T22"/>
                <a:gd fmla="*/ 1873649 h 2276475" name="T23"/>
                <a:gd fmla="*/ 1617839 w 2033587" name="T24"/>
                <a:gd fmla="*/ 1894372 h 2276475" name="T25"/>
                <a:gd fmla="*/ 1578251 w 2033587" name="T26"/>
                <a:gd fmla="*/ 1904469 h 2276475" name="T27"/>
                <a:gd fmla="*/ 381012 w 2033587" name="T28"/>
                <a:gd fmla="*/ 1903672 h 2276475" name="T29"/>
                <a:gd fmla="*/ 342220 w 2033587" name="T30"/>
                <a:gd fmla="*/ 1891715 h 2276475" name="T31"/>
                <a:gd fmla="*/ 309539 w 2033587" name="T32"/>
                <a:gd fmla="*/ 1869397 h 2276475" name="T33"/>
                <a:gd fmla="*/ 284298 w 2033587" name="T34"/>
                <a:gd fmla="*/ 1838844 h 2276475" name="T35"/>
                <a:gd fmla="*/ 268621 w 2033587" name="T36"/>
                <a:gd fmla="*/ 1801912 h 2276475" name="T37"/>
                <a:gd fmla="*/ 382075 w 2033587" name="T38"/>
                <a:gd fmla="*/ 1767638 h 2276475" name="T39"/>
                <a:gd fmla="*/ 385528 w 2033587" name="T40"/>
                <a:gd fmla="*/ 1778531 h 2276475" name="T41"/>
                <a:gd fmla="*/ 398017 w 2033587" name="T42"/>
                <a:gd fmla="*/ 1786768 h 2276475" name="T43"/>
                <a:gd fmla="*/ 1570013 w 2033587" name="T44"/>
                <a:gd fmla="*/ 1786502 h 2276475" name="T45"/>
                <a:gd fmla="*/ 1581704 w 2033587" name="T46"/>
                <a:gd fmla="*/ 1776937 h 2276475" name="T47"/>
                <a:gd fmla="*/ 1583830 w 2033587" name="T48"/>
                <a:gd fmla="*/ 368513 h 2276475" name="T49"/>
                <a:gd fmla="*/ 1580376 w 2033587" name="T50"/>
                <a:gd fmla="*/ 357619 h 2276475" name="T51"/>
                <a:gd fmla="*/ 1568419 w 2033587" name="T52"/>
                <a:gd fmla="*/ 349383 h 2276475" name="T53"/>
                <a:gd fmla="*/ 492697 w 2033587" name="T54"/>
                <a:gd fmla="*/ 362402 h 2276475" name="T55"/>
                <a:gd fmla="*/ 484724 w 2033587" name="T56"/>
                <a:gd fmla="*/ 402787 h 2276475" name="T57"/>
                <a:gd fmla="*/ 465590 w 2033587" name="T58"/>
                <a:gd fmla="*/ 437592 h 2276475" name="T59"/>
                <a:gd fmla="*/ 437421 w 2033587" name="T60"/>
                <a:gd fmla="*/ 465490 h 2276475" name="T61"/>
                <a:gd fmla="*/ 402608 w 2033587" name="T62"/>
                <a:gd fmla="*/ 484619 h 2276475" name="T63"/>
                <a:gd fmla="*/ 362480 w 2033587" name="T64"/>
                <a:gd fmla="*/ 492856 h 2276475" name="T65"/>
                <a:gd fmla="*/ 118789 w 2033587" name="T66"/>
                <a:gd fmla="*/ 1542067 h 2276475" name="T67"/>
                <a:gd fmla="*/ 128090 w 2033587" name="T68"/>
                <a:gd fmla="*/ 1553757 h 2276475" name="T69"/>
                <a:gd fmla="*/ 1299773 w 2033587" name="T70"/>
                <a:gd fmla="*/ 1556149 h 2276475" name="T71"/>
                <a:gd fmla="*/ 1310934 w 2033587" name="T72"/>
                <a:gd fmla="*/ 1552695 h 2276475" name="T73"/>
                <a:gd fmla="*/ 1319438 w 2033587" name="T74"/>
                <a:gd fmla="*/ 1540208 h 2276475" name="T75"/>
                <a:gd fmla="*/ 1318907 w 2033587" name="T76"/>
                <a:gd fmla="*/ 131782 h 2276475" name="T77"/>
                <a:gd fmla="*/ 1309340 w 2033587" name="T78"/>
                <a:gd fmla="*/ 120357 h 2276475" name="T79"/>
                <a:gd fmla="*/ 492963 w 2033587" name="T80"/>
                <a:gd fmla="*/ 117967 h 2276475" name="T81"/>
                <a:gd fmla="*/ 1327676 w 2033587" name="T82"/>
                <a:gd fmla="*/ 2922 h 2276475" name="T83"/>
                <a:gd fmla="*/ 1365413 w 2033587" name="T84"/>
                <a:gd fmla="*/ 16738 h 2276475" name="T85"/>
                <a:gd fmla="*/ 1397303 w 2033587" name="T86"/>
                <a:gd fmla="*/ 40385 h 2276475" name="T87"/>
                <a:gd fmla="*/ 1420954 w 2033587" name="T88"/>
                <a:gd fmla="*/ 72268 h 2276475" name="T89"/>
                <a:gd fmla="*/ 1434773 w 2033587" name="T90"/>
                <a:gd fmla="*/ 109996 h 2276475" name="T91"/>
                <a:gd fmla="*/ 1437430 w 2033587" name="T92"/>
                <a:gd fmla="*/ 1543396 h 2276475" name="T93"/>
                <a:gd fmla="*/ 1429192 w 2033587" name="T94"/>
                <a:gd fmla="*/ 1583515 h 2276475" name="T95"/>
                <a:gd fmla="*/ 1410324 w 2033587" name="T96"/>
                <a:gd fmla="*/ 1618586 h 2276475" name="T97"/>
                <a:gd fmla="*/ 1382155 w 2033587" name="T98"/>
                <a:gd fmla="*/ 1646749 h 2276475" name="T99"/>
                <a:gd fmla="*/ 1347076 w 2033587" name="T100"/>
                <a:gd fmla="*/ 1665613 h 2276475" name="T101"/>
                <a:gd fmla="*/ 1307214 w 2033587" name="T102"/>
                <a:gd fmla="*/ 1673849 h 2276475" name="T103"/>
                <a:gd fmla="*/ 109754 w 2033587" name="T104"/>
                <a:gd fmla="*/ 1671192 h 2276475" name="T105"/>
                <a:gd fmla="*/ 72017 w 2033587" name="T106"/>
                <a:gd fmla="*/ 1657377 h 2276475" name="T107"/>
                <a:gd fmla="*/ 40394 w 2033587" name="T108"/>
                <a:gd fmla="*/ 1633731 h 2276475" name="T109"/>
                <a:gd fmla="*/ 16476 w 2033587" name="T110"/>
                <a:gd fmla="*/ 1601848 h 2276475" name="T111"/>
                <a:gd fmla="*/ 2657 w 2033587" name="T112"/>
                <a:gd fmla="*/ 1564120 h 2276475" name="T113"/>
                <a:gd fmla="*/ 409517 w 2033587" name="T114"/>
                <a:gd fmla="*/ 0 h 227647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276475" w="2033586">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3" name="椭圆 12"/>
            <p:cNvSpPr/>
            <p:nvPr/>
          </p:nvSpPr>
          <p:spPr>
            <a:xfrm>
              <a:off x="11791908" y="222757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椭圆 15"/>
          <p:cNvSpPr/>
          <p:nvPr/>
        </p:nvSpPr>
        <p:spPr>
          <a:xfrm>
            <a:off x="1869726" y="1614399"/>
            <a:ext cx="721703" cy="721703"/>
          </a:xfrm>
          <a:prstGeom prst="ellipse">
            <a:avLst/>
          </a:prstGeom>
          <a:noFill/>
          <a:ln>
            <a:solidFill>
              <a:srgbClr val="D35F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1869726" y="3552733"/>
            <a:ext cx="721703" cy="721703"/>
            <a:chOff x="9711363" y="2118492"/>
            <a:chExt cx="914400" cy="914400"/>
          </a:xfrm>
        </p:grpSpPr>
        <p:sp>
          <p:nvSpPr>
            <p:cNvPr id="18" name="KSO_Shape"/>
            <p:cNvSpPr/>
            <p:nvPr/>
          </p:nvSpPr>
          <p:spPr bwMode="auto">
            <a:xfrm>
              <a:off x="9915218" y="2275876"/>
              <a:ext cx="506690" cy="599633"/>
            </a:xfrm>
            <a:custGeom>
              <a:gdLst>
                <a:gd fmla="*/ 863428 w 1966913" name="T0"/>
                <a:gd fmla="*/ 1097231 h 2327275" name="T1"/>
                <a:gd fmla="*/ 770330 w 1966913" name="T2"/>
                <a:gd fmla="*/ 995043 h 2327275" name="T3"/>
                <a:gd fmla="*/ 745648 w 1966913" name="T4"/>
                <a:gd fmla="*/ 1036395 h 2327275" name="T5"/>
                <a:gd fmla="*/ 941803 w 1966913" name="T6"/>
                <a:gd fmla="*/ 1041158 h 2327275" name="T7"/>
                <a:gd fmla="*/ 925565 w 1966913" name="T8"/>
                <a:gd fmla="*/ 995692 h 2327275" name="T9"/>
                <a:gd fmla="*/ 742401 w 1966913" name="T10"/>
                <a:gd fmla="*/ 955423 h 2327275" name="T11"/>
                <a:gd fmla="*/ 933359 w 1966913" name="T12"/>
                <a:gd fmla="*/ 977073 h 2327275" name="T13"/>
                <a:gd fmla="*/ 935741 w 1966913" name="T14"/>
                <a:gd fmla="*/ 929226 h 2327275" name="T15"/>
                <a:gd fmla="*/ 1130380 w 1966913" name="T16"/>
                <a:gd fmla="*/ 825521 h 2327275" name="T17"/>
                <a:gd fmla="*/ 1164155 w 1966913" name="T18"/>
                <a:gd fmla="*/ 788284 h 2327275" name="T19"/>
                <a:gd fmla="*/ 528276 w 1966913" name="T20"/>
                <a:gd fmla="*/ 810367 h 2327275" name="T21"/>
                <a:gd fmla="*/ 619858 w 1966913" name="T22"/>
                <a:gd fmla="*/ 753210 h 2327275" name="T23"/>
                <a:gd fmla="*/ 1277172 w 1966913" name="T24"/>
                <a:gd fmla="*/ 526532 h 2327275" name="T25"/>
                <a:gd fmla="*/ 1265264 w 1966913" name="T26"/>
                <a:gd fmla="*/ 477819 h 2327275" name="T27"/>
                <a:gd fmla="*/ 404434 w 1966913" name="T28"/>
                <a:gd fmla="*/ 505748 h 2327275" name="T29"/>
                <a:gd fmla="*/ 536286 w 1966913" name="T30"/>
                <a:gd fmla="*/ 497088 h 2327275" name="T31"/>
                <a:gd fmla="*/ 858564 w 1966913" name="T32"/>
                <a:gd fmla="*/ 336617 h 2327275" name="T33"/>
                <a:gd fmla="*/ 795736 w 1966913" name="T34"/>
                <a:gd fmla="*/ 369597 h 2327275" name="T35"/>
                <a:gd fmla="*/ 713261 w 1966913" name="T36"/>
                <a:gd fmla="*/ 442280 h 2327275" name="T37"/>
                <a:gd fmla="*/ 683897 w 1966913" name="T38"/>
                <a:gd fmla="*/ 539265 h 2327275" name="T39"/>
                <a:gd fmla="*/ 636830 w 1966913" name="T40"/>
                <a:gd fmla="*/ 517134 h 2327275" name="T41"/>
                <a:gd fmla="*/ 684113 w 1966913" name="T42"/>
                <a:gd fmla="*/ 373285 h 2327275" name="T43"/>
                <a:gd fmla="*/ 827258 w 1966913" name="T44"/>
                <a:gd fmla="*/ 304072 h 2327275" name="T45"/>
                <a:gd fmla="*/ 691089 w 1966913" name="T46"/>
                <a:gd fmla="*/ 297690 h 2327275" name="T47"/>
                <a:gd fmla="*/ 580021 w 1966913" name="T48"/>
                <a:gd fmla="*/ 473490 h 2327275" name="T49"/>
                <a:gd fmla="*/ 598856 w 1966913" name="T50"/>
                <a:gd fmla="*/ 635866 h 2327275" name="T51"/>
                <a:gd fmla="*/ 697151 w 1966913" name="T52"/>
                <a:gd fmla="*/ 768365 h 2327275" name="T53"/>
                <a:gd fmla="*/ 708409 w 1966913" name="T54"/>
                <a:gd fmla="*/ 863626 h 2327275" name="T55"/>
                <a:gd fmla="*/ 756473 w 1966913" name="T56"/>
                <a:gd fmla="*/ 905195 h 2327275" name="T57"/>
                <a:gd fmla="*/ 966701 w 1966913" name="T58"/>
                <a:gd fmla="*/ 887225 h 2327275" name="T59"/>
                <a:gd fmla="*/ 985970 w 1966913" name="T60"/>
                <a:gd fmla="*/ 829202 h 2327275" name="T61"/>
                <a:gd fmla="*/ 1060665 w 1966913" name="T62"/>
                <a:gd fmla="*/ 688043 h 2327275" name="T63"/>
                <a:gd fmla="*/ 1113926 w 1966913" name="T64"/>
                <a:gd fmla="*/ 528914 h 2327275" name="T65"/>
                <a:gd fmla="*/ 1035334 w 1966913" name="T66"/>
                <a:gd fmla="*/ 327784 h 2327275" name="T67"/>
                <a:gd fmla="*/ 879666 w 1966913" name="T68"/>
                <a:gd fmla="*/ 250926 h 2327275" name="T69"/>
                <a:gd fmla="*/ 1047675 w 1966913" name="T70"/>
                <a:gd fmla="*/ 272143 h 2327275" name="T71"/>
                <a:gd fmla="*/ 1162207 w 1966913" name="T72"/>
                <a:gd fmla="*/ 201347 h 2327275" name="T73"/>
                <a:gd fmla="*/ 531523 w 1966913" name="T74"/>
                <a:gd fmla="*/ 196584 h 2327275" name="T75"/>
                <a:gd fmla="*/ 632199 w 1966913" name="T76"/>
                <a:gd fmla="*/ 282318 h 2327275" name="T77"/>
                <a:gd fmla="*/ 824240 w 1966913" name="T78"/>
                <a:gd fmla="*/ 73827 h 2327275" name="T79"/>
                <a:gd fmla="*/ 874470 w 1966913" name="T80"/>
                <a:gd fmla="*/ 91581 h 2327275" name="T81"/>
                <a:gd fmla="*/ 916689 w 1966913" name="T82"/>
                <a:gd fmla="*/ 5412 h 2327275" name="T83"/>
                <a:gd fmla="*/ 1319823 w 1966913" name="T84"/>
                <a:gd fmla="*/ 138129 h 2327275" name="T85"/>
                <a:gd fmla="*/ 1480255 w 1966913" name="T86"/>
                <a:gd fmla="*/ 287732 h 2327275" name="T87"/>
                <a:gd fmla="*/ 1575085 w 1966913" name="T88"/>
                <a:gd fmla="*/ 471758 h 2327275" name="T89"/>
                <a:gd fmla="*/ 1609725 w 1966913" name="T90"/>
                <a:gd fmla="*/ 701466 h 2327275" name="T91"/>
                <a:gd fmla="*/ 1577249 w 1966913" name="T92"/>
                <a:gd fmla="*/ 943082 h 2327275" name="T93"/>
                <a:gd fmla="*/ 1389538 w 1966913" name="T94"/>
                <a:gd fmla="*/ 1273897 h 2327275" name="T95"/>
                <a:gd fmla="*/ 574392 w 1966913" name="T96"/>
                <a:gd fmla="*/ 1716860 h 2327275" name="T97"/>
                <a:gd fmla="*/ 319997 w 1966913" name="T98"/>
                <a:gd fmla="*/ 1770336 h 2327275" name="T99"/>
                <a:gd fmla="*/ 227115 w 1966913" name="T100"/>
                <a:gd fmla="*/ 1688498 h 2327275" name="T101"/>
                <a:gd fmla="*/ 235343 w 1966913" name="T102"/>
                <a:gd fmla="*/ 1565308 h 2327275" name="T103"/>
                <a:gd fmla="*/ 148956 w 1966913" name="T104"/>
                <a:gd fmla="*/ 1440603 h 2327275" name="T105"/>
                <a:gd fmla="*/ 177535 w 1966913" name="T106"/>
                <a:gd fmla="*/ 1387994 h 2327275" name="T107"/>
                <a:gd fmla="*/ 89417 w 1966913" name="T108"/>
                <a:gd fmla="*/ 1305723 h 2327275" name="T109"/>
                <a:gd fmla="*/ 115398 w 1966913" name="T110"/>
                <a:gd fmla="*/ 1257876 h 2327275" name="T111"/>
                <a:gd fmla="*/ 45033 w 1966913" name="T112"/>
                <a:gd fmla="*/ 1226483 h 2327275" name="T113"/>
                <a:gd fmla="*/ 0 w 1966913" name="T114"/>
                <a:gd fmla="*/ 1162615 h 2327275" name="T115"/>
                <a:gd fmla="*/ 121460 w 1966913" name="T116"/>
                <a:gd fmla="*/ 855183 h 2327275" name="T117"/>
                <a:gd fmla="*/ 120811 w 1966913" name="T118"/>
                <a:gd fmla="*/ 727879 h 2327275" name="T119"/>
                <a:gd fmla="*/ 196371 w 1966913" name="T120"/>
                <a:gd fmla="*/ 372816 h 2327275" name="T121"/>
                <a:gd fmla="*/ 421754 w 1966913" name="T122"/>
                <a:gd fmla="*/ 110849 h 2327275" name="T123"/>
                <a:gd fmla="*/ 768598 w 1966913" name="T124"/>
                <a:gd fmla="*/ 866 h 232727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327275" w="1966913">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09839B"/>
            </a:solidFill>
            <a:ln>
              <a:solidFill>
                <a:srgbClr val="609DA7"/>
              </a:solid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9" name="椭圆 18"/>
            <p:cNvSpPr/>
            <p:nvPr/>
          </p:nvSpPr>
          <p:spPr>
            <a:xfrm>
              <a:off x="9711363" y="2118492"/>
              <a:ext cx="914400" cy="914400"/>
            </a:xfrm>
            <a:prstGeom prst="ellipse">
              <a:avLst/>
            </a:prstGeom>
            <a:noFill/>
            <a:ln>
              <a:solidFill>
                <a:srgbClr val="09839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869726" y="4521900"/>
            <a:ext cx="721703" cy="721703"/>
            <a:chOff x="11661169" y="1135083"/>
            <a:chExt cx="914400" cy="914400"/>
          </a:xfrm>
        </p:grpSpPr>
        <p:sp>
          <p:nvSpPr>
            <p:cNvPr id="21" name="KSO_Shape"/>
            <p:cNvSpPr/>
            <p:nvPr/>
          </p:nvSpPr>
          <p:spPr bwMode="auto">
            <a:xfrm>
              <a:off x="11818552" y="1292466"/>
              <a:ext cx="599634" cy="599634"/>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179A4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2" name="椭圆 21"/>
            <p:cNvSpPr/>
            <p:nvPr/>
          </p:nvSpPr>
          <p:spPr>
            <a:xfrm>
              <a:off x="11661169" y="1135083"/>
              <a:ext cx="914400" cy="914400"/>
            </a:xfrm>
            <a:prstGeom prst="ellipse">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869726" y="645232"/>
            <a:ext cx="721703" cy="721703"/>
            <a:chOff x="13675582" y="2465383"/>
            <a:chExt cx="914400" cy="914400"/>
          </a:xfrm>
        </p:grpSpPr>
        <p:sp>
          <p:nvSpPr>
            <p:cNvPr id="24" name="KSO_Shape"/>
            <p:cNvSpPr/>
            <p:nvPr/>
          </p:nvSpPr>
          <p:spPr bwMode="auto">
            <a:xfrm>
              <a:off x="13832965" y="2715210"/>
              <a:ext cx="599634" cy="414747"/>
            </a:xfrm>
            <a:custGeom>
              <a:gdLst>
                <a:gd fmla="*/ 1009661 w 2006600" name="T0"/>
                <a:gd fmla="*/ 391160 h 1387475" name="T1"/>
                <a:gd fmla="*/ 1011251 w 2006600" name="T2"/>
                <a:gd fmla="*/ 509270 h 1387475" name="T3"/>
                <a:gd fmla="*/ 1084401 w 2006600" name="T4"/>
                <a:gd fmla="*/ 630555 h 1387475" name="T5"/>
                <a:gd fmla="*/ 1213209 w 2006600" name="T6"/>
                <a:gd fmla="*/ 691833 h 1387475" name="T7"/>
                <a:gd fmla="*/ 1322616 w 2006600" name="T8"/>
                <a:gd fmla="*/ 683895 h 1387475" name="T9"/>
                <a:gd fmla="*/ 1373821 w 2006600" name="T10"/>
                <a:gd fmla="*/ 722948 h 1387475" name="T11"/>
                <a:gd fmla="*/ 1348695 w 2006600" name="T12"/>
                <a:gd fmla="*/ 830580 h 1387475" name="T13"/>
                <a:gd fmla="*/ 1289857 w 2006600" name="T14"/>
                <a:gd fmla="*/ 930276 h 1387475" name="T15"/>
                <a:gd fmla="*/ 1172499 w 2006600" name="T16"/>
                <a:gd fmla="*/ 1024573 h 1387475" name="T17"/>
                <a:gd fmla="*/ 1069135 w 2006600" name="T18"/>
                <a:gd fmla="*/ 1059498 h 1387475" name="T19"/>
                <a:gd fmla="*/ 955912 w 2006600" name="T20"/>
                <a:gd fmla="*/ 1062356 h 1387475" name="T21"/>
                <a:gd fmla="*/ 850321 w 2006600" name="T22"/>
                <a:gd fmla="*/ 1032511 h 1387475" name="T23"/>
                <a:gd fmla="*/ 740914 w 2006600" name="T24"/>
                <a:gd fmla="*/ 956628 h 1387475" name="T25"/>
                <a:gd fmla="*/ 664902 w 2006600" name="T26"/>
                <a:gd fmla="*/ 847408 h 1387475" name="T27"/>
                <a:gd fmla="*/ 634688 w 2006600" name="T28"/>
                <a:gd fmla="*/ 741998 h 1387475" name="T29"/>
                <a:gd fmla="*/ 637550 w 2006600" name="T30"/>
                <a:gd fmla="*/ 628968 h 1387475" name="T31"/>
                <a:gd fmla="*/ 672535 w 2006600" name="T32"/>
                <a:gd fmla="*/ 525780 h 1387475" name="T33"/>
                <a:gd fmla="*/ 767312 w 2006600" name="T34"/>
                <a:gd fmla="*/ 408623 h 1387475" name="T35"/>
                <a:gd fmla="*/ 867178 w 2006600" name="T36"/>
                <a:gd fmla="*/ 349885 h 1387475" name="T37"/>
                <a:gd fmla="*/ 974676 w 2006600" name="T38"/>
                <a:gd fmla="*/ 324803 h 1387475" name="T39"/>
                <a:gd fmla="*/ 889318 w 2006600" name="T40"/>
                <a:gd fmla="*/ 202109 h 1387475" name="T41"/>
                <a:gd fmla="*/ 752158 w 2006600" name="T42"/>
                <a:gd fmla="*/ 256364 h 1387475" name="T43"/>
                <a:gd fmla="*/ 637858 w 2006600" name="T44"/>
                <a:gd fmla="*/ 346155 h 1387475" name="T45"/>
                <a:gd fmla="*/ 553720 w 2006600" name="T46"/>
                <a:gd fmla="*/ 464501 h 1387475" name="T47"/>
                <a:gd fmla="*/ 506412 w 2006600" name="T48"/>
                <a:gd fmla="*/ 604740 h 1387475" name="T49"/>
                <a:gd fmla="*/ 502602 w 2006600" name="T50"/>
                <a:gd fmla="*/ 758304 h 1387475" name="T51"/>
                <a:gd fmla="*/ 543242 w 2006600" name="T52"/>
                <a:gd fmla="*/ 901399 h 1387475" name="T53"/>
                <a:gd fmla="*/ 621665 w 2006600" name="T54"/>
                <a:gd fmla="*/ 1023552 h 1387475" name="T55"/>
                <a:gd fmla="*/ 731203 w 2006600" name="T56"/>
                <a:gd fmla="*/ 1118737 h 1387475" name="T57"/>
                <a:gd fmla="*/ 865188 w 2006600" name="T58"/>
                <a:gd fmla="*/ 1179338 h 1387475" name="T59"/>
                <a:gd fmla="*/ 1016317 w 2006600" name="T60"/>
                <a:gd fmla="*/ 1198058 h 1387475" name="T61"/>
                <a:gd fmla="*/ 1164907 w 2006600" name="T62"/>
                <a:gd fmla="*/ 1171723 h 1387475" name="T63"/>
                <a:gd fmla="*/ 1295400 w 2006600" name="T64"/>
                <a:gd fmla="*/ 1105094 h 1387475" name="T65"/>
                <a:gd fmla="*/ 1400175 w 2006600" name="T66"/>
                <a:gd fmla="*/ 1005150 h 1387475" name="T67"/>
                <a:gd fmla="*/ 1473200 w 2006600" name="T68"/>
                <a:gd fmla="*/ 878554 h 1387475" name="T69"/>
                <a:gd fmla="*/ 1506537 w 2006600" name="T70"/>
                <a:gd fmla="*/ 732605 h 1387475" name="T71"/>
                <a:gd fmla="*/ 1495107 w 2006600" name="T72"/>
                <a:gd fmla="*/ 580309 h 1387475" name="T73"/>
                <a:gd fmla="*/ 1441133 w 2006600" name="T74"/>
                <a:gd fmla="*/ 442926 h 1387475" name="T75"/>
                <a:gd fmla="*/ 1351280 w 2006600" name="T76"/>
                <a:gd fmla="*/ 329022 h 1387475" name="T77"/>
                <a:gd fmla="*/ 1232853 w 2006600" name="T78"/>
                <a:gd fmla="*/ 244625 h 1387475" name="T79"/>
                <a:gd fmla="*/ 1092517 w 2006600" name="T80"/>
                <a:gd fmla="*/ 197349 h 1387475" name="T81"/>
                <a:gd fmla="*/ 1067117 w 2006600" name="T82"/>
                <a:gd fmla="*/ 2221 h 1387475" name="T83"/>
                <a:gd fmla="*/ 1316355 w 2006600" name="T84"/>
                <a:gd fmla="*/ 48227 h 1387475" name="T85"/>
                <a:gd fmla="*/ 1546543 w 2006600" name="T86"/>
                <a:gd fmla="*/ 149440 h 1387475" name="T87"/>
                <a:gd fmla="*/ 1745297 w 2006600" name="T88"/>
                <a:gd fmla="*/ 297611 h 1387475" name="T89"/>
                <a:gd fmla="*/ 1900555 w 2006600" name="T90"/>
                <a:gd fmla="*/ 485442 h 1387475" name="T91"/>
                <a:gd fmla="*/ 2000885 w 2006600" name="T92"/>
                <a:gd fmla="*/ 704684 h 1387475" name="T93"/>
                <a:gd fmla="*/ 1921510 w 2006600" name="T94"/>
                <a:gd fmla="*/ 911552 h 1387475" name="T95"/>
                <a:gd fmla="*/ 1774507 w 2006600" name="T96"/>
                <a:gd fmla="*/ 1088913 h 1387475" name="T97"/>
                <a:gd fmla="*/ 1582103 w 2006600" name="T98"/>
                <a:gd fmla="*/ 1231055 h 1387475" name="T99"/>
                <a:gd fmla="*/ 1356677 w 2006600" name="T100"/>
                <a:gd fmla="*/ 1331316 h 1387475" name="T101"/>
                <a:gd fmla="*/ 1109345 w 2006600" name="T102"/>
                <a:gd fmla="*/ 1382399 h 1387475" name="T103"/>
                <a:gd fmla="*/ 852805 w 2006600" name="T104"/>
                <a:gd fmla="*/ 1377639 h 1387475" name="T105"/>
                <a:gd fmla="*/ 611187 w 2006600" name="T106"/>
                <a:gd fmla="*/ 1317990 h 1387475" name="T107"/>
                <a:gd fmla="*/ 397510 w 2006600" name="T108"/>
                <a:gd fmla="*/ 1210114 h 1387475" name="T109"/>
                <a:gd fmla="*/ 216852 w 2006600" name="T110"/>
                <a:gd fmla="*/ 1061309 h 1387475" name="T111"/>
                <a:gd fmla="*/ 75882 w 2006600" name="T112"/>
                <a:gd fmla="*/ 879189 h 1387475" name="T113"/>
                <a:gd fmla="*/ 22225 w 2006600" name="T114"/>
                <a:gd fmla="*/ 666610 h 1387475" name="T115"/>
                <a:gd fmla="*/ 140970 w 2006600" name="T116"/>
                <a:gd fmla="*/ 451810 h 1387475" name="T117"/>
                <a:gd fmla="*/ 302260 w 2006600" name="T118"/>
                <a:gd fmla="*/ 270324 h 1387475" name="T119"/>
                <a:gd fmla="*/ 500380 w 2006600" name="T120"/>
                <a:gd fmla="*/ 128817 h 1387475" name="T121"/>
                <a:gd fmla="*/ 728980 w 2006600" name="T122"/>
                <a:gd fmla="*/ 36487 h 1387475" name="T123"/>
                <a:gd fmla="*/ 981393 w 2006600" name="T124"/>
                <a:gd fmla="*/ 317 h 138747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87475" w="2006600">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5" name="椭圆 2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flipH="1">
            <a:off x="2210325" y="1366935"/>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2210325" y="2336101"/>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210325" y="3305267"/>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210325" y="4274433"/>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210325" y="5243601"/>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KSO_Shape"/>
          <p:cNvSpPr/>
          <p:nvPr/>
        </p:nvSpPr>
        <p:spPr bwMode="auto">
          <a:xfrm>
            <a:off x="1987168" y="1716418"/>
            <a:ext cx="515845" cy="546832"/>
          </a:xfrm>
          <a:custGeom>
            <a:gdLst>
              <a:gd fmla="*/ 871762 w 2344738" name="T0"/>
              <a:gd fmla="*/ 2409190 h 2484437" name="T1"/>
              <a:gd fmla="*/ 1162059 w 2344738" name="T2"/>
              <a:gd fmla="*/ 2170588 h 2484437" name="T3"/>
              <a:gd fmla="*/ 1847045 w 2344738" name="T4"/>
              <a:gd fmla="*/ 1914799 h 2484437" name="T5"/>
              <a:gd fmla="*/ 1989223 w 2344738" name="T6"/>
              <a:gd fmla="*/ 2174222 h 2484437" name="T7"/>
              <a:gd fmla="*/ 2171725 w 2344738" name="T8"/>
              <a:gd fmla="*/ 2027497 h 2484437" name="T9"/>
              <a:gd fmla="*/ 577756 w 2344738" name="T10"/>
              <a:gd fmla="*/ 1710690 h 2484437" name="T11"/>
              <a:gd fmla="*/ 918226 w 2344738" name="T12"/>
              <a:gd fmla="*/ 1971358 h 2484437" name="T13"/>
              <a:gd fmla="*/ 916117 w 2344738" name="T14"/>
              <a:gd fmla="*/ 1782955 h 2484437" name="T15"/>
              <a:gd fmla="*/ 1163655 w 2344738" name="T16"/>
              <a:gd fmla="*/ 1791018 h 2484437" name="T17"/>
              <a:gd fmla="*/ 1369346 w 2344738" name="T18"/>
              <a:gd fmla="*/ 1978503 h 2484437" name="T19"/>
              <a:gd fmla="*/ 1844763 w 2344738" name="T20"/>
              <a:gd fmla="*/ 1695450 h 2484437" name="T21"/>
              <a:gd fmla="*/ 1613852 w 2344738" name="T22"/>
              <a:gd fmla="*/ 1757995 h 2484437" name="T23"/>
              <a:gd fmla="*/ 1466215 w 2344738" name="T24"/>
              <a:gd fmla="*/ 1665804 h 2484437" name="T25"/>
              <a:gd fmla="*/ 139383 w 2344738" name="T26"/>
              <a:gd fmla="*/ 1551132 h 2484437" name="T27"/>
              <a:gd fmla="*/ 121920 w 2344738" name="T28"/>
              <a:gd fmla="*/ 1806533 h 2484437" name="T29"/>
              <a:gd fmla="*/ 349213 w 2344738" name="T30"/>
              <a:gd fmla="*/ 1603596 h 2484437" name="T31"/>
              <a:gd fmla="*/ 904689 w 2344738" name="T32"/>
              <a:gd fmla="*/ 1386127 h 2484437" name="T33"/>
              <a:gd fmla="*/ 637223 w 2344738" name="T34"/>
              <a:gd fmla="*/ 1626218 h 2484437" name="T35"/>
              <a:gd fmla="*/ 468909 w 2344738" name="T36"/>
              <a:gd fmla="*/ 1265925 h 2484437" name="T37"/>
              <a:gd fmla="*/ 430842 w 2344738" name="T38"/>
              <a:gd fmla="*/ 1122045 h 2484437" name="T39"/>
              <a:gd fmla="*/ 1268838 w 2344738" name="T40"/>
              <a:gd fmla="*/ 1494705 h 2484437" name="T41"/>
              <a:gd fmla="*/ 1607502 w 2344738" name="T42"/>
              <a:gd fmla="*/ 1509397 h 2484437" name="T43"/>
              <a:gd fmla="*/ 1745572 w 2344738" name="T44"/>
              <a:gd fmla="*/ 1626218 h 2484437" name="T45"/>
              <a:gd fmla="*/ 1985330 w 2344738" name="T46"/>
              <a:gd fmla="*/ 1321435 h 2484437" name="T47"/>
              <a:gd fmla="*/ 959075 w 2344738" name="T48"/>
              <a:gd fmla="*/ 1223010 h 2484437" name="T49"/>
              <a:gd fmla="*/ 1590675 w 2344738" name="T50"/>
              <a:gd fmla="*/ 717903 h 2484437" name="T51"/>
              <a:gd fmla="*/ 1221105 w 2344738" name="T52"/>
              <a:gd fmla="*/ 1447738 h 2484437" name="T53"/>
              <a:gd fmla="*/ 1833657 w 2344738" name="T54"/>
              <a:gd fmla="*/ 772478 h 2484437" name="T55"/>
              <a:gd fmla="*/ 707217 w 2344738" name="T56"/>
              <a:gd fmla="*/ 636270 h 2484437" name="T57"/>
              <a:gd fmla="*/ 651510 w 2344738" name="T58"/>
              <a:gd fmla="*/ 1030166 h 2484437" name="T59"/>
              <a:gd fmla="*/ 1878779 w 2344738" name="T60"/>
              <a:gd fmla="*/ 599489 h 2484437" name="T61"/>
              <a:gd fmla="*/ 2173605 w 2344738" name="T62"/>
              <a:gd fmla="*/ 692847 h 2484437" name="T63"/>
              <a:gd fmla="*/ 2093597 w 2344738" name="T64"/>
              <a:gd fmla="*/ 537027 h 2484437" name="T65"/>
              <a:gd fmla="*/ 260298 w 2344738" name="T66"/>
              <a:gd fmla="*/ 577256 h 2484437" name="T67"/>
              <a:gd fmla="*/ 273014 w 2344738" name="T68"/>
              <a:gd fmla="*/ 751147 h 2484437" name="T69"/>
              <a:gd fmla="*/ 532634 w 2344738" name="T70"/>
              <a:gd fmla="*/ 599489 h 2484437" name="T71"/>
              <a:gd fmla="*/ 932432 w 2344738" name="T72"/>
              <a:gd fmla="*/ 577533 h 2484437" name="T73"/>
              <a:gd fmla="*/ 1226230 w 2344738" name="T74"/>
              <a:gd fmla="*/ 474027 h 2484437" name="T75"/>
              <a:gd fmla="*/ 1322388 w 2344738" name="T76"/>
              <a:gd fmla="*/ 712503 h 2484437" name="T77"/>
              <a:gd fmla="*/ 1595994 w 2344738" name="T78"/>
              <a:gd fmla="*/ 561340 h 2484437" name="T79"/>
              <a:gd fmla="*/ 1022828 w 2344738" name="T80"/>
              <a:gd fmla="*/ 100965 h 2484437" name="T81"/>
              <a:gd fmla="*/ 1158106 w 2344738" name="T82"/>
              <a:gd fmla="*/ 312420 h 2484437" name="T83"/>
              <a:gd fmla="*/ 1118615 w 2344738" name="T84"/>
              <a:gd fmla="*/ 67628 h 2484437" name="T85"/>
              <a:gd fmla="*/ 1343177 w 2344738" name="T86"/>
              <a:gd fmla="*/ 191770 h 2484437" name="T87"/>
              <a:gd fmla="*/ 1909128 w 2344738" name="T88"/>
              <a:gd fmla="*/ 458790 h 2484437" name="T89"/>
              <a:gd fmla="*/ 2231565 w 2344738" name="T90"/>
              <a:gd fmla="*/ 430530 h 2484437" name="T91"/>
              <a:gd fmla="*/ 2344738 w 2344738" name="T92"/>
              <a:gd fmla="*/ 562777 h 2484437" name="T93"/>
              <a:gd fmla="*/ 2230438 w 2344738" name="T94"/>
              <a:gd fmla="*/ 724605 h 2484437" name="T95"/>
              <a:gd fmla="*/ 2134871 w 2344738" name="T96"/>
              <a:gd fmla="*/ 1265400 h 2484437" name="T97"/>
              <a:gd fmla="*/ 2171407 w 2344738" name="T98"/>
              <a:gd fmla="*/ 1880454 h 2484437" name="T99"/>
              <a:gd fmla="*/ 2202512 w 2344738" name="T100"/>
              <a:gd fmla="*/ 2178986 h 2484437" name="T101"/>
              <a:gd fmla="*/ 1751813 w 2344738" name="T102"/>
              <a:gd fmla="*/ 2197723 h 2484437" name="T103"/>
              <a:gd fmla="*/ 1125316 w 2344738" name="T104"/>
              <a:gd fmla="*/ 2346007 h 2484437" name="T105"/>
              <a:gd fmla="*/ 852722 w 2344738" name="T106"/>
              <a:gd fmla="*/ 2471102 h 2484437" name="T107"/>
              <a:gd fmla="*/ 691196 w 2344738" name="T108"/>
              <a:gd fmla="*/ 2049780 h 2484437" name="T109"/>
              <a:gd fmla="*/ 149860 w 2344738" name="T110"/>
              <a:gd fmla="*/ 1882136 h 2484437" name="T111"/>
              <a:gd fmla="*/ 2540 w 2344738" name="T112"/>
              <a:gd fmla="*/ 1690904 h 2484437" name="T113"/>
              <a:gd fmla="*/ 276542 w 2344738" name="T114"/>
              <a:gd fmla="*/ 1265400 h 2484437" name="T115"/>
              <a:gd fmla="*/ 162385 w 2344738" name="T116"/>
              <a:gd fmla="*/ 796289 h 2484437" name="T117"/>
              <a:gd fmla="*/ 49212 w 2344738" name="T118"/>
              <a:gd fmla="*/ 664361 h 2484437" name="T119"/>
              <a:gd fmla="*/ 161613 w 2344738" name="T120"/>
              <a:gd fmla="*/ 520400 h 2484437" name="T121"/>
              <a:gd fmla="*/ 567447 w 2344738" name="T122"/>
              <a:gd fmla="*/ 475939 h 2484437" name="T123"/>
              <a:gd fmla="*/ 925454 w 2344738" name="T124"/>
              <a:gd fmla="*/ 141922 h 24844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84437" w="2344738">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4" name="矩形 33"/>
          <p:cNvSpPr/>
          <p:nvPr/>
        </p:nvSpPr>
        <p:spPr>
          <a:xfrm>
            <a:off x="6563927" y="2859614"/>
            <a:ext cx="5131117" cy="1432560"/>
          </a:xfrm>
          <a:prstGeom prst="rect">
            <a:avLst/>
          </a:prstGeom>
          <a:noFill/>
        </p:spPr>
        <p:txBody>
          <a:bodyPr wrap="none">
            <a:spAutoFit/>
          </a:bodyPr>
          <a:lstStyle/>
          <a:p>
            <a:pPr algn="ctr"/>
            <a:r>
              <a:rPr altLang="en-US" b="1" lang="zh-CN" sz="4400">
                <a:solidFill>
                  <a:srgbClr val="09839B"/>
                </a:solidFill>
                <a:latin charset="-122" panose="020b0503020204020204" pitchFamily="34" typeface="微软雅黑"/>
                <a:ea charset="-122" panose="020b0503020204020204" pitchFamily="34" typeface="微软雅黑"/>
              </a:rPr>
              <a:t>点击添加标题文字</a:t>
            </a:r>
          </a:p>
          <a:p>
            <a:pPr algn="ctr"/>
            <a:r>
              <a:rPr altLang="en-US" b="1" lang="zh-CN" sz="4400">
                <a:solidFill>
                  <a:srgbClr val="09839B"/>
                </a:solidFill>
                <a:latin charset="-122" panose="020b0503020204020204" pitchFamily="34" typeface="微软雅黑"/>
                <a:ea charset="-122" panose="020b0503020204020204" pitchFamily="34" typeface="微软雅黑"/>
              </a:rPr>
              <a:t>Add the title here</a:t>
            </a:r>
          </a:p>
        </p:txBody>
      </p:sp>
    </p:spTree>
    <p:extLst>
      <p:ext uri="{BB962C8B-B14F-4D97-AF65-F5344CB8AC3E}">
        <p14:creationId val="439405232"/>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313705" y="2220989"/>
            <a:ext cx="2251351" cy="2406831"/>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solidFill>
                <a:schemeClr val="bg1"/>
              </a:solidFill>
            </a:endParaRPr>
          </a:p>
        </p:txBody>
      </p:sp>
      <p:sp>
        <p:nvSpPr>
          <p:cNvPr id="3" name="椭圆 2"/>
          <p:cNvSpPr/>
          <p:nvPr/>
        </p:nvSpPr>
        <p:spPr>
          <a:xfrm>
            <a:off x="8071343" y="2240654"/>
            <a:ext cx="2406830" cy="2406831"/>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p>
        </p:txBody>
      </p:sp>
      <p:sp>
        <p:nvSpPr>
          <p:cNvPr id="4" name="椭圆 1"/>
          <p:cNvSpPr/>
          <p:nvPr/>
        </p:nvSpPr>
        <p:spPr>
          <a:xfrm>
            <a:off x="3565056" y="2240654"/>
            <a:ext cx="2251351" cy="2406831"/>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p>
        </p:txBody>
      </p:sp>
      <p:sp>
        <p:nvSpPr>
          <p:cNvPr id="5" name="椭圆 1"/>
          <p:cNvSpPr/>
          <p:nvPr/>
        </p:nvSpPr>
        <p:spPr>
          <a:xfrm>
            <a:off x="5816408" y="2240654"/>
            <a:ext cx="2251351" cy="2406831"/>
          </a:xfrm>
          <a:custGeom>
            <a:rect b="b" l="l" r="r" t="t"/>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solidFill>
                <a:schemeClr val="bg1"/>
              </a:solidFill>
            </a:endParaRPr>
          </a:p>
        </p:txBody>
      </p:sp>
      <p:sp>
        <p:nvSpPr>
          <p:cNvPr id="6" name="TextBox 14"/>
          <p:cNvSpPr txBox="1"/>
          <p:nvPr/>
        </p:nvSpPr>
        <p:spPr>
          <a:xfrm>
            <a:off x="2188244" y="2234504"/>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01</a:t>
            </a:r>
          </a:p>
        </p:txBody>
      </p:sp>
      <p:sp>
        <p:nvSpPr>
          <p:cNvPr id="7" name="TextBox 15"/>
          <p:cNvSpPr txBox="1"/>
          <p:nvPr/>
        </p:nvSpPr>
        <p:spPr>
          <a:xfrm>
            <a:off x="4476711" y="2234504"/>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02</a:t>
            </a:r>
          </a:p>
        </p:txBody>
      </p:sp>
      <p:sp>
        <p:nvSpPr>
          <p:cNvPr id="8" name="TextBox 16"/>
          <p:cNvSpPr txBox="1"/>
          <p:nvPr/>
        </p:nvSpPr>
        <p:spPr>
          <a:xfrm>
            <a:off x="6676952" y="2234504"/>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03</a:t>
            </a:r>
          </a:p>
        </p:txBody>
      </p:sp>
      <p:sp>
        <p:nvSpPr>
          <p:cNvPr id="9" name="TextBox 17"/>
          <p:cNvSpPr txBox="1"/>
          <p:nvPr/>
        </p:nvSpPr>
        <p:spPr>
          <a:xfrm>
            <a:off x="9009627" y="2234504"/>
            <a:ext cx="595630" cy="822960"/>
          </a:xfrm>
          <a:prstGeom prst="rect">
            <a:avLst/>
          </a:prstGeom>
          <a:noFill/>
        </p:spPr>
        <p:txBody>
          <a:bodyPr rtlCol="0" wrap="none">
            <a:spAutoFit/>
          </a:bodyPr>
          <a:lstStyle/>
          <a:p>
            <a:pPr algn="ctr">
              <a:lnSpc>
                <a:spcPct val="150000"/>
              </a:lnSpc>
            </a:pPr>
            <a:r>
              <a:rPr altLang="zh-CN" b="1" lang="en-US" smtClean="0" sz="3200">
                <a:solidFill>
                  <a:schemeClr val="bg1"/>
                </a:solidFill>
              </a:rPr>
              <a:t>04</a:t>
            </a:r>
          </a:p>
        </p:txBody>
      </p:sp>
      <p:cxnSp>
        <p:nvCxnSpPr>
          <p:cNvPr id="10" name="直接连接符 9"/>
          <p:cNvCxnSpPr/>
          <p:nvPr/>
        </p:nvCxnSpPr>
        <p:spPr>
          <a:xfrm>
            <a:off x="1591415"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2986265"/>
            <a:ext cx="18442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137751"/>
            <a:ext cx="2245965"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5" name="TextBox 23"/>
          <p:cNvSpPr txBox="1"/>
          <p:nvPr/>
        </p:nvSpPr>
        <p:spPr>
          <a:xfrm>
            <a:off x="1354204" y="3582453"/>
            <a:ext cx="2245965"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16" name="TextBox 24"/>
          <p:cNvSpPr txBox="1"/>
          <p:nvPr/>
        </p:nvSpPr>
        <p:spPr>
          <a:xfrm>
            <a:off x="3678107" y="3137751"/>
            <a:ext cx="2245965"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7" name="TextBox 25"/>
          <p:cNvSpPr txBox="1"/>
          <p:nvPr/>
        </p:nvSpPr>
        <p:spPr>
          <a:xfrm>
            <a:off x="3706246" y="3582453"/>
            <a:ext cx="2245965"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18" name="TextBox 26"/>
          <p:cNvSpPr txBox="1"/>
          <p:nvPr/>
        </p:nvSpPr>
        <p:spPr>
          <a:xfrm>
            <a:off x="5858241" y="3137751"/>
            <a:ext cx="2245965"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19" name="TextBox 27"/>
          <p:cNvSpPr txBox="1"/>
          <p:nvPr/>
        </p:nvSpPr>
        <p:spPr>
          <a:xfrm>
            <a:off x="5858241" y="3582453"/>
            <a:ext cx="2245965"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20" name="TextBox 28"/>
          <p:cNvSpPr txBox="1"/>
          <p:nvPr/>
        </p:nvSpPr>
        <p:spPr>
          <a:xfrm>
            <a:off x="8254154" y="3174064"/>
            <a:ext cx="2245965" cy="480060"/>
          </a:xfrm>
          <a:prstGeom prst="rect">
            <a:avLst/>
          </a:prstGeom>
          <a:noFill/>
        </p:spPr>
        <p:txBody>
          <a:bodyPr rtlCol="0" wrap="square">
            <a:spAutoFit/>
          </a:bodyPr>
          <a:lstStyle/>
          <a:p>
            <a:pPr algn="ctr">
              <a:lnSpc>
                <a:spcPct val="150000"/>
              </a:lnSpc>
            </a:pPr>
            <a:r>
              <a:rPr altLang="en-US" b="1" lang="zh-CN" smtClean="0" sz="1700">
                <a:solidFill>
                  <a:schemeClr val="bg1"/>
                </a:solidFill>
                <a:latin charset="-122" panose="020b0503020204020204" pitchFamily="34" typeface="微软雅黑"/>
                <a:ea charset="-122" panose="020b0503020204020204" pitchFamily="34" typeface="微软雅黑"/>
              </a:rPr>
              <a:t>点此输入标题</a:t>
            </a:r>
          </a:p>
        </p:txBody>
      </p:sp>
      <p:sp>
        <p:nvSpPr>
          <p:cNvPr id="21" name="TextBox 29"/>
          <p:cNvSpPr txBox="1"/>
          <p:nvPr/>
        </p:nvSpPr>
        <p:spPr>
          <a:xfrm>
            <a:off x="8282292" y="3618766"/>
            <a:ext cx="2245965" cy="411480"/>
          </a:xfrm>
          <a:prstGeom prst="rect">
            <a:avLst/>
          </a:prstGeom>
          <a:noFill/>
        </p:spPr>
        <p:txBody>
          <a:bodyPr rtlCol="0" wrap="square">
            <a:spAutoFit/>
          </a:bodyPr>
          <a:lstStyle/>
          <a:p>
            <a:pPr algn="ctr">
              <a:lnSpc>
                <a:spcPct val="150000"/>
              </a:lnSpc>
            </a:pPr>
            <a:r>
              <a:rPr altLang="en-US" lang="zh-CN" smtClean="0" sz="1400">
                <a:solidFill>
                  <a:schemeClr val="bg1"/>
                </a:solidFill>
                <a:latin charset="-122" panose="020b0503020204020204" pitchFamily="34" typeface="微软雅黑"/>
                <a:ea charset="-122" panose="020b0503020204020204" pitchFamily="34" typeface="微软雅黑"/>
              </a:rPr>
              <a:t>点此输入文字</a:t>
            </a:r>
          </a:p>
        </p:txBody>
      </p:sp>
      <p:sp>
        <p:nvSpPr>
          <p:cNvPr id="22" name="KSO_Shape"/>
          <p:cNvSpPr/>
          <p:nvPr/>
        </p:nvSpPr>
        <p:spPr>
          <a:xfrm>
            <a:off x="1612104" y="1306386"/>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2E5292"/>
              </a:solidFill>
            </a:endParaRPr>
          </a:p>
        </p:txBody>
      </p:sp>
      <p:sp>
        <p:nvSpPr>
          <p:cNvPr id="23" name="KSO_Shape"/>
          <p:cNvSpPr/>
          <p:nvPr/>
        </p:nvSpPr>
        <p:spPr>
          <a:xfrm>
            <a:off x="1612104" y="5059540"/>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KSO_Shape"/>
          <p:cNvSpPr/>
          <p:nvPr/>
        </p:nvSpPr>
        <p:spPr>
          <a:xfrm flipH="1">
            <a:off x="10404477" y="1306386"/>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KSO_Shape"/>
          <p:cNvSpPr/>
          <p:nvPr/>
        </p:nvSpPr>
        <p:spPr>
          <a:xfrm flipH="1">
            <a:off x="10404477" y="5094236"/>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文本框 25"/>
          <p:cNvSpPr txBox="1"/>
          <p:nvPr/>
        </p:nvSpPr>
        <p:spPr>
          <a:xfrm>
            <a:off x="2192925" y="1197356"/>
            <a:ext cx="1394142" cy="365760"/>
          </a:xfrm>
          <a:prstGeom prst="rect">
            <a:avLst/>
          </a:prstGeom>
          <a:noFill/>
        </p:spPr>
        <p:txBody>
          <a:bodyPr rtlCol="0" wrap="none">
            <a:spAutoFit/>
          </a:bodyPr>
          <a:lstStyle/>
          <a:p>
            <a:r>
              <a:rPr altLang="zh-CN" b="1" lang="en-US" smtClean="0">
                <a:solidFill>
                  <a:srgbClr val="F05A24"/>
                </a:solidFill>
                <a:latin charset="-122" panose="020b0503020204020204" pitchFamily="34" typeface="微软雅黑"/>
                <a:ea charset="-122" panose="020b0503020204020204" pitchFamily="34" typeface="微软雅黑"/>
              </a:rPr>
              <a:t>KEYWORD</a:t>
            </a:r>
          </a:p>
        </p:txBody>
      </p:sp>
      <p:sp>
        <p:nvSpPr>
          <p:cNvPr id="27" name="TextBox 15"/>
          <p:cNvSpPr txBox="1"/>
          <p:nvPr/>
        </p:nvSpPr>
        <p:spPr>
          <a:xfrm>
            <a:off x="2192925" y="1468733"/>
            <a:ext cx="329482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28" name="文本框 27"/>
          <p:cNvSpPr txBox="1"/>
          <p:nvPr/>
        </p:nvSpPr>
        <p:spPr>
          <a:xfrm>
            <a:off x="2192925" y="5001228"/>
            <a:ext cx="1394142" cy="365760"/>
          </a:xfrm>
          <a:prstGeom prst="rect">
            <a:avLst/>
          </a:prstGeom>
          <a:noFill/>
        </p:spPr>
        <p:txBody>
          <a:bodyPr rtlCol="0" wrap="none">
            <a:spAutoFit/>
          </a:bodyPr>
          <a:lstStyle/>
          <a:p>
            <a:r>
              <a:rPr altLang="zh-CN" b="1" lang="en-US" smtClean="0">
                <a:solidFill>
                  <a:srgbClr val="179A44"/>
                </a:solidFill>
                <a:latin charset="-122" panose="020b0503020204020204" pitchFamily="34" typeface="微软雅黑"/>
                <a:ea charset="-122" panose="020b0503020204020204" pitchFamily="34" typeface="微软雅黑"/>
              </a:rPr>
              <a:t>KEYWORD</a:t>
            </a:r>
          </a:p>
        </p:txBody>
      </p:sp>
      <p:sp>
        <p:nvSpPr>
          <p:cNvPr id="29" name="TextBox 15"/>
          <p:cNvSpPr txBox="1"/>
          <p:nvPr/>
        </p:nvSpPr>
        <p:spPr>
          <a:xfrm>
            <a:off x="2192925" y="5272606"/>
            <a:ext cx="329482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0" name="文本框 29"/>
          <p:cNvSpPr txBox="1"/>
          <p:nvPr/>
        </p:nvSpPr>
        <p:spPr>
          <a:xfrm>
            <a:off x="8952578" y="1197356"/>
            <a:ext cx="1394142" cy="365760"/>
          </a:xfrm>
          <a:prstGeom prst="rect">
            <a:avLst/>
          </a:prstGeom>
          <a:noFill/>
        </p:spPr>
        <p:txBody>
          <a:bodyPr rtlCol="0" wrap="none">
            <a:spAutoFit/>
          </a:bodyPr>
          <a:lstStyle/>
          <a:p>
            <a:pPr algn="r"/>
            <a:r>
              <a:rPr altLang="zh-CN" b="1" lang="en-US" smtClean="0">
                <a:solidFill>
                  <a:srgbClr val="FAAF3B"/>
                </a:solidFill>
                <a:latin charset="-122" panose="020b0503020204020204" pitchFamily="34" typeface="微软雅黑"/>
                <a:ea charset="-122" panose="020b0503020204020204" pitchFamily="34" typeface="微软雅黑"/>
              </a:rPr>
              <a:t>KEYWORD</a:t>
            </a:r>
          </a:p>
        </p:txBody>
      </p:sp>
      <p:sp>
        <p:nvSpPr>
          <p:cNvPr id="31" name="TextBox 15"/>
          <p:cNvSpPr txBox="1"/>
          <p:nvPr/>
        </p:nvSpPr>
        <p:spPr>
          <a:xfrm>
            <a:off x="7112180" y="1468733"/>
            <a:ext cx="3234540" cy="365760"/>
          </a:xfrm>
          <a:prstGeom prst="rect">
            <a:avLst/>
          </a:prstGeom>
          <a:noFill/>
        </p:spPr>
        <p:txBody>
          <a:bodyPr rtlCol="0" wrap="square">
            <a:spAutoFit/>
          </a:bodyPr>
          <a:lstStyle/>
          <a:p>
            <a:pPr algn="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2" name="文本框 31"/>
          <p:cNvSpPr txBox="1"/>
          <p:nvPr/>
        </p:nvSpPr>
        <p:spPr>
          <a:xfrm>
            <a:off x="8952578" y="5019935"/>
            <a:ext cx="1394142" cy="365760"/>
          </a:xfrm>
          <a:prstGeom prst="rect">
            <a:avLst/>
          </a:prstGeom>
          <a:noFill/>
        </p:spPr>
        <p:txBody>
          <a:bodyPr rtlCol="0" wrap="none">
            <a:spAutoFit/>
          </a:bodyPr>
          <a:lstStyle/>
          <a:p>
            <a:pPr algn="r"/>
            <a:r>
              <a:rPr altLang="zh-CN" b="1" lang="en-US" smtClean="0">
                <a:solidFill>
                  <a:srgbClr val="A362C4"/>
                </a:solidFill>
                <a:latin charset="-122" panose="020b0503020204020204" pitchFamily="34" typeface="微软雅黑"/>
                <a:ea charset="-122" panose="020b0503020204020204" pitchFamily="34" typeface="微软雅黑"/>
              </a:rPr>
              <a:t>KEYWORD</a:t>
            </a:r>
          </a:p>
        </p:txBody>
      </p:sp>
      <p:sp>
        <p:nvSpPr>
          <p:cNvPr id="33" name="TextBox 15"/>
          <p:cNvSpPr txBox="1"/>
          <p:nvPr/>
        </p:nvSpPr>
        <p:spPr>
          <a:xfrm>
            <a:off x="7112180" y="5291312"/>
            <a:ext cx="3234540" cy="365760"/>
          </a:xfrm>
          <a:prstGeom prst="rect">
            <a:avLst/>
          </a:prstGeom>
          <a:noFill/>
        </p:spPr>
        <p:txBody>
          <a:bodyPr rtlCol="0" wrap="square">
            <a:spAutoFit/>
          </a:bodyPr>
          <a:lstStyle/>
          <a:p>
            <a:pPr algn="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Tree>
    <p:extLst>
      <p:ext uri="{BB962C8B-B14F-4D97-AF65-F5344CB8AC3E}">
        <p14:creationId val="3111376523"/>
      </p:ext>
    </p:extLst>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4"/>
          <p:cNvSpPr/>
          <p:nvPr/>
        </p:nvSpPr>
        <p:spPr bwMode="gray">
          <a:xfrm>
            <a:off x="4312276" y="3111696"/>
            <a:ext cx="1447800" cy="1954213"/>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179A44">
              <a:alpha val="73000"/>
            </a:srgbClr>
          </a:solidFill>
          <a:ln w="0">
            <a:noFill/>
            <a:prstDash val="solid"/>
            <a:round/>
          </a:ln>
        </p:spPr>
        <p:txBody>
          <a:bodyPr/>
          <a:lstStyle/>
          <a:p>
            <a:pPr>
              <a:defRPr/>
            </a:pPr>
            <a:endParaRPr altLang="en-US" lang="zh-CN">
              <a:solidFill>
                <a:srgbClr val="000000"/>
              </a:solidFill>
            </a:endParaRPr>
          </a:p>
        </p:txBody>
      </p:sp>
      <p:sp>
        <p:nvSpPr>
          <p:cNvPr id="3" name="Freeform 5"/>
          <p:cNvSpPr/>
          <p:nvPr/>
        </p:nvSpPr>
        <p:spPr bwMode="gray">
          <a:xfrm rot="7200000">
            <a:off x="6004550" y="2032196"/>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FAAF3B">
              <a:alpha val="73000"/>
            </a:srgbClr>
          </a:solidFill>
          <a:ln w="0">
            <a:noFill/>
            <a:prstDash val="solid"/>
            <a:round/>
          </a:ln>
        </p:spPr>
        <p:txBody>
          <a:bodyPr/>
          <a:lstStyle/>
          <a:p>
            <a:pPr>
              <a:defRPr/>
            </a:pPr>
            <a:endParaRPr altLang="en-US" lang="zh-CN">
              <a:solidFill>
                <a:srgbClr val="000000"/>
              </a:solidFill>
            </a:endParaRPr>
          </a:p>
        </p:txBody>
      </p:sp>
      <p:grpSp>
        <p:nvGrpSpPr>
          <p:cNvPr id="4" name="Group 6"/>
          <p:cNvGrpSpPr/>
          <p:nvPr/>
        </p:nvGrpSpPr>
        <p:grpSpPr>
          <a:xfrm>
            <a:off x="4394826" y="2017908"/>
            <a:ext cx="2349500" cy="2066925"/>
            <a:chOff x="1712" y="1389"/>
            <a:chExt cx="1480" cy="1302"/>
          </a:xfrm>
          <a:solidFill>
            <a:srgbClr val="FAAF3B"/>
          </a:solidFill>
        </p:grpSpPr>
        <p:sp>
          <p:nvSpPr>
            <p:cNvPr id="5" name="AutoShape 7"/>
            <p:cNvSpPr>
              <a:spLocks noChangeArrowheads="1"/>
            </p:cNvSpPr>
            <p:nvPr/>
          </p:nvSpPr>
          <p:spPr bwMode="gray">
            <a:xfrm rot="-9000000">
              <a:off x="1712" y="2311"/>
              <a:ext cx="908"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6" name="Freeform 8"/>
            <p:cNvSpPr/>
            <p:nvPr/>
          </p:nvSpPr>
          <p:spPr bwMode="gray">
            <a:xfrm rot="7200000">
              <a:off x="1961" y="1810"/>
              <a:ext cx="948" cy="508"/>
            </a:xfrm>
            <a:custGeom>
              <a:gdLst>
                <a:gd fmla="*/ 9866 w 750" name="T0"/>
                <a:gd fmla="*/ 0 h 378" name="T1"/>
                <a:gd fmla="*/ 0 w 750" name="T2"/>
                <a:gd fmla="*/ 0 h 378" name="T3"/>
                <a:gd fmla="*/ 32 w 750" name="T4"/>
                <a:gd fmla="*/ 5020 h 378" name="T5"/>
                <a:gd fmla="*/ 368 w 750" name="T6"/>
                <a:gd fmla="*/ 9768 h 378" name="T7"/>
                <a:gd fmla="*/ 9866 w 750" name="T8"/>
                <a:gd fmla="*/ 9768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7" name="Freeform 9"/>
            <p:cNvSpPr/>
            <p:nvPr/>
          </p:nvSpPr>
          <p:spPr bwMode="gray">
            <a:xfrm rot="7200000">
              <a:off x="2637" y="1226"/>
              <a:ext cx="392" cy="718"/>
            </a:xfrm>
            <a:custGeom>
              <a:gdLst>
                <a:gd fmla="*/ 38 w 495" name="T0"/>
                <a:gd fmla="*/ 10 h 971" name="T1"/>
                <a:gd fmla="*/ 38 w 495" name="T2"/>
                <a:gd fmla="*/ 35 h 971" name="T3"/>
                <a:gd fmla="*/ 35 w 495" name="T4"/>
                <a:gd fmla="*/ 35 h 971" name="T5"/>
                <a:gd fmla="*/ 33 w 495" name="T6"/>
                <a:gd fmla="*/ 35 h 971" name="T7"/>
                <a:gd fmla="*/ 31 w 495" name="T8"/>
                <a:gd fmla="*/ 33 h 971" name="T9"/>
                <a:gd fmla="*/ 29 w 495" name="T10"/>
                <a:gd fmla="*/ 33 h 971" name="T11"/>
                <a:gd fmla="*/ 25 w 495" name="T12"/>
                <a:gd fmla="*/ 31 h 971" name="T13"/>
                <a:gd fmla="*/ 23 w 495" name="T14"/>
                <a:gd fmla="*/ 29 h 971" name="T15"/>
                <a:gd fmla="*/ 21 w 495" name="T16"/>
                <a:gd fmla="*/ 27 h 971" name="T17"/>
                <a:gd fmla="*/ 17 w 495" name="T18"/>
                <a:gd fmla="*/ 24 h 971" name="T19"/>
                <a:gd fmla="*/ 14 w 495" name="T20"/>
                <a:gd fmla="*/ 20 h 971" name="T21"/>
                <a:gd fmla="*/ 10 w 495" name="T22"/>
                <a:gd fmla="*/ 16 h 971" name="T23"/>
                <a:gd fmla="*/ 8 w 495" name="T24"/>
                <a:gd fmla="*/ 13 h 971" name="T25"/>
                <a:gd fmla="*/ 2 w 495" name="T26"/>
                <a:gd fmla="*/ 7 h 971" name="T27"/>
                <a:gd fmla="*/ 2 w 495" name="T28"/>
                <a:gd fmla="*/ 5 h 971" name="T29"/>
                <a:gd fmla="*/ 0 w 495" name="T30"/>
                <a:gd fmla="*/ 2 h 971" name="T31"/>
                <a:gd fmla="*/ 2 w 495" name="T32"/>
                <a:gd fmla="*/ 0 h 971" name="T33"/>
                <a:gd fmla="*/ 2 w 495" name="T34"/>
                <a:gd fmla="*/ 1 h 971" name="T35"/>
                <a:gd fmla="*/ 2 w 495" name="T36"/>
                <a:gd fmla="*/ 3 h 971" name="T37"/>
                <a:gd fmla="*/ 2 w 495" name="T38"/>
                <a:gd fmla="*/ 4 h 971" name="T39"/>
                <a:gd fmla="*/ 2 w 495" name="T40"/>
                <a:gd fmla="*/ 5 h 971" name="T41"/>
                <a:gd fmla="*/ 2 w 495" name="T42"/>
                <a:gd fmla="*/ 6 h 971" name="T43"/>
                <a:gd fmla="*/ 4 w 495" name="T44"/>
                <a:gd fmla="*/ 7 h 971" name="T45"/>
                <a:gd fmla="*/ 6 w 495" name="T46"/>
                <a:gd fmla="*/ 9 h 971" name="T47"/>
                <a:gd fmla="*/ 10 w 495" name="T48"/>
                <a:gd fmla="*/ 10 h 971" name="T49"/>
                <a:gd fmla="*/ 13 w 495" name="T50"/>
                <a:gd fmla="*/ 10 h 971" name="T51"/>
                <a:gd fmla="*/ 19 w 495" name="T52"/>
                <a:gd fmla="*/ 10 h 971" name="T53"/>
                <a:gd fmla="*/ 38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sp>
        <p:nvSpPr>
          <p:cNvPr id="8" name="Freeform 10"/>
          <p:cNvSpPr/>
          <p:nvPr/>
        </p:nvSpPr>
        <p:spPr bwMode="gray">
          <a:xfrm rot="14400000">
            <a:off x="6118850" y="3884808"/>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A362C4">
              <a:alpha val="73000"/>
            </a:srgbClr>
          </a:solidFill>
          <a:ln w="0">
            <a:noFill/>
            <a:prstDash val="solid"/>
            <a:round/>
          </a:ln>
        </p:spPr>
        <p:txBody>
          <a:bodyPr/>
          <a:lstStyle/>
          <a:p>
            <a:pPr>
              <a:defRPr/>
            </a:pPr>
            <a:endParaRPr altLang="en-US" lang="zh-CN">
              <a:solidFill>
                <a:srgbClr val="000000"/>
              </a:solidFill>
            </a:endParaRPr>
          </a:p>
        </p:txBody>
      </p:sp>
      <p:grpSp>
        <p:nvGrpSpPr>
          <p:cNvPr id="9" name="Group 11"/>
          <p:cNvGrpSpPr/>
          <p:nvPr/>
        </p:nvGrpSpPr>
        <p:grpSpPr>
          <a:xfrm>
            <a:off x="6199813" y="2973583"/>
            <a:ext cx="2057400" cy="2192338"/>
            <a:chOff x="2854" y="1996"/>
            <a:chExt cx="1296" cy="1381"/>
          </a:xfrm>
          <a:solidFill>
            <a:srgbClr val="A362C4"/>
          </a:solidFill>
        </p:grpSpPr>
        <p:sp>
          <p:nvSpPr>
            <p:cNvPr id="10" name="AutoShape 12"/>
            <p:cNvSpPr>
              <a:spLocks noChangeArrowheads="1"/>
            </p:cNvSpPr>
            <p:nvPr/>
          </p:nvSpPr>
          <p:spPr bwMode="gray">
            <a:xfrm rot="-1800000">
              <a:off x="2854" y="1996"/>
              <a:ext cx="906"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11" name="Freeform 13"/>
            <p:cNvSpPr/>
            <p:nvPr/>
          </p:nvSpPr>
          <p:spPr bwMode="gray">
            <a:xfrm rot="-7200000">
              <a:off x="3102" y="2371"/>
              <a:ext cx="948" cy="507"/>
            </a:xfrm>
            <a:custGeom>
              <a:gdLst>
                <a:gd fmla="*/ 9866 w 750" name="T0"/>
                <a:gd fmla="*/ 0 h 378" name="T1"/>
                <a:gd fmla="*/ 0 w 750" name="T2"/>
                <a:gd fmla="*/ 0 h 378" name="T3"/>
                <a:gd fmla="*/ 32 w 750" name="T4"/>
                <a:gd fmla="*/ 4901 h 378" name="T5"/>
                <a:gd fmla="*/ 368 w 750" name="T6"/>
                <a:gd fmla="*/ 9551 h 378" name="T7"/>
                <a:gd fmla="*/ 9866 w 750" name="T8"/>
                <a:gd fmla="*/ 9551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12" name="Freeform 14"/>
            <p:cNvSpPr/>
            <p:nvPr/>
          </p:nvSpPr>
          <p:spPr bwMode="gray">
            <a:xfrm rot="-7200000">
              <a:off x="3618" y="2845"/>
              <a:ext cx="346" cy="718"/>
            </a:xfrm>
            <a:custGeom>
              <a:gdLst>
                <a:gd fmla="*/ 10 w 495" name="T0"/>
                <a:gd fmla="*/ 10 h 971" name="T1"/>
                <a:gd fmla="*/ 10 w 495" name="T2"/>
                <a:gd fmla="*/ 35 h 971" name="T3"/>
                <a:gd fmla="*/ 9 w 495" name="T4"/>
                <a:gd fmla="*/ 35 h 971" name="T5"/>
                <a:gd fmla="*/ 8 w 495" name="T6"/>
                <a:gd fmla="*/ 35 h 971" name="T7"/>
                <a:gd fmla="*/ 8 w 495" name="T8"/>
                <a:gd fmla="*/ 33 h 971" name="T9"/>
                <a:gd fmla="*/ 7 w 495" name="T10"/>
                <a:gd fmla="*/ 33 h 971" name="T11"/>
                <a:gd fmla="*/ 7 w 495" name="T12"/>
                <a:gd fmla="*/ 31 h 971" name="T13"/>
                <a:gd fmla="*/ 6 w 495" name="T14"/>
                <a:gd fmla="*/ 29 h 971" name="T15"/>
                <a:gd fmla="*/ 5 w 495" name="T16"/>
                <a:gd fmla="*/ 27 h 971" name="T17"/>
                <a:gd fmla="*/ 4 w 495" name="T18"/>
                <a:gd fmla="*/ 24 h 971" name="T19"/>
                <a:gd fmla="*/ 3 w 495" name="T20"/>
                <a:gd fmla="*/ 20 h 971" name="T21"/>
                <a:gd fmla="*/ 2 w 495" name="T22"/>
                <a:gd fmla="*/ 16 h 971" name="T23"/>
                <a:gd fmla="*/ 2 w 495" name="T24"/>
                <a:gd fmla="*/ 13 h 971" name="T25"/>
                <a:gd fmla="*/ 1 w 495" name="T26"/>
                <a:gd fmla="*/ 7 h 971" name="T27"/>
                <a:gd fmla="*/ 1 w 495" name="T28"/>
                <a:gd fmla="*/ 5 h 971" name="T29"/>
                <a:gd fmla="*/ 0 w 495" name="T30"/>
                <a:gd fmla="*/ 2 h 971" name="T31"/>
                <a:gd fmla="*/ 1 w 495" name="T32"/>
                <a:gd fmla="*/ 0 h 971" name="T33"/>
                <a:gd fmla="*/ 1 w 495" name="T34"/>
                <a:gd fmla="*/ 1 h 971" name="T35"/>
                <a:gd fmla="*/ 1 w 495" name="T36"/>
                <a:gd fmla="*/ 3 h 971" name="T37"/>
                <a:gd fmla="*/ 1 w 495" name="T38"/>
                <a:gd fmla="*/ 4 h 971" name="T39"/>
                <a:gd fmla="*/ 1 w 495" name="T40"/>
                <a:gd fmla="*/ 5 h 971" name="T41"/>
                <a:gd fmla="*/ 1 w 495" name="T42"/>
                <a:gd fmla="*/ 6 h 971" name="T43"/>
                <a:gd fmla="*/ 1 w 495" name="T44"/>
                <a:gd fmla="*/ 7 h 971" name="T45"/>
                <a:gd fmla="*/ 1 w 495" name="T46"/>
                <a:gd fmla="*/ 9 h 971" name="T47"/>
                <a:gd fmla="*/ 2 w 495" name="T48"/>
                <a:gd fmla="*/ 10 h 971" name="T49"/>
                <a:gd fmla="*/ 3 w 495" name="T50"/>
                <a:gd fmla="*/ 10 h 971" name="T51"/>
                <a:gd fmla="*/ 5 w 495" name="T52"/>
                <a:gd fmla="*/ 10 h 971" name="T53"/>
                <a:gd fmla="*/ 10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grpSp>
        <p:nvGrpSpPr>
          <p:cNvPr id="13" name="Group 15"/>
          <p:cNvGrpSpPr/>
          <p:nvPr/>
        </p:nvGrpSpPr>
        <p:grpSpPr>
          <a:xfrm>
            <a:off x="4304338" y="4316608"/>
            <a:ext cx="2493963" cy="1395413"/>
            <a:chOff x="1655" y="2837"/>
            <a:chExt cx="1571" cy="879"/>
          </a:xfrm>
          <a:solidFill>
            <a:srgbClr val="179A44"/>
          </a:solidFill>
        </p:grpSpPr>
        <p:sp>
          <p:nvSpPr>
            <p:cNvPr id="14" name="Freeform 16"/>
            <p:cNvSpPr/>
            <p:nvPr/>
          </p:nvSpPr>
          <p:spPr bwMode="gray">
            <a:xfrm>
              <a:off x="1655" y="2837"/>
              <a:ext cx="366" cy="692"/>
            </a:xfrm>
            <a:custGeom>
              <a:gdLst>
                <a:gd fmla="*/ 18 w 495" name="T0"/>
                <a:gd fmla="*/ 7 h 971" name="T1"/>
                <a:gd fmla="*/ 18 w 495" name="T2"/>
                <a:gd fmla="*/ 24 h 971" name="T3"/>
                <a:gd fmla="*/ 16 w 495" name="T4"/>
                <a:gd fmla="*/ 24 h 971" name="T5"/>
                <a:gd fmla="*/ 16 w 495" name="T6"/>
                <a:gd fmla="*/ 23 h 971" name="T7"/>
                <a:gd fmla="*/ 15 w 495" name="T8"/>
                <a:gd fmla="*/ 22 h 971" name="T9"/>
                <a:gd fmla="*/ 13 w 495" name="T10"/>
                <a:gd fmla="*/ 22 h 971" name="T11"/>
                <a:gd fmla="*/ 12 w 495" name="T12"/>
                <a:gd fmla="*/ 21 h 971" name="T13"/>
                <a:gd fmla="*/ 11 w 495" name="T14"/>
                <a:gd fmla="*/ 19 h 971" name="T15"/>
                <a:gd fmla="*/ 10 w 495" name="T16"/>
                <a:gd fmla="*/ 17 h 971" name="T17"/>
                <a:gd fmla="*/ 8 w 495" name="T18"/>
                <a:gd fmla="*/ 16 h 971" name="T19"/>
                <a:gd fmla="*/ 7 w 495" name="T20"/>
                <a:gd fmla="*/ 14 h 971" name="T21"/>
                <a:gd fmla="*/ 5 w 495" name="T22"/>
                <a:gd fmla="*/ 11 h 971" name="T23"/>
                <a:gd fmla="*/ 4 w 495" name="T24"/>
                <a:gd fmla="*/ 9 h 971" name="T25"/>
                <a:gd fmla="*/ 1 w 495" name="T26"/>
                <a:gd fmla="*/ 5 h 971" name="T27"/>
                <a:gd fmla="*/ 1 w 495" name="T28"/>
                <a:gd fmla="*/ 3 h 971" name="T29"/>
                <a:gd fmla="*/ 0 w 495" name="T30"/>
                <a:gd fmla="*/ 1 h 971" name="T31"/>
                <a:gd fmla="*/ 1 w 495" name="T32"/>
                <a:gd fmla="*/ 0 h 971" name="T33"/>
                <a:gd fmla="*/ 1 w 495" name="T34"/>
                <a:gd fmla="*/ 1 h 971" name="T35"/>
                <a:gd fmla="*/ 1 w 495" name="T36"/>
                <a:gd fmla="*/ 2 h 971" name="T37"/>
                <a:gd fmla="*/ 1 w 495" name="T38"/>
                <a:gd fmla="*/ 3 h 971" name="T39"/>
                <a:gd fmla="*/ 1 w 495" name="T40"/>
                <a:gd fmla="*/ 3 h 971" name="T41"/>
                <a:gd fmla="*/ 1 w 495" name="T42"/>
                <a:gd fmla="*/ 4 h 971" name="T43"/>
                <a:gd fmla="*/ 2 w 495" name="T44"/>
                <a:gd fmla="*/ 5 h 971" name="T45"/>
                <a:gd fmla="*/ 3 w 495" name="T46"/>
                <a:gd fmla="*/ 6 h 971" name="T47"/>
                <a:gd fmla="*/ 4 w 495" name="T48"/>
                <a:gd fmla="*/ 6 h 971" name="T49"/>
                <a:gd fmla="*/ 7 w 495" name="T50"/>
                <a:gd fmla="*/ 7 h 971" name="T51"/>
                <a:gd fmla="*/ 9 w 495" name="T52"/>
                <a:gd fmla="*/ 7 h 971" name="T53"/>
                <a:gd fmla="*/ 18 w 495" name="T54"/>
                <a:gd fmla="*/ 7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8CBF00"/>
                </a:solidFill>
              </a:endParaRPr>
            </a:p>
          </p:txBody>
        </p:sp>
        <p:sp>
          <p:nvSpPr>
            <p:cNvPr id="15" name="AutoShape 17"/>
            <p:cNvSpPr>
              <a:spLocks noChangeArrowheads="1"/>
            </p:cNvSpPr>
            <p:nvPr/>
          </p:nvSpPr>
          <p:spPr bwMode="gray">
            <a:xfrm rot="5400000">
              <a:off x="2589" y="3078"/>
              <a:ext cx="872" cy="403"/>
            </a:xfrm>
            <a:prstGeom prst="triangle">
              <a:avLst>
                <a:gd fmla="val 50000" name="adj"/>
              </a:avLst>
            </a:prstGeom>
            <a:grpFill/>
            <a:ln algn="ctr" w="9525">
              <a:noFill/>
              <a:miter lim="800000"/>
            </a:ln>
          </p:spPr>
          <p:txBody>
            <a:bodyPr anchor="ctr" wrap="none"/>
            <a:lstStyle/>
            <a:p>
              <a:endParaRPr altLang="en-US" lang="zh-CN">
                <a:solidFill>
                  <a:srgbClr val="8CBF00"/>
                </a:solidFill>
              </a:endParaRPr>
            </a:p>
          </p:txBody>
        </p:sp>
        <p:sp>
          <p:nvSpPr>
            <p:cNvPr id="16" name="Freeform 18"/>
            <p:cNvSpPr/>
            <p:nvPr/>
          </p:nvSpPr>
          <p:spPr bwMode="gray">
            <a:xfrm>
              <a:off x="1985" y="3040"/>
              <a:ext cx="1005" cy="489"/>
            </a:xfrm>
            <a:custGeom>
              <a:gdLst>
                <a:gd fmla="*/ 18765 w 750" name="T0"/>
                <a:gd fmla="*/ 0 h 378" name="T1"/>
                <a:gd fmla="*/ 0 w 750" name="T2"/>
                <a:gd fmla="*/ 0 h 378" name="T3"/>
                <a:gd fmla="*/ 51 w 750" name="T4"/>
                <a:gd fmla="*/ 3290 h 378" name="T5"/>
                <a:gd fmla="*/ 702 w 750" name="T6"/>
                <a:gd fmla="*/ 6419 h 378" name="T7"/>
                <a:gd fmla="*/ 18765 w 750" name="T8"/>
                <a:gd fmla="*/ 6419 h 378" name="T9"/>
                <a:gd fmla="*/ 18765 w 750" name="T10"/>
                <a:gd fmla="*/ 0 h 378" name="T11"/>
                <a:gd fmla="*/ 18765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8CBF00"/>
                </a:solidFill>
              </a:endParaRPr>
            </a:p>
          </p:txBody>
        </p:sp>
      </p:grpSp>
      <p:sp>
        <p:nvSpPr>
          <p:cNvPr id="18" name="文本框 17"/>
          <p:cNvSpPr txBox="1"/>
          <p:nvPr/>
        </p:nvSpPr>
        <p:spPr>
          <a:xfrm>
            <a:off x="1601990" y="5064859"/>
            <a:ext cx="2556865" cy="365760"/>
          </a:xfrm>
          <a:prstGeom prst="rect">
            <a:avLst/>
          </a:prstGeom>
          <a:noFill/>
        </p:spPr>
        <p:txBody>
          <a:bodyPr rtlCol="0" wrap="square">
            <a:spAutoFit/>
          </a:bodyPr>
          <a:lstStyle/>
          <a:p>
            <a:pPr algn="r"/>
            <a:r>
              <a:rPr altLang="en-US" lang="zh-CN" smtClean="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19" name="文本框 18"/>
          <p:cNvSpPr txBox="1"/>
          <p:nvPr/>
        </p:nvSpPr>
        <p:spPr>
          <a:xfrm>
            <a:off x="1601990" y="4542827"/>
            <a:ext cx="2556865" cy="579120"/>
          </a:xfrm>
          <a:prstGeom prst="rect">
            <a:avLst/>
          </a:prstGeom>
          <a:noFill/>
        </p:spPr>
        <p:txBody>
          <a:bodyPr rtlCol="0" wrap="square">
            <a:spAutoFit/>
          </a:bodyPr>
          <a:lstStyle/>
          <a:p>
            <a:pPr algn="r"/>
            <a:r>
              <a:rPr altLang="en-US" b="1" lang="zh-CN" smtClean="0" sz="32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20" name="文本框 19"/>
          <p:cNvSpPr txBox="1"/>
          <p:nvPr/>
        </p:nvSpPr>
        <p:spPr>
          <a:xfrm>
            <a:off x="8033147" y="5023394"/>
            <a:ext cx="2556865" cy="365760"/>
          </a:xfrm>
          <a:prstGeom prst="rect">
            <a:avLst/>
          </a:prstGeom>
          <a:noFill/>
        </p:spPr>
        <p:txBody>
          <a:bodyPr rtlCol="0" wrap="square">
            <a:spAutoFit/>
          </a:bodyPr>
          <a:lstStyle/>
          <a:p>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21" name="文本框 20"/>
          <p:cNvSpPr txBox="1"/>
          <p:nvPr/>
        </p:nvSpPr>
        <p:spPr>
          <a:xfrm>
            <a:off x="8033147" y="4501362"/>
            <a:ext cx="2556865" cy="579120"/>
          </a:xfrm>
          <a:prstGeom prst="rect">
            <a:avLst/>
          </a:prstGeom>
          <a:noFill/>
        </p:spPr>
        <p:txBody>
          <a:bodyPr rtlCol="0" wrap="square">
            <a:spAutoFit/>
          </a:bodyPr>
          <a:lstStyle/>
          <a:p>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添加标题</a:t>
            </a:r>
          </a:p>
        </p:txBody>
      </p:sp>
      <p:sp>
        <p:nvSpPr>
          <p:cNvPr id="22" name="文本框 21"/>
          <p:cNvSpPr txBox="1"/>
          <p:nvPr/>
        </p:nvSpPr>
        <p:spPr>
          <a:xfrm>
            <a:off x="4817148" y="1668012"/>
            <a:ext cx="2556865" cy="365760"/>
          </a:xfrm>
          <a:prstGeom prst="rect">
            <a:avLst/>
          </a:prstGeom>
          <a:noFill/>
        </p:spPr>
        <p:txBody>
          <a:bodyPr rtlCol="0" wrap="square">
            <a:spAutoFit/>
          </a:bodyPr>
          <a:lstStyle/>
          <a:p>
            <a:pPr algn="ctr"/>
            <a:r>
              <a:rPr altLang="en-US" lang="zh-CN" smtClean="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23" name="文本框 22"/>
          <p:cNvSpPr txBox="1"/>
          <p:nvPr/>
        </p:nvSpPr>
        <p:spPr>
          <a:xfrm>
            <a:off x="4817148" y="1145980"/>
            <a:ext cx="2556865" cy="579120"/>
          </a:xfrm>
          <a:prstGeom prst="rect">
            <a:avLst/>
          </a:prstGeom>
          <a:noFill/>
        </p:spPr>
        <p:txBody>
          <a:bodyPr rtlCol="0" wrap="square">
            <a:spAutoFit/>
          </a:bodyPr>
          <a:lstStyle/>
          <a:p>
            <a:pPr algn="ctr"/>
            <a:r>
              <a:rPr altLang="en-US" b="1" lang="zh-CN" smtClean="0" sz="3200">
                <a:solidFill>
                  <a:srgbClr val="3B3B3B"/>
                </a:solidFill>
                <a:latin charset="-122" panose="020b0503020204020204" pitchFamily="34" typeface="微软雅黑"/>
                <a:ea charset="-122" panose="020b0503020204020204" pitchFamily="34" typeface="微软雅黑"/>
                <a:cs typeface="+mn-ea"/>
                <a:sym typeface="+mn-lt"/>
              </a:rPr>
              <a:t>添加标题</a:t>
            </a:r>
          </a:p>
        </p:txBody>
      </p:sp>
    </p:spTree>
    <p:extLst>
      <p:ext uri="{BB962C8B-B14F-4D97-AF65-F5344CB8AC3E}">
        <p14:creationId val="2128289421"/>
      </p:ext>
    </p:ext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95463" y="-29028"/>
            <a:ext cx="601074" cy="601074"/>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bg1"/>
                </a:solidFill>
                <a:latin charset="-122" panose="020b0503020204020204" pitchFamily="34" typeface="微软雅黑"/>
                <a:ea charset="-122" panose="020b0503020204020204" pitchFamily="34" typeface="微软雅黑"/>
              </a:rPr>
              <a:t>Logo</a:t>
            </a:r>
          </a:p>
        </p:txBody>
      </p:sp>
      <p:sp>
        <p:nvSpPr>
          <p:cNvPr id="2" name="矩形 1"/>
          <p:cNvSpPr/>
          <p:nvPr/>
        </p:nvSpPr>
        <p:spPr>
          <a:xfrm>
            <a:off x="4388566" y="4282153"/>
            <a:ext cx="3411855" cy="1432560"/>
          </a:xfrm>
          <a:prstGeom prst="rect">
            <a:avLst/>
          </a:prstGeom>
          <a:noFill/>
        </p:spPr>
        <p:txBody>
          <a:bodyPr wrap="none">
            <a:spAutoFit/>
          </a:bodyPr>
          <a:lstStyle/>
          <a:p>
            <a:pPr algn="ctr"/>
            <a:r>
              <a:rPr altLang="en-US" b="1" lang="zh-CN" sz="4400">
                <a:solidFill>
                  <a:srgbClr val="C0272D"/>
                </a:solidFill>
                <a:latin charset="-122" panose="020b0503020204020204" pitchFamily="34" typeface="微软雅黑"/>
                <a:ea charset="-122" panose="020b0503020204020204" pitchFamily="34" typeface="微软雅黑"/>
              </a:rPr>
              <a:t>研究结果</a:t>
            </a:r>
          </a:p>
          <a:p>
            <a:pPr algn="ctr"/>
            <a:r>
              <a:rPr altLang="en-US" b="1" lang="zh-CN" sz="4400">
                <a:solidFill>
                  <a:srgbClr val="C0272D"/>
                </a:solidFill>
                <a:latin charset="-122" panose="020b0503020204020204" pitchFamily="34" typeface="微软雅黑"/>
                <a:ea charset="-122" panose="020b0503020204020204" pitchFamily="34" typeface="微软雅黑"/>
              </a:rPr>
              <a:t>The Results</a:t>
            </a:r>
          </a:p>
        </p:txBody>
      </p:sp>
      <p:grpSp>
        <p:nvGrpSpPr>
          <p:cNvPr id="22" name="组合 21"/>
          <p:cNvGrpSpPr/>
          <p:nvPr/>
        </p:nvGrpSpPr>
        <p:grpSpPr>
          <a:xfrm>
            <a:off x="4886736" y="1437074"/>
            <a:ext cx="2431617" cy="2431617"/>
            <a:chOff x="11661169" y="1135083"/>
            <a:chExt cx="914400" cy="914400"/>
          </a:xfrm>
        </p:grpSpPr>
        <p:sp>
          <p:nvSpPr>
            <p:cNvPr id="23" name="KSO_Shape"/>
            <p:cNvSpPr/>
            <p:nvPr/>
          </p:nvSpPr>
          <p:spPr bwMode="auto">
            <a:xfrm>
              <a:off x="11818552" y="1292466"/>
              <a:ext cx="599634" cy="599634"/>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0272D"/>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4" name="椭圆 23"/>
            <p:cNvSpPr/>
            <p:nvPr/>
          </p:nvSpPr>
          <p:spPr>
            <a:xfrm>
              <a:off x="11661169" y="1135083"/>
              <a:ext cx="914400" cy="914400"/>
            </a:xfrm>
            <a:prstGeom prst="ellipse">
              <a:avLst/>
            </a:pr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09116936"/>
      </p:ext>
    </p:extLst>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5480330" y="796842"/>
            <a:ext cx="5710991" cy="5264317"/>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12"/>
          <p:cNvSpPr txBox="1"/>
          <p:nvPr/>
        </p:nvSpPr>
        <p:spPr>
          <a:xfrm>
            <a:off x="1000679" y="1819386"/>
            <a:ext cx="3599720" cy="146304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这里输入简单的文字概述这里输入简单文字概</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述这里输入简单的文字概述这里入简单的文字</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概述这里输入述简单的文字概述这里输入简单</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的文字概述这里输入简单的文字概述这里输入</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简单的文字概述这里输入</a:t>
            </a:r>
          </a:p>
        </p:txBody>
      </p:sp>
      <p:sp>
        <p:nvSpPr>
          <p:cNvPr id="5" name="TextBox 13"/>
          <p:cNvSpPr txBox="1"/>
          <p:nvPr/>
        </p:nvSpPr>
        <p:spPr>
          <a:xfrm>
            <a:off x="1800617" y="1358363"/>
            <a:ext cx="2719789" cy="396240"/>
          </a:xfrm>
          <a:prstGeom prst="rect">
            <a:avLst/>
          </a:prstGeom>
          <a:noFill/>
        </p:spPr>
        <p:txBody>
          <a:bodyPr rtlCol="0" wrap="square">
            <a:spAutoFit/>
          </a:bodyPr>
          <a:lstStyle/>
          <a:p>
            <a:pPr algn="r"/>
            <a:r>
              <a:rPr altLang="zh-CN" b="1" lang="en-US" smtClean="0" sz="2000">
                <a:solidFill>
                  <a:srgbClr val="3A3A3B"/>
                </a:solidFill>
                <a:latin charset="-122" panose="020b0503020204020204" pitchFamily="34" typeface="微软雅黑"/>
                <a:ea charset="-122" panose="020b0503020204020204" pitchFamily="34" typeface="微软雅黑"/>
              </a:rPr>
              <a:t>2014年工作情况</a:t>
            </a:r>
          </a:p>
        </p:txBody>
      </p:sp>
      <p:sp>
        <p:nvSpPr>
          <p:cNvPr id="6" name="TextBox 14"/>
          <p:cNvSpPr txBox="1"/>
          <p:nvPr/>
        </p:nvSpPr>
        <p:spPr>
          <a:xfrm>
            <a:off x="6280270" y="1368685"/>
            <a:ext cx="2719789" cy="396240"/>
          </a:xfrm>
          <a:prstGeom prst="rect">
            <a:avLst/>
          </a:prstGeom>
          <a:noFill/>
        </p:spPr>
        <p:txBody>
          <a:bodyPr rtlCol="0" wrap="square">
            <a:spAutoFit/>
          </a:bodyPr>
          <a:lstStyle/>
          <a:p>
            <a:r>
              <a:rPr altLang="zh-CN" b="1" lang="en-US" smtClean="0" sz="2000">
                <a:solidFill>
                  <a:schemeClr val="bg1"/>
                </a:solidFill>
                <a:latin charset="-122" panose="020b0503020204020204" pitchFamily="34" typeface="微软雅黑"/>
                <a:ea charset="-122" panose="020b0503020204020204" pitchFamily="34" typeface="微软雅黑"/>
              </a:rPr>
              <a:t>2015年工作情况</a:t>
            </a:r>
          </a:p>
        </p:txBody>
      </p:sp>
      <p:sp>
        <p:nvSpPr>
          <p:cNvPr id="7" name="TextBox 15"/>
          <p:cNvSpPr txBox="1"/>
          <p:nvPr/>
        </p:nvSpPr>
        <p:spPr>
          <a:xfrm>
            <a:off x="6303889" y="1848648"/>
            <a:ext cx="3656096" cy="146304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2480564"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latin charset="-122" panose="020b0503020204020204" pitchFamily="34" typeface="微软雅黑"/>
              <a:ea charset="-122" panose="020b0503020204020204" pitchFamily="34" typeface="微软雅黑"/>
            </a:endParaRPr>
          </a:p>
        </p:txBody>
      </p:sp>
      <p:sp>
        <p:nvSpPr>
          <p:cNvPr id="9" name="矩形 8"/>
          <p:cNvSpPr/>
          <p:nvPr/>
        </p:nvSpPr>
        <p:spPr>
          <a:xfrm>
            <a:off x="1400648"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latin charset="-122" panose="020b0503020204020204" pitchFamily="34" typeface="微软雅黑"/>
              <a:ea charset="-122" panose="020b0503020204020204" pitchFamily="34" typeface="微软雅黑"/>
            </a:endParaRPr>
          </a:p>
        </p:txBody>
      </p:sp>
      <p:sp>
        <p:nvSpPr>
          <p:cNvPr id="10" name="矩形 9"/>
          <p:cNvSpPr/>
          <p:nvPr/>
        </p:nvSpPr>
        <p:spPr>
          <a:xfrm>
            <a:off x="1960605"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latin charset="-122" panose="020b0503020204020204" pitchFamily="34" typeface="微软雅黑"/>
              <a:ea charset="-122" panose="020b0503020204020204" pitchFamily="34" typeface="微软雅黑"/>
            </a:endParaRPr>
          </a:p>
        </p:txBody>
      </p:sp>
      <p:sp>
        <p:nvSpPr>
          <p:cNvPr id="11" name="TextBox 19"/>
          <p:cNvSpPr txBox="1"/>
          <p:nvPr/>
        </p:nvSpPr>
        <p:spPr>
          <a:xfrm>
            <a:off x="2712609" y="3884175"/>
            <a:ext cx="12750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计划完成：30％</a:t>
            </a:r>
          </a:p>
        </p:txBody>
      </p:sp>
      <p:sp>
        <p:nvSpPr>
          <p:cNvPr id="12" name="TextBox 20"/>
          <p:cNvSpPr txBox="1"/>
          <p:nvPr/>
        </p:nvSpPr>
        <p:spPr>
          <a:xfrm>
            <a:off x="2280580" y="4284143"/>
            <a:ext cx="16687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实际完成数目：300万</a:t>
            </a:r>
          </a:p>
        </p:txBody>
      </p:sp>
      <p:sp>
        <p:nvSpPr>
          <p:cNvPr id="13" name="TextBox 21"/>
          <p:cNvSpPr txBox="1"/>
          <p:nvPr/>
        </p:nvSpPr>
        <p:spPr>
          <a:xfrm>
            <a:off x="2760543" y="4757777"/>
            <a:ext cx="1211580" cy="274320"/>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回款数：100万</a:t>
            </a:r>
          </a:p>
        </p:txBody>
      </p:sp>
      <p:sp>
        <p:nvSpPr>
          <p:cNvPr id="14" name="矩形 13"/>
          <p:cNvSpPr/>
          <p:nvPr/>
        </p:nvSpPr>
        <p:spPr>
          <a:xfrm>
            <a:off x="6440258"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5" name="矩形 14"/>
          <p:cNvSpPr/>
          <p:nvPr/>
        </p:nvSpPr>
        <p:spPr>
          <a:xfrm>
            <a:off x="6453696"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6" name="矩形 15"/>
          <p:cNvSpPr/>
          <p:nvPr/>
        </p:nvSpPr>
        <p:spPr>
          <a:xfrm>
            <a:off x="6440258"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7" name="TextBox 25"/>
          <p:cNvSpPr txBox="1"/>
          <p:nvPr/>
        </p:nvSpPr>
        <p:spPr>
          <a:xfrm>
            <a:off x="6672302" y="3884173"/>
            <a:ext cx="118618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计划完成：20％</a:t>
            </a:r>
          </a:p>
        </p:txBody>
      </p:sp>
      <p:sp>
        <p:nvSpPr>
          <p:cNvPr id="18" name="TextBox 26"/>
          <p:cNvSpPr txBox="1"/>
          <p:nvPr/>
        </p:nvSpPr>
        <p:spPr>
          <a:xfrm>
            <a:off x="6680238" y="4284143"/>
            <a:ext cx="15481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实际完成数目：200万</a:t>
            </a:r>
          </a:p>
        </p:txBody>
      </p:sp>
      <p:sp>
        <p:nvSpPr>
          <p:cNvPr id="19" name="TextBox 27"/>
          <p:cNvSpPr txBox="1"/>
          <p:nvPr/>
        </p:nvSpPr>
        <p:spPr>
          <a:xfrm>
            <a:off x="6693650" y="4757777"/>
            <a:ext cx="1129030" cy="259080"/>
          </a:xfrm>
          <a:prstGeom prst="rect">
            <a:avLst/>
          </a:prstGeom>
          <a:noFill/>
        </p:spPr>
        <p:txBody>
          <a:bodyPr rtlCol="0" wrap="none">
            <a:spAutoFit/>
          </a:bodyPr>
          <a:lstStyle/>
          <a:p>
            <a:r>
              <a:rPr altLang="en-US" lang="zh-CN" smtClean="0" sz="1100">
                <a:solidFill>
                  <a:schemeClr val="bg1"/>
                </a:solidFill>
                <a:latin charset="-122" panose="020b0503020204020204" pitchFamily="34" typeface="微软雅黑"/>
                <a:ea charset="-122" panose="020b0503020204020204" pitchFamily="34" typeface="微软雅黑"/>
              </a:rPr>
              <a:t>回款数：100万</a:t>
            </a:r>
          </a:p>
        </p:txBody>
      </p:sp>
      <p:sp>
        <p:nvSpPr>
          <p:cNvPr id="3" name="椭圆 2"/>
          <p:cNvSpPr/>
          <p:nvPr/>
        </p:nvSpPr>
        <p:spPr>
          <a:xfrm>
            <a:off x="5009485" y="2497714"/>
            <a:ext cx="941694" cy="941693"/>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VS</a:t>
            </a:r>
          </a:p>
        </p:txBody>
      </p:sp>
    </p:spTree>
    <p:extLst>
      <p:ext uri="{BB962C8B-B14F-4D97-AF65-F5344CB8AC3E}">
        <p14:creationId val="1832043863"/>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366738" y="3143518"/>
            <a:ext cx="11458525" cy="2646281"/>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rot="5400000">
            <a:off x="2524488" y="3225041"/>
            <a:ext cx="2056319" cy="2048849"/>
            <a:chOff x="2274297" y="577851"/>
            <a:chExt cx="2702660" cy="2692842"/>
          </a:xfrm>
          <a:solidFill>
            <a:srgbClr val="179A44"/>
          </a:solidFill>
          <a:effectLst>
            <a:outerShdw algn="t" blurRad="50800" dir="5400000" dist="38100" rotWithShape="0">
              <a:prstClr val="black">
                <a:alpha val="40000"/>
              </a:prstClr>
            </a:outerShdw>
          </a:effectLst>
        </p:grpSpPr>
        <p:sp>
          <p:nvSpPr>
            <p:cNvPr id="3" name="空心弧 2"/>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rot="16200000">
            <a:off x="3965921" y="1071937"/>
            <a:ext cx="2056319" cy="2048849"/>
            <a:chOff x="2274297" y="577851"/>
            <a:chExt cx="2702660" cy="2692842"/>
          </a:xfrm>
          <a:solidFill>
            <a:srgbClr val="09839B"/>
          </a:solidFill>
          <a:effectLst>
            <a:outerShdw algn="t" blurRad="50800" dir="5400000" dist="38100" rotWithShape="0">
              <a:prstClr val="black">
                <a:alpha val="40000"/>
              </a:prstClr>
            </a:outerShdw>
          </a:effectLst>
        </p:grpSpPr>
        <p:sp>
          <p:nvSpPr>
            <p:cNvPr id="7" name="空心弧 6"/>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grpSp>
        <p:nvGrpSpPr>
          <p:cNvPr id="10" name="组合 9"/>
          <p:cNvGrpSpPr/>
          <p:nvPr/>
        </p:nvGrpSpPr>
        <p:grpSpPr>
          <a:xfrm rot="5400000">
            <a:off x="5411565" y="3225041"/>
            <a:ext cx="2056319" cy="2048849"/>
            <a:chOff x="2274297" y="577851"/>
            <a:chExt cx="2702660" cy="2692842"/>
          </a:xfrm>
          <a:solidFill>
            <a:srgbClr val="A362C4"/>
          </a:solidFill>
          <a:effectLst>
            <a:outerShdw algn="t" blurRad="50800" dir="5400000" dist="38100" rotWithShape="0">
              <a:prstClr val="black">
                <a:alpha val="40000"/>
              </a:prstClr>
            </a:outerShdw>
          </a:effectLst>
        </p:grpSpPr>
        <p:sp>
          <p:nvSpPr>
            <p:cNvPr id="11" name="空心弧 10"/>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rot="16200000">
            <a:off x="6852998" y="1071937"/>
            <a:ext cx="2056319" cy="2048849"/>
            <a:chOff x="2274297" y="577851"/>
            <a:chExt cx="2702660" cy="2692842"/>
          </a:xfrm>
          <a:solidFill>
            <a:srgbClr val="C0272D"/>
          </a:solidFill>
          <a:effectLst>
            <a:outerShdw algn="t" blurRad="50800" dir="5400000" dist="38100" rotWithShape="0">
              <a:prstClr val="black">
                <a:alpha val="40000"/>
              </a:prstClr>
            </a:outerShdw>
          </a:effectLst>
        </p:grpSpPr>
        <p:sp>
          <p:nvSpPr>
            <p:cNvPr id="15" name="空心弧 14"/>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sp>
        <p:nvSpPr>
          <p:cNvPr id="18" name="矩形 17"/>
          <p:cNvSpPr/>
          <p:nvPr/>
        </p:nvSpPr>
        <p:spPr>
          <a:xfrm>
            <a:off x="1237238" y="2928577"/>
            <a:ext cx="9144000" cy="483227"/>
          </a:xfrm>
          <a:prstGeom prst="rect">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24"/>
          <p:cNvSpPr txBox="1"/>
          <p:nvPr/>
        </p:nvSpPr>
        <p:spPr>
          <a:xfrm>
            <a:off x="3203468" y="2835741"/>
            <a:ext cx="748030" cy="640080"/>
          </a:xfrm>
          <a:prstGeom prst="rect">
            <a:avLst/>
          </a:prstGeom>
          <a:noFill/>
        </p:spPr>
        <p:txBody>
          <a:bodyPr rtlCol="0" wrap="none">
            <a:spAutoFit/>
          </a:bodyPr>
          <a:lstStyle/>
          <a:p>
            <a:r>
              <a:rPr altLang="zh-CN" b="1" lang="en-US" smtClean="0" sz="3600">
                <a:solidFill>
                  <a:srgbClr val="179A44"/>
                </a:solidFill>
                <a:latin charset="-122" pitchFamily="34" typeface="Arial Unicode MS"/>
                <a:ea charset="-122" pitchFamily="34" typeface="Arial Unicode MS"/>
                <a:cs charset="-122" pitchFamily="34" typeface="Arial Unicode MS"/>
              </a:rPr>
              <a:t>01</a:t>
            </a:r>
          </a:p>
        </p:txBody>
      </p:sp>
      <p:sp>
        <p:nvSpPr>
          <p:cNvPr id="20" name="TextBox 25"/>
          <p:cNvSpPr txBox="1"/>
          <p:nvPr/>
        </p:nvSpPr>
        <p:spPr>
          <a:xfrm>
            <a:off x="3337097" y="3416041"/>
            <a:ext cx="466137" cy="304800"/>
          </a:xfrm>
          <a:prstGeom prst="rect">
            <a:avLst/>
          </a:prstGeom>
          <a:noFill/>
        </p:spPr>
        <p:txBody>
          <a:bodyPr rtlCol="0" wrap="none">
            <a:spAutoFit/>
          </a:bodyPr>
          <a:lstStyle/>
          <a:p>
            <a:pPr algn="ctr"/>
            <a:r>
              <a:rPr altLang="zh-CN" lang="en-US" smtClean="0" sz="1400">
                <a:solidFill>
                  <a:srgbClr val="179A44"/>
                </a:solidFill>
              </a:rPr>
              <a:t>text</a:t>
            </a:r>
          </a:p>
        </p:txBody>
      </p:sp>
      <p:sp>
        <p:nvSpPr>
          <p:cNvPr id="21" name="TextBox 26"/>
          <p:cNvSpPr txBox="1"/>
          <p:nvPr/>
        </p:nvSpPr>
        <p:spPr>
          <a:xfrm>
            <a:off x="4645632" y="2835741"/>
            <a:ext cx="748030" cy="640080"/>
          </a:xfrm>
          <a:prstGeom prst="rect">
            <a:avLst/>
          </a:prstGeom>
          <a:noFill/>
        </p:spPr>
        <p:txBody>
          <a:bodyPr rtlCol="0" wrap="none">
            <a:spAutoFit/>
          </a:bodyPr>
          <a:lstStyle/>
          <a:p>
            <a:r>
              <a:rPr altLang="zh-CN" b="1" lang="en-US" smtClean="0" sz="3600">
                <a:solidFill>
                  <a:srgbClr val="09839B"/>
                </a:solidFill>
                <a:latin charset="-122" pitchFamily="34" typeface="Arial Unicode MS"/>
                <a:ea charset="-122" pitchFamily="34" typeface="Arial Unicode MS"/>
                <a:cs charset="-122" pitchFamily="34" typeface="Arial Unicode MS"/>
              </a:rPr>
              <a:t>02</a:t>
            </a:r>
          </a:p>
        </p:txBody>
      </p:sp>
      <p:sp>
        <p:nvSpPr>
          <p:cNvPr id="22" name="TextBox 27"/>
          <p:cNvSpPr txBox="1"/>
          <p:nvPr/>
        </p:nvSpPr>
        <p:spPr>
          <a:xfrm>
            <a:off x="4758560" y="2601660"/>
            <a:ext cx="466137" cy="304800"/>
          </a:xfrm>
          <a:prstGeom prst="rect">
            <a:avLst/>
          </a:prstGeom>
          <a:noFill/>
        </p:spPr>
        <p:txBody>
          <a:bodyPr rtlCol="0" wrap="none">
            <a:spAutoFit/>
          </a:bodyPr>
          <a:lstStyle/>
          <a:p>
            <a:pPr algn="ctr"/>
            <a:r>
              <a:rPr altLang="zh-CN" lang="en-US" smtClean="0" sz="1400">
                <a:solidFill>
                  <a:schemeClr val="tx1">
                    <a:lumMod val="75000"/>
                    <a:lumOff val="25000"/>
                  </a:schemeClr>
                </a:solidFill>
              </a:rPr>
              <a:t>text</a:t>
            </a:r>
          </a:p>
        </p:txBody>
      </p:sp>
      <p:sp>
        <p:nvSpPr>
          <p:cNvPr id="23" name="TextBox 28"/>
          <p:cNvSpPr txBox="1"/>
          <p:nvPr/>
        </p:nvSpPr>
        <p:spPr>
          <a:xfrm>
            <a:off x="7532708" y="2835741"/>
            <a:ext cx="748030" cy="640080"/>
          </a:xfrm>
          <a:prstGeom prst="rect">
            <a:avLst/>
          </a:prstGeom>
          <a:noFill/>
        </p:spPr>
        <p:txBody>
          <a:bodyPr rtlCol="0" wrap="none">
            <a:spAutoFit/>
          </a:bodyPr>
          <a:lstStyle/>
          <a:p>
            <a:r>
              <a:rPr altLang="zh-CN" b="1" lang="en-US" smtClean="0" sz="3600">
                <a:solidFill>
                  <a:srgbClr val="C0272D"/>
                </a:solidFill>
                <a:latin charset="-122" pitchFamily="34" typeface="Arial Unicode MS"/>
                <a:ea charset="-122" pitchFamily="34" typeface="Arial Unicode MS"/>
                <a:cs charset="-122" pitchFamily="34" typeface="Arial Unicode MS"/>
              </a:rPr>
              <a:t>04</a:t>
            </a:r>
          </a:p>
        </p:txBody>
      </p:sp>
      <p:sp>
        <p:nvSpPr>
          <p:cNvPr id="24" name="TextBox 29"/>
          <p:cNvSpPr txBox="1"/>
          <p:nvPr/>
        </p:nvSpPr>
        <p:spPr>
          <a:xfrm>
            <a:off x="7645638" y="2601660"/>
            <a:ext cx="466137" cy="304800"/>
          </a:xfrm>
          <a:prstGeom prst="rect">
            <a:avLst/>
          </a:prstGeom>
          <a:noFill/>
        </p:spPr>
        <p:txBody>
          <a:bodyPr rtlCol="0" wrap="none">
            <a:spAutoFit/>
          </a:bodyPr>
          <a:lstStyle/>
          <a:p>
            <a:pPr algn="ctr"/>
            <a:r>
              <a:rPr altLang="zh-CN" lang="en-US" smtClean="0" sz="1400">
                <a:solidFill>
                  <a:schemeClr val="tx1">
                    <a:lumMod val="75000"/>
                    <a:lumOff val="25000"/>
                  </a:schemeClr>
                </a:solidFill>
              </a:rPr>
              <a:t>text</a:t>
            </a:r>
          </a:p>
        </p:txBody>
      </p:sp>
      <p:sp>
        <p:nvSpPr>
          <p:cNvPr id="25" name="TextBox 30"/>
          <p:cNvSpPr txBox="1"/>
          <p:nvPr/>
        </p:nvSpPr>
        <p:spPr>
          <a:xfrm>
            <a:off x="6061741" y="2835741"/>
            <a:ext cx="748030" cy="640080"/>
          </a:xfrm>
          <a:prstGeom prst="rect">
            <a:avLst/>
          </a:prstGeom>
          <a:noFill/>
        </p:spPr>
        <p:txBody>
          <a:bodyPr rtlCol="0" wrap="none">
            <a:spAutoFit/>
          </a:bodyPr>
          <a:lstStyle/>
          <a:p>
            <a:r>
              <a:rPr altLang="zh-CN" b="1" lang="en-US" smtClean="0" sz="3600">
                <a:solidFill>
                  <a:srgbClr val="09839B"/>
                </a:solidFill>
                <a:latin charset="-122" pitchFamily="34" typeface="Arial Unicode MS"/>
                <a:ea charset="-122" pitchFamily="34" typeface="Arial Unicode MS"/>
                <a:cs charset="-122" pitchFamily="34" typeface="Arial Unicode MS"/>
              </a:rPr>
              <a:t>03</a:t>
            </a:r>
          </a:p>
        </p:txBody>
      </p:sp>
      <p:sp>
        <p:nvSpPr>
          <p:cNvPr id="26" name="TextBox 31"/>
          <p:cNvSpPr txBox="1"/>
          <p:nvPr/>
        </p:nvSpPr>
        <p:spPr>
          <a:xfrm>
            <a:off x="6195371" y="3416041"/>
            <a:ext cx="466137" cy="304800"/>
          </a:xfrm>
          <a:prstGeom prst="rect">
            <a:avLst/>
          </a:prstGeom>
          <a:noFill/>
        </p:spPr>
        <p:txBody>
          <a:bodyPr rtlCol="0" wrap="none">
            <a:spAutoFit/>
          </a:bodyPr>
          <a:lstStyle/>
          <a:p>
            <a:pPr algn="ctr"/>
            <a:r>
              <a:rPr altLang="zh-CN" lang="en-US" smtClean="0" sz="1400">
                <a:solidFill>
                  <a:srgbClr val="A362C4"/>
                </a:solidFill>
              </a:rPr>
              <a:t>text</a:t>
            </a:r>
          </a:p>
        </p:txBody>
      </p:sp>
      <p:sp>
        <p:nvSpPr>
          <p:cNvPr id="27" name="矩形 26"/>
          <p:cNvSpPr/>
          <p:nvPr/>
        </p:nvSpPr>
        <p:spPr>
          <a:xfrm>
            <a:off x="3269608" y="4805481"/>
            <a:ext cx="559824" cy="365760"/>
          </a:xfrm>
          <a:prstGeom prst="rect">
            <a:avLst/>
          </a:prstGeom>
        </p:spPr>
        <p:txBody>
          <a:bodyPr wrap="none">
            <a:spAutoFit/>
          </a:bodyPr>
          <a:lstStyle/>
          <a:p>
            <a:r>
              <a:rPr altLang="zh-CN" lang="en-US" smtClean="0">
                <a:solidFill>
                  <a:srgbClr val="1D335C"/>
                </a:solidFill>
              </a:rPr>
              <a:t>Text</a:t>
            </a:r>
          </a:p>
        </p:txBody>
      </p:sp>
      <p:sp>
        <p:nvSpPr>
          <p:cNvPr id="28" name="矩形 27"/>
          <p:cNvSpPr/>
          <p:nvPr/>
        </p:nvSpPr>
        <p:spPr>
          <a:xfrm>
            <a:off x="4723914" y="1159477"/>
            <a:ext cx="559824" cy="365760"/>
          </a:xfrm>
          <a:prstGeom prst="rect">
            <a:avLst/>
          </a:prstGeom>
        </p:spPr>
        <p:txBody>
          <a:bodyPr wrap="none">
            <a:spAutoFit/>
          </a:bodyPr>
          <a:lstStyle/>
          <a:p>
            <a:r>
              <a:rPr altLang="zh-CN" lang="en-US" smtClean="0">
                <a:solidFill>
                  <a:schemeClr val="bg1"/>
                </a:solidFill>
              </a:rPr>
              <a:t>Text</a:t>
            </a:r>
          </a:p>
        </p:txBody>
      </p:sp>
      <p:sp>
        <p:nvSpPr>
          <p:cNvPr id="29" name="矩形 28"/>
          <p:cNvSpPr/>
          <p:nvPr/>
        </p:nvSpPr>
        <p:spPr>
          <a:xfrm>
            <a:off x="6156685" y="4805481"/>
            <a:ext cx="559824" cy="365760"/>
          </a:xfrm>
          <a:prstGeom prst="rect">
            <a:avLst/>
          </a:prstGeom>
        </p:spPr>
        <p:txBody>
          <a:bodyPr wrap="none">
            <a:spAutoFit/>
          </a:bodyPr>
          <a:lstStyle/>
          <a:p>
            <a:r>
              <a:rPr altLang="zh-CN" lang="en-US" smtClean="0">
                <a:solidFill>
                  <a:srgbClr val="1D335C"/>
                </a:solidFill>
              </a:rPr>
              <a:t>Text</a:t>
            </a:r>
          </a:p>
        </p:txBody>
      </p:sp>
      <p:sp>
        <p:nvSpPr>
          <p:cNvPr id="30" name="矩形 29"/>
          <p:cNvSpPr/>
          <p:nvPr/>
        </p:nvSpPr>
        <p:spPr>
          <a:xfrm>
            <a:off x="7598847" y="1159477"/>
            <a:ext cx="559824" cy="365760"/>
          </a:xfrm>
          <a:prstGeom prst="rect">
            <a:avLst/>
          </a:prstGeom>
        </p:spPr>
        <p:txBody>
          <a:bodyPr wrap="none">
            <a:spAutoFit/>
          </a:bodyPr>
          <a:lstStyle/>
          <a:p>
            <a:r>
              <a:rPr altLang="zh-CN" lang="en-US" smtClean="0">
                <a:solidFill>
                  <a:schemeClr val="bg1"/>
                </a:solidFill>
              </a:rPr>
              <a:t>Text</a:t>
            </a:r>
          </a:p>
        </p:txBody>
      </p:sp>
      <p:sp>
        <p:nvSpPr>
          <p:cNvPr id="31" name="文本框 30"/>
          <p:cNvSpPr txBox="1"/>
          <p:nvPr/>
        </p:nvSpPr>
        <p:spPr>
          <a:xfrm>
            <a:off x="7910502" y="4268099"/>
            <a:ext cx="2556865" cy="1188720"/>
          </a:xfrm>
          <a:prstGeom prst="rect">
            <a:avLst/>
          </a:prstGeom>
          <a:noFill/>
        </p:spPr>
        <p:txBody>
          <a:bodyPr rtlCol="0" wrap="square">
            <a:spAutoFit/>
          </a:bodyPr>
          <a:lstStyle/>
          <a:p>
            <a:pPr>
              <a:lnSpc>
                <a:spcPct val="150000"/>
              </a:lnSpc>
            </a:pPr>
            <a:r>
              <a:rPr altLang="en-US" lang="zh-CN" sz="1600">
                <a:solidFill>
                  <a:schemeClr val="bg1"/>
                </a:solidFill>
                <a:latin charset="-122" panose="020b0503020204020204" pitchFamily="34" typeface="微软雅黑"/>
                <a:ea charset="-122" panose="020b0503020204020204" pitchFamily="34" typeface="微软雅黑"/>
                <a:cs typeface="+mn-ea"/>
                <a:sym typeface="+mn-lt"/>
              </a:rPr>
              <a:t>点击此处添加文字说明点击此处添加文字说明</a:t>
            </a:r>
          </a:p>
          <a:p>
            <a:pPr>
              <a:lnSpc>
                <a:spcPct val="150000"/>
              </a:lnSpc>
            </a:pPr>
            <a:r>
              <a:rPr altLang="en-US" lang="zh-CN" sz="1600">
                <a:solidFill>
                  <a:schemeClr val="bg1"/>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2" name="文本框 31"/>
          <p:cNvSpPr txBox="1"/>
          <p:nvPr/>
        </p:nvSpPr>
        <p:spPr>
          <a:xfrm>
            <a:off x="7910502" y="3746067"/>
            <a:ext cx="2556865" cy="518160"/>
          </a:xfrm>
          <a:prstGeom prst="rect">
            <a:avLst/>
          </a:prstGeom>
          <a:no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cs typeface="+mn-ea"/>
                <a:sym typeface="+mn-lt"/>
              </a:rPr>
              <a:t>添加标题</a:t>
            </a:r>
          </a:p>
        </p:txBody>
      </p:sp>
      <p:sp>
        <p:nvSpPr>
          <p:cNvPr id="33" name="Freeform 5"/>
          <p:cNvSpPr>
            <a:spLocks noEditPoints="1"/>
          </p:cNvSpPr>
          <p:nvPr/>
        </p:nvSpPr>
        <p:spPr bwMode="auto">
          <a:xfrm>
            <a:off x="4778052" y="1943717"/>
            <a:ext cx="457071" cy="438978"/>
          </a:xfrm>
          <a:custGeom>
            <a:gdLst>
              <a:gd fmla="*/ 188 w 200" name="T0"/>
              <a:gd fmla="*/ 0 h 192" name="T1"/>
              <a:gd fmla="*/ 44 w 200" name="T2"/>
              <a:gd fmla="*/ 0 h 192" name="T3"/>
              <a:gd fmla="*/ 40 w 200" name="T4"/>
              <a:gd fmla="*/ 0 h 192" name="T5"/>
              <a:gd fmla="*/ 32 w 200" name="T6"/>
              <a:gd fmla="*/ 0 h 192" name="T7"/>
              <a:gd fmla="*/ 32 w 200" name="T8"/>
              <a:gd fmla="*/ 36 h 192" name="T9"/>
              <a:gd fmla="*/ 0 w 200" name="T10"/>
              <a:gd fmla="*/ 36 h 192" name="T11"/>
              <a:gd fmla="*/ 0 w 200" name="T12"/>
              <a:gd fmla="*/ 48 h 192" name="T13"/>
              <a:gd fmla="*/ 0 w 200" name="T14"/>
              <a:gd fmla="*/ 152 h 192" name="T15"/>
              <a:gd fmla="*/ 40 w 200" name="T16"/>
              <a:gd fmla="*/ 192 h 192" name="T17"/>
              <a:gd fmla="*/ 64 w 200" name="T18"/>
              <a:gd fmla="*/ 192 h 192" name="T19"/>
              <a:gd fmla="*/ 136 w 200" name="T20"/>
              <a:gd fmla="*/ 192 h 192" name="T21"/>
              <a:gd fmla="*/ 160 w 200" name="T22"/>
              <a:gd fmla="*/ 192 h 192" name="T23"/>
              <a:gd fmla="*/ 200 w 200" name="T24"/>
              <a:gd fmla="*/ 152 h 192" name="T25"/>
              <a:gd fmla="*/ 200 w 200" name="T26"/>
              <a:gd fmla="*/ 12 h 192" name="T27"/>
              <a:gd fmla="*/ 200 w 200" name="T28"/>
              <a:gd fmla="*/ 0 h 192" name="T29"/>
              <a:gd fmla="*/ 188 w 200" name="T30"/>
              <a:gd fmla="*/ 0 h 192" name="T31"/>
              <a:gd fmla="*/ 32 w 200" name="T32"/>
              <a:gd fmla="*/ 140 h 192" name="T33"/>
              <a:gd fmla="*/ 22 w 200" name="T34"/>
              <a:gd fmla="*/ 166 h 192" name="T35"/>
              <a:gd fmla="*/ 12 w 200" name="T36"/>
              <a:gd fmla="*/ 140 h 192" name="T37"/>
              <a:gd fmla="*/ 12 w 200" name="T38"/>
              <a:gd fmla="*/ 48 h 192" name="T39"/>
              <a:gd fmla="*/ 32 w 200" name="T40"/>
              <a:gd fmla="*/ 48 h 192" name="T41"/>
              <a:gd fmla="*/ 32 w 200" name="T42"/>
              <a:gd fmla="*/ 140 h 192" name="T43"/>
              <a:gd fmla="*/ 188 w 200" name="T44"/>
              <a:gd fmla="*/ 140 h 192" name="T45"/>
              <a:gd fmla="*/ 148 w 200" name="T46"/>
              <a:gd fmla="*/ 180 h 192" name="T47"/>
              <a:gd fmla="*/ 136 w 200" name="T48"/>
              <a:gd fmla="*/ 180 h 192" name="T49"/>
              <a:gd fmla="*/ 64 w 200" name="T50"/>
              <a:gd fmla="*/ 180 h 192" name="T51"/>
              <a:gd fmla="*/ 52 w 200" name="T52"/>
              <a:gd fmla="*/ 180 h 192" name="T53"/>
              <a:gd fmla="*/ 35 w 200" name="T54"/>
              <a:gd fmla="*/ 176 h 192" name="T55"/>
              <a:gd fmla="*/ 44 w 200" name="T56"/>
              <a:gd fmla="*/ 152 h 192" name="T57"/>
              <a:gd fmla="*/ 44 w 200" name="T58"/>
              <a:gd fmla="*/ 12 h 192" name="T59"/>
              <a:gd fmla="*/ 188 w 200" name="T60"/>
              <a:gd fmla="*/ 12 h 192" name="T61"/>
              <a:gd fmla="*/ 188 w 200" name="T62"/>
              <a:gd fmla="*/ 140 h 192" name="T63"/>
              <a:gd fmla="*/ 100 w 200" name="T64"/>
              <a:gd fmla="*/ 128 h 192" name="T65"/>
              <a:gd fmla="*/ 60 w 200" name="T66"/>
              <a:gd fmla="*/ 128 h 192" name="T67"/>
              <a:gd fmla="*/ 60 w 200" name="T68"/>
              <a:gd fmla="*/ 140 h 192" name="T69"/>
              <a:gd fmla="*/ 100 w 200" name="T70"/>
              <a:gd fmla="*/ 140 h 192" name="T71"/>
              <a:gd fmla="*/ 100 w 200" name="T72"/>
              <a:gd fmla="*/ 128 h 192" name="T73"/>
              <a:gd fmla="*/ 100 w 200" name="T74"/>
              <a:gd fmla="*/ 108 h 192" name="T75"/>
              <a:gd fmla="*/ 60 w 200" name="T76"/>
              <a:gd fmla="*/ 108 h 192" name="T77"/>
              <a:gd fmla="*/ 60 w 200" name="T78"/>
              <a:gd fmla="*/ 120 h 192" name="T79"/>
              <a:gd fmla="*/ 100 w 200" name="T80"/>
              <a:gd fmla="*/ 120 h 192" name="T81"/>
              <a:gd fmla="*/ 100 w 200" name="T82"/>
              <a:gd fmla="*/ 108 h 192" name="T83"/>
              <a:gd fmla="*/ 100 w 200" name="T84"/>
              <a:gd fmla="*/ 88 h 192" name="T85"/>
              <a:gd fmla="*/ 60 w 200" name="T86"/>
              <a:gd fmla="*/ 88 h 192" name="T87"/>
              <a:gd fmla="*/ 60 w 200" name="T88"/>
              <a:gd fmla="*/ 100 h 192" name="T89"/>
              <a:gd fmla="*/ 100 w 200" name="T90"/>
              <a:gd fmla="*/ 100 h 192" name="T91"/>
              <a:gd fmla="*/ 100 w 200" name="T92"/>
              <a:gd fmla="*/ 88 h 192" name="T93"/>
              <a:gd fmla="*/ 168 w 200" name="T94"/>
              <a:gd fmla="*/ 36 h 192" name="T95"/>
              <a:gd fmla="*/ 60 w 200" name="T96"/>
              <a:gd fmla="*/ 36 h 192" name="T97"/>
              <a:gd fmla="*/ 60 w 200" name="T98"/>
              <a:gd fmla="*/ 52 h 192" name="T99"/>
              <a:gd fmla="*/ 168 w 200" name="T100"/>
              <a:gd fmla="*/ 52 h 192" name="T101"/>
              <a:gd fmla="*/ 168 w 200" name="T102"/>
              <a:gd fmla="*/ 36 h 192" name="T103"/>
              <a:gd fmla="*/ 100 w 200" name="T104"/>
              <a:gd fmla="*/ 68 h 192" name="T105"/>
              <a:gd fmla="*/ 60 w 200" name="T106"/>
              <a:gd fmla="*/ 68 h 192" name="T107"/>
              <a:gd fmla="*/ 60 w 200" name="T108"/>
              <a:gd fmla="*/ 80 h 192" name="T109"/>
              <a:gd fmla="*/ 100 w 200" name="T110"/>
              <a:gd fmla="*/ 80 h 192" name="T111"/>
              <a:gd fmla="*/ 100 w 200" name="T112"/>
              <a:gd fmla="*/ 68 h 192" name="T113"/>
              <a:gd fmla="*/ 112 w 200" name="T114"/>
              <a:gd fmla="*/ 140 h 192" name="T115"/>
              <a:gd fmla="*/ 168 w 200" name="T116"/>
              <a:gd fmla="*/ 140 h 192" name="T117"/>
              <a:gd fmla="*/ 168 w 200" name="T118"/>
              <a:gd fmla="*/ 68 h 192" name="T119"/>
              <a:gd fmla="*/ 112 w 200" name="T120"/>
              <a:gd fmla="*/ 68 h 192" name="T121"/>
              <a:gd fmla="*/ 112 w 200" name="T122"/>
              <a:gd fmla="*/ 140 h 1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2" w="200">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09839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9"/>
          <p:cNvSpPr>
            <a:spLocks noEditPoints="1"/>
          </p:cNvSpPr>
          <p:nvPr/>
        </p:nvSpPr>
        <p:spPr bwMode="auto">
          <a:xfrm>
            <a:off x="3353111" y="3902489"/>
            <a:ext cx="481845" cy="475706"/>
          </a:xfrm>
          <a:custGeom>
            <a:gdLst>
              <a:gd fmla="*/ 190 w 196" name="T0"/>
              <a:gd fmla="*/ 166 h 194" name="T1"/>
              <a:gd fmla="*/ 143 w 196" name="T2"/>
              <a:gd fmla="*/ 120 h 194" name="T3"/>
              <a:gd fmla="*/ 142 w 196" name="T4"/>
              <a:gd fmla="*/ 118 h 194" name="T5"/>
              <a:gd fmla="*/ 154 w 196" name="T6"/>
              <a:gd fmla="*/ 76 h 194" name="T7"/>
              <a:gd fmla="*/ 77 w 196" name="T8"/>
              <a:gd fmla="*/ 0 h 194" name="T9"/>
              <a:gd fmla="*/ 0 w 196" name="T10"/>
              <a:gd fmla="*/ 76 h 194" name="T11"/>
              <a:gd fmla="*/ 77 w 196" name="T12"/>
              <a:gd fmla="*/ 153 h 194" name="T13"/>
              <a:gd fmla="*/ 119 w 196" name="T14"/>
              <a:gd fmla="*/ 141 h 194" name="T15"/>
              <a:gd fmla="*/ 120 w 196" name="T16"/>
              <a:gd fmla="*/ 143 h 194" name="T17"/>
              <a:gd fmla="*/ 167 w 196" name="T18"/>
              <a:gd fmla="*/ 189 h 194" name="T19"/>
              <a:gd fmla="*/ 178 w 196" name="T20"/>
              <a:gd fmla="*/ 194 h 194" name="T21"/>
              <a:gd fmla="*/ 190 w 196" name="T22"/>
              <a:gd fmla="*/ 189 h 194" name="T23"/>
              <a:gd fmla="*/ 190 w 196" name="T24"/>
              <a:gd fmla="*/ 166 h 194" name="T25"/>
              <a:gd fmla="*/ 77 w 196" name="T26"/>
              <a:gd fmla="*/ 129 h 194" name="T27"/>
              <a:gd fmla="*/ 25 w 196" name="T28"/>
              <a:gd fmla="*/ 76 h 194" name="T29"/>
              <a:gd fmla="*/ 77 w 196" name="T30"/>
              <a:gd fmla="*/ 24 h 194" name="T31"/>
              <a:gd fmla="*/ 130 w 196" name="T32"/>
              <a:gd fmla="*/ 76 h 194" name="T33"/>
              <a:gd fmla="*/ 77 w 196" name="T34"/>
              <a:gd fmla="*/ 129 h 19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4" w="196">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179A4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13"/>
          <p:cNvSpPr>
            <a:spLocks noEditPoints="1"/>
          </p:cNvSpPr>
          <p:nvPr/>
        </p:nvSpPr>
        <p:spPr bwMode="auto">
          <a:xfrm>
            <a:off x="6261685" y="4007032"/>
            <a:ext cx="402107" cy="402107"/>
          </a:xfrm>
          <a:custGeom>
            <a:gdLst>
              <a:gd fmla="*/ 0 w 200" name="T0"/>
              <a:gd fmla="*/ 180 h 200" name="T1"/>
              <a:gd fmla="*/ 12 w 200" name="T2"/>
              <a:gd fmla="*/ 168 h 200" name="T3"/>
              <a:gd fmla="*/ 188 w 200" name="T4"/>
              <a:gd fmla="*/ 168 h 200" name="T5"/>
              <a:gd fmla="*/ 200 w 200" name="T6"/>
              <a:gd fmla="*/ 180 h 200" name="T7"/>
              <a:gd fmla="*/ 84 w 200" name="T8"/>
              <a:gd fmla="*/ 88 h 200" name="T9"/>
              <a:gd fmla="*/ 116 w 200" name="T10"/>
              <a:gd fmla="*/ 88 h 200" name="T11"/>
              <a:gd fmla="*/ 168 w 200" name="T12"/>
              <a:gd fmla="*/ 88 h 200" name="T13"/>
              <a:gd fmla="*/ 168 w 200" name="T14"/>
              <a:gd fmla="*/ 176 h 200" name="T15"/>
              <a:gd fmla="*/ 116 w 200" name="T16"/>
              <a:gd fmla="*/ 176 h 200" name="T17"/>
              <a:gd fmla="*/ 84 w 200" name="T18"/>
              <a:gd fmla="*/ 176 h 200" name="T19"/>
              <a:gd fmla="*/ 32 w 200" name="T20"/>
              <a:gd fmla="*/ 176 h 200" name="T21"/>
              <a:gd fmla="*/ 32 w 200" name="T22"/>
              <a:gd fmla="*/ 88 h 200" name="T23"/>
              <a:gd fmla="*/ 144 w 200" name="T24"/>
              <a:gd fmla="*/ 172 h 200" name="T25"/>
              <a:gd fmla="*/ 144 w 200" name="T26"/>
              <a:gd fmla="*/ 148 h 200" name="T27"/>
              <a:gd fmla="*/ 168 w 200" name="T28"/>
              <a:gd fmla="*/ 144 h 200" name="T29"/>
              <a:gd fmla="*/ 144 w 200" name="T30"/>
              <a:gd fmla="*/ 144 h 200" name="T31"/>
              <a:gd fmla="*/ 168 w 200" name="T32"/>
              <a:gd fmla="*/ 92 h 200" name="T33"/>
              <a:gd fmla="*/ 116 w 200" name="T34"/>
              <a:gd fmla="*/ 172 h 200" name="T35"/>
              <a:gd fmla="*/ 116 w 200" name="T36"/>
              <a:gd fmla="*/ 148 h 200" name="T37"/>
              <a:gd fmla="*/ 140 w 200" name="T38"/>
              <a:gd fmla="*/ 144 h 200" name="T39"/>
              <a:gd fmla="*/ 116 w 200" name="T40"/>
              <a:gd fmla="*/ 144 h 200" name="T41"/>
              <a:gd fmla="*/ 140 w 200" name="T42"/>
              <a:gd fmla="*/ 92 h 200" name="T43"/>
              <a:gd fmla="*/ 88 w 200" name="T44"/>
              <a:gd fmla="*/ 172 h 200" name="T45"/>
              <a:gd fmla="*/ 88 w 200" name="T46"/>
              <a:gd fmla="*/ 148 h 200" name="T47"/>
              <a:gd fmla="*/ 112 w 200" name="T48"/>
              <a:gd fmla="*/ 144 h 200" name="T49"/>
              <a:gd fmla="*/ 88 w 200" name="T50"/>
              <a:gd fmla="*/ 144 h 200" name="T51"/>
              <a:gd fmla="*/ 112 w 200" name="T52"/>
              <a:gd fmla="*/ 92 h 200" name="T53"/>
              <a:gd fmla="*/ 60 w 200" name="T54"/>
              <a:gd fmla="*/ 172 h 200" name="T55"/>
              <a:gd fmla="*/ 60 w 200" name="T56"/>
              <a:gd fmla="*/ 148 h 200" name="T57"/>
              <a:gd fmla="*/ 84 w 200" name="T58"/>
              <a:gd fmla="*/ 144 h 200" name="T59"/>
              <a:gd fmla="*/ 60 w 200" name="T60"/>
              <a:gd fmla="*/ 144 h 200" name="T61"/>
              <a:gd fmla="*/ 84 w 200" name="T62"/>
              <a:gd fmla="*/ 92 h 200" name="T63"/>
              <a:gd fmla="*/ 32 w 200" name="T64"/>
              <a:gd fmla="*/ 172 h 200" name="T65"/>
              <a:gd fmla="*/ 32 w 200" name="T66"/>
              <a:gd fmla="*/ 148 h 200" name="T67"/>
              <a:gd fmla="*/ 56 w 200" name="T68"/>
              <a:gd fmla="*/ 144 h 200" name="T69"/>
              <a:gd fmla="*/ 32 w 200" name="T70"/>
              <a:gd fmla="*/ 144 h 200" name="T71"/>
              <a:gd fmla="*/ 56 w 200" name="T72"/>
              <a:gd fmla="*/ 92 h 200" name="T73"/>
              <a:gd fmla="*/ 0 w 200" name="T74"/>
              <a:gd fmla="*/ 36 h 200" name="T75"/>
              <a:gd fmla="*/ 28 w 200" name="T76"/>
              <a:gd fmla="*/ 56 h 200" name="T77"/>
              <a:gd fmla="*/ 140 w 200" name="T78"/>
              <a:gd fmla="*/ 16 h 200" name="T79"/>
              <a:gd fmla="*/ 172 w 200" name="T80"/>
              <a:gd fmla="*/ 16 h 200" name="T81"/>
              <a:gd fmla="*/ 200 w 200" name="T82"/>
              <a:gd fmla="*/ 80 h 200" name="T83"/>
              <a:gd fmla="*/ 144 w 200" name="T84"/>
              <a:gd fmla="*/ 12 h 200" name="T85"/>
              <a:gd fmla="*/ 168 w 200" name="T86"/>
              <a:gd fmla="*/ 52 h 200" name="T87"/>
              <a:gd fmla="*/ 32 w 200" name="T88"/>
              <a:gd fmla="*/ 12 h 200" name="T89"/>
              <a:gd fmla="*/ 56 w 200" name="T90"/>
              <a:gd fmla="*/ 52 h 2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A362C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17"/>
          <p:cNvSpPr>
            <a:spLocks noEditPoints="1"/>
          </p:cNvSpPr>
          <p:nvPr/>
        </p:nvSpPr>
        <p:spPr bwMode="auto">
          <a:xfrm>
            <a:off x="7685355" y="2021946"/>
            <a:ext cx="450296" cy="327312"/>
          </a:xfrm>
          <a:custGeom>
            <a:gdLst>
              <a:gd fmla="*/ 199 w 200" name="T0"/>
              <a:gd fmla="*/ 115 h 184" name="T1"/>
              <a:gd fmla="*/ 164 w 200" name="T2"/>
              <a:gd fmla="*/ 0 h 184" name="T3"/>
              <a:gd fmla="*/ 35 w 200" name="T4"/>
              <a:gd fmla="*/ 0 h 184" name="T5"/>
              <a:gd fmla="*/ 0 w 200" name="T6"/>
              <a:gd fmla="*/ 115 h 184" name="T7"/>
              <a:gd fmla="*/ 0 w 200" name="T8"/>
              <a:gd fmla="*/ 115 h 184" name="T9"/>
              <a:gd fmla="*/ 0 w 200" name="T10"/>
              <a:gd fmla="*/ 172 h 184" name="T11"/>
              <a:gd fmla="*/ 12 w 200" name="T12"/>
              <a:gd fmla="*/ 184 h 184" name="T13"/>
              <a:gd fmla="*/ 188 w 200" name="T14"/>
              <a:gd fmla="*/ 184 h 184" name="T15"/>
              <a:gd fmla="*/ 200 w 200" name="T16"/>
              <a:gd fmla="*/ 172 h 184" name="T17"/>
              <a:gd fmla="*/ 200 w 200" name="T18"/>
              <a:gd fmla="*/ 115 h 184" name="T19"/>
              <a:gd fmla="*/ 199 w 200" name="T20"/>
              <a:gd fmla="*/ 115 h 184" name="T21"/>
              <a:gd fmla="*/ 143 w 200" name="T22"/>
              <a:gd fmla="*/ 112 h 184" name="T23"/>
              <a:gd fmla="*/ 125 w 200" name="T24"/>
              <a:gd fmla="*/ 148 h 184" name="T25"/>
              <a:gd fmla="*/ 73 w 200" name="T26"/>
              <a:gd fmla="*/ 148 h 184" name="T27"/>
              <a:gd fmla="*/ 54 w 200" name="T28"/>
              <a:gd fmla="*/ 112 h 184" name="T29"/>
              <a:gd fmla="*/ 20 w 200" name="T30"/>
              <a:gd fmla="*/ 112 h 184" name="T31"/>
              <a:gd fmla="*/ 50 w 200" name="T32"/>
              <a:gd fmla="*/ 12 h 184" name="T33"/>
              <a:gd fmla="*/ 149 w 200" name="T34"/>
              <a:gd fmla="*/ 12 h 184" name="T35"/>
              <a:gd fmla="*/ 180 w 200" name="T36"/>
              <a:gd fmla="*/ 112 h 184" name="T37"/>
              <a:gd fmla="*/ 143 w 200" name="T38"/>
              <a:gd fmla="*/ 112 h 184" name="T39"/>
              <a:gd fmla="*/ 138 w 200" name="T40"/>
              <a:gd fmla="*/ 48 h 184" name="T41"/>
              <a:gd fmla="*/ 61 w 200" name="T42"/>
              <a:gd fmla="*/ 48 h 184" name="T43"/>
              <a:gd fmla="*/ 59 w 200" name="T44"/>
              <a:gd fmla="*/ 56 h 184" name="T45"/>
              <a:gd fmla="*/ 140 w 200" name="T46"/>
              <a:gd fmla="*/ 56 h 184" name="T47"/>
              <a:gd fmla="*/ 138 w 200" name="T48"/>
              <a:gd fmla="*/ 48 h 184" name="T49"/>
              <a:gd fmla="*/ 132 w 200" name="T50"/>
              <a:gd fmla="*/ 28 h 184" name="T51"/>
              <a:gd fmla="*/ 67 w 200" name="T52"/>
              <a:gd fmla="*/ 28 h 184" name="T53"/>
              <a:gd fmla="*/ 65 w 200" name="T54"/>
              <a:gd fmla="*/ 36 h 184" name="T55"/>
              <a:gd fmla="*/ 134 w 200" name="T56"/>
              <a:gd fmla="*/ 36 h 184" name="T57"/>
              <a:gd fmla="*/ 132 w 200" name="T58"/>
              <a:gd fmla="*/ 28 h 184" name="T59"/>
              <a:gd fmla="*/ 47 w 200" name="T60"/>
              <a:gd fmla="*/ 96 h 184" name="T61"/>
              <a:gd fmla="*/ 152 w 200" name="T62"/>
              <a:gd fmla="*/ 96 h 184" name="T63"/>
              <a:gd fmla="*/ 149 w 200" name="T64"/>
              <a:gd fmla="*/ 88 h 184" name="T65"/>
              <a:gd fmla="*/ 50 w 200" name="T66"/>
              <a:gd fmla="*/ 88 h 184" name="T67"/>
              <a:gd fmla="*/ 47 w 200" name="T68"/>
              <a:gd fmla="*/ 96 h 184" name="T69"/>
              <a:gd fmla="*/ 144 w 200" name="T70"/>
              <a:gd fmla="*/ 68 h 184" name="T71"/>
              <a:gd fmla="*/ 55 w 200" name="T72"/>
              <a:gd fmla="*/ 68 h 184" name="T73"/>
              <a:gd fmla="*/ 53 w 200" name="T74"/>
              <a:gd fmla="*/ 76 h 184" name="T75"/>
              <a:gd fmla="*/ 146 w 200" name="T76"/>
              <a:gd fmla="*/ 76 h 184" name="T77"/>
              <a:gd fmla="*/ 144 w 200" name="T78"/>
              <a:gd fmla="*/ 68 h 1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4" w="200">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C0272D"/>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9871858"/>
      </p:ext>
    </p:extLst>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十字箭头 6"/>
          <p:cNvSpPr/>
          <p:nvPr/>
        </p:nvSpPr>
        <p:spPr>
          <a:xfrm>
            <a:off x="924747" y="1132683"/>
            <a:ext cx="4592635" cy="4592635"/>
          </a:xfrm>
          <a:prstGeom prst="quadArrow">
            <a:avLst>
              <a:gd fmla="val 2000" name="adj1"/>
              <a:gd fmla="val 4000" name="adj2"/>
              <a:gd fmla="val 5000" name="adj3"/>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8" name="任意多边形 7"/>
          <p:cNvSpPr/>
          <p:nvPr/>
        </p:nvSpPr>
        <p:spPr>
          <a:xfrm>
            <a:off x="1223268" y="1431204"/>
            <a:ext cx="1837053" cy="1837053"/>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36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400"/>
          </a:p>
        </p:txBody>
      </p:sp>
      <p:sp>
        <p:nvSpPr>
          <p:cNvPr id="9" name="任意多边形 8"/>
          <p:cNvSpPr/>
          <p:nvPr/>
        </p:nvSpPr>
        <p:spPr>
          <a:xfrm>
            <a:off x="3381807" y="1431204"/>
            <a:ext cx="1837053" cy="1837053"/>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AAF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400"/>
          </a:p>
        </p:txBody>
      </p:sp>
      <p:sp>
        <p:nvSpPr>
          <p:cNvPr id="10" name="任意多边形 9"/>
          <p:cNvSpPr/>
          <p:nvPr/>
        </p:nvSpPr>
        <p:spPr>
          <a:xfrm>
            <a:off x="1223268" y="3589742"/>
            <a:ext cx="1837053" cy="1837053"/>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05A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400"/>
          </a:p>
        </p:txBody>
      </p:sp>
      <p:sp>
        <p:nvSpPr>
          <p:cNvPr id="11" name="任意多边形 10"/>
          <p:cNvSpPr/>
          <p:nvPr/>
        </p:nvSpPr>
        <p:spPr>
          <a:xfrm>
            <a:off x="3381807" y="3589742"/>
            <a:ext cx="1837053" cy="1837053"/>
          </a:xfrm>
          <a:custGeom>
            <a:gdLst>
              <a:gd fmla="*/ 0 w 2167466" name="connsiteX0"/>
              <a:gd fmla="*/ 361252 h 2167466" name="connsiteY0"/>
              <a:gd fmla="*/ 361252 w 2167466" name="connsiteX1"/>
              <a:gd fmla="*/ 0 h 2167466" name="connsiteY1"/>
              <a:gd fmla="*/ 1806214 w 2167466" name="connsiteX2"/>
              <a:gd fmla="*/ 0 h 2167466" name="connsiteY2"/>
              <a:gd fmla="*/ 2167466 w 2167466" name="connsiteX3"/>
              <a:gd fmla="*/ 361252 h 2167466" name="connsiteY3"/>
              <a:gd fmla="*/ 2167466 w 2167466" name="connsiteX4"/>
              <a:gd fmla="*/ 1806214 h 2167466" name="connsiteY4"/>
              <a:gd fmla="*/ 1806214 w 2167466" name="connsiteX5"/>
              <a:gd fmla="*/ 2167466 h 2167466" name="connsiteY5"/>
              <a:gd fmla="*/ 361252 w 2167466" name="connsiteX6"/>
              <a:gd fmla="*/ 2167466 h 2167466" name="connsiteY6"/>
              <a:gd fmla="*/ 0 w 2167466" name="connsiteX7"/>
              <a:gd fmla="*/ 1806214 h 2167466" name="connsiteY7"/>
              <a:gd fmla="*/ 0 w 2167466" name="connsiteX8"/>
              <a:gd fmla="*/ 361252 h 21674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4877" lIns="284877" numCol="1" rIns="284877" spcCol="1270" spcFirstLastPara="0" tIns="284877" vert="horz" wrap="square">
            <a:noAutofit/>
          </a:bodyPr>
          <a:lstStyle/>
          <a:p>
            <a:pPr algn="ctr" defTabSz="2089150" lvl="0">
              <a:lnSpc>
                <a:spcPct val="90000"/>
              </a:lnSpc>
              <a:spcBef>
                <a:spcPct val="0"/>
              </a:spcBef>
              <a:spcAft>
                <a:spcPct val="35000"/>
              </a:spcAft>
            </a:pPr>
            <a:endParaRPr altLang="en-US" kern="1200" lang="zh-CN" sz="4400"/>
          </a:p>
        </p:txBody>
      </p:sp>
      <p:sp>
        <p:nvSpPr>
          <p:cNvPr id="14" name="KSO_Shape"/>
          <p:cNvSpPr/>
          <p:nvPr/>
        </p:nvSpPr>
        <p:spPr>
          <a:xfrm>
            <a:off x="1835575" y="3910287"/>
            <a:ext cx="612439" cy="1017904"/>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p>
        </p:txBody>
      </p:sp>
      <p:sp>
        <p:nvSpPr>
          <p:cNvPr id="16" name="KSO_Shape"/>
          <p:cNvSpPr/>
          <p:nvPr/>
        </p:nvSpPr>
        <p:spPr bwMode="auto">
          <a:xfrm>
            <a:off x="1649472" y="1732446"/>
            <a:ext cx="1017904" cy="989064"/>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altLang="en-US" lang="zh-CN" sz="1600"/>
          </a:p>
        </p:txBody>
      </p:sp>
      <p:sp>
        <p:nvSpPr>
          <p:cNvPr id="17" name="KSO_Shape"/>
          <p:cNvSpPr/>
          <p:nvPr/>
        </p:nvSpPr>
        <p:spPr bwMode="auto">
          <a:xfrm>
            <a:off x="3899957" y="3910287"/>
            <a:ext cx="800752" cy="1017905"/>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altLang="en-US" lang="zh-CN" sz="1600"/>
          </a:p>
        </p:txBody>
      </p:sp>
      <p:sp>
        <p:nvSpPr>
          <p:cNvPr id="18" name="KSO_Shape"/>
          <p:cNvSpPr/>
          <p:nvPr/>
        </p:nvSpPr>
        <p:spPr bwMode="auto">
          <a:xfrm>
            <a:off x="3760200" y="1718025"/>
            <a:ext cx="1016208" cy="1017904"/>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altLang="en-US" lang="zh-CN" sz="1600"/>
          </a:p>
        </p:txBody>
      </p:sp>
      <p:sp>
        <p:nvSpPr>
          <p:cNvPr id="20" name="文本框 19"/>
          <p:cNvSpPr txBox="1"/>
          <p:nvPr/>
        </p:nvSpPr>
        <p:spPr>
          <a:xfrm>
            <a:off x="1649472" y="2813591"/>
            <a:ext cx="1205230" cy="335280"/>
          </a:xfrm>
          <a:prstGeom prst="rect">
            <a:avLst/>
          </a:prstGeom>
          <a:noFill/>
        </p:spPr>
        <p:txBody>
          <a:bodyPr rtlCol="0" wrap="none">
            <a:spAutoFit/>
          </a:bodyPr>
          <a:lstStyle/>
          <a:p>
            <a:r>
              <a:rPr altLang="zh-CN" lang="en-US" smtClean="0" sz="1600">
                <a:solidFill>
                  <a:schemeClr val="bg1"/>
                </a:solidFill>
                <a:latin charset="-122" panose="020b0503020204020204" pitchFamily="34" typeface="微软雅黑"/>
                <a:ea charset="-122" panose="020b0503020204020204" pitchFamily="34" typeface="微软雅黑"/>
              </a:rPr>
              <a:t>KEYWORD</a:t>
            </a:r>
          </a:p>
        </p:txBody>
      </p:sp>
      <p:sp>
        <p:nvSpPr>
          <p:cNvPr id="21" name="文本框 20"/>
          <p:cNvSpPr txBox="1"/>
          <p:nvPr/>
        </p:nvSpPr>
        <p:spPr>
          <a:xfrm>
            <a:off x="3729568" y="2813591"/>
            <a:ext cx="1205230" cy="335280"/>
          </a:xfrm>
          <a:prstGeom prst="rect">
            <a:avLst/>
          </a:prstGeom>
          <a:noFill/>
        </p:spPr>
        <p:txBody>
          <a:bodyPr rtlCol="0" wrap="none">
            <a:spAutoFit/>
          </a:bodyPr>
          <a:lstStyle/>
          <a:p>
            <a:r>
              <a:rPr altLang="zh-CN" lang="en-US" smtClean="0" sz="1600">
                <a:solidFill>
                  <a:schemeClr val="bg1"/>
                </a:solidFill>
                <a:latin charset="-122" panose="020b0503020204020204" pitchFamily="34" typeface="微软雅黑"/>
                <a:ea charset="-122" panose="020b0503020204020204" pitchFamily="34" typeface="微软雅黑"/>
              </a:rPr>
              <a:t>KEYWORD</a:t>
            </a:r>
          </a:p>
        </p:txBody>
      </p:sp>
      <p:sp>
        <p:nvSpPr>
          <p:cNvPr id="22" name="文本框 21"/>
          <p:cNvSpPr txBox="1"/>
          <p:nvPr/>
        </p:nvSpPr>
        <p:spPr>
          <a:xfrm>
            <a:off x="3760200" y="4989141"/>
            <a:ext cx="1205230" cy="335280"/>
          </a:xfrm>
          <a:prstGeom prst="rect">
            <a:avLst/>
          </a:prstGeom>
          <a:noFill/>
        </p:spPr>
        <p:txBody>
          <a:bodyPr rtlCol="0" wrap="none">
            <a:spAutoFit/>
          </a:bodyPr>
          <a:lstStyle/>
          <a:p>
            <a:r>
              <a:rPr altLang="zh-CN" lang="en-US" smtClean="0" sz="1600">
                <a:solidFill>
                  <a:schemeClr val="bg1"/>
                </a:solidFill>
                <a:latin charset="-122" panose="020b0503020204020204" pitchFamily="34" typeface="微软雅黑"/>
                <a:ea charset="-122" panose="020b0503020204020204" pitchFamily="34" typeface="微软雅黑"/>
              </a:rPr>
              <a:t>KEYWORD</a:t>
            </a:r>
          </a:p>
        </p:txBody>
      </p:sp>
      <p:sp>
        <p:nvSpPr>
          <p:cNvPr id="23" name="文本框 22"/>
          <p:cNvSpPr txBox="1"/>
          <p:nvPr/>
        </p:nvSpPr>
        <p:spPr>
          <a:xfrm>
            <a:off x="1587659" y="4989141"/>
            <a:ext cx="1205230" cy="335280"/>
          </a:xfrm>
          <a:prstGeom prst="rect">
            <a:avLst/>
          </a:prstGeom>
          <a:noFill/>
        </p:spPr>
        <p:txBody>
          <a:bodyPr rtlCol="0" wrap="none">
            <a:spAutoFit/>
          </a:bodyPr>
          <a:lstStyle/>
          <a:p>
            <a:r>
              <a:rPr altLang="zh-CN" lang="en-US" smtClean="0" sz="1600">
                <a:solidFill>
                  <a:schemeClr val="bg1"/>
                </a:solidFill>
                <a:latin charset="-122" panose="020b0503020204020204" pitchFamily="34" typeface="微软雅黑"/>
                <a:ea charset="-122" panose="020b0503020204020204" pitchFamily="34" typeface="微软雅黑"/>
              </a:rPr>
              <a:t>KEYWORD</a:t>
            </a:r>
          </a:p>
        </p:txBody>
      </p:sp>
      <p:sp>
        <p:nvSpPr>
          <p:cNvPr id="13" name="KSO_Shape"/>
          <p:cNvSpPr/>
          <p:nvPr/>
        </p:nvSpPr>
        <p:spPr>
          <a:xfrm>
            <a:off x="6488095" y="1450187"/>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文本框 26"/>
          <p:cNvSpPr txBox="1"/>
          <p:nvPr/>
        </p:nvSpPr>
        <p:spPr>
          <a:xfrm>
            <a:off x="6961915" y="1394416"/>
            <a:ext cx="1394142" cy="365760"/>
          </a:xfrm>
          <a:prstGeom prst="rect">
            <a:avLst/>
          </a:prstGeom>
          <a:noFill/>
        </p:spPr>
        <p:txBody>
          <a:bodyPr rtlCol="0" wrap="none">
            <a:spAutoFit/>
          </a:bodyPr>
          <a:lstStyle/>
          <a:p>
            <a:r>
              <a:rPr altLang="zh-CN" b="1" lang="en-US" smtClean="0">
                <a:solidFill>
                  <a:srgbClr val="A362C4"/>
                </a:solidFill>
                <a:latin charset="-122" panose="020b0503020204020204" pitchFamily="34" typeface="微软雅黑"/>
                <a:ea charset="-122" panose="020b0503020204020204" pitchFamily="34" typeface="微软雅黑"/>
              </a:rPr>
              <a:t>KEYWORD</a:t>
            </a:r>
          </a:p>
        </p:txBody>
      </p:sp>
      <p:sp>
        <p:nvSpPr>
          <p:cNvPr id="28" name="TextBox 15"/>
          <p:cNvSpPr txBox="1"/>
          <p:nvPr/>
        </p:nvSpPr>
        <p:spPr>
          <a:xfrm>
            <a:off x="6961915" y="1665793"/>
            <a:ext cx="430534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6" name="KSO_Shape"/>
          <p:cNvSpPr/>
          <p:nvPr/>
        </p:nvSpPr>
        <p:spPr>
          <a:xfrm>
            <a:off x="6488095" y="2558851"/>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文本框 36"/>
          <p:cNvSpPr txBox="1"/>
          <p:nvPr/>
        </p:nvSpPr>
        <p:spPr>
          <a:xfrm>
            <a:off x="6961915" y="2503080"/>
            <a:ext cx="1394142" cy="365760"/>
          </a:xfrm>
          <a:prstGeom prst="rect">
            <a:avLst/>
          </a:prstGeom>
          <a:noFill/>
        </p:spPr>
        <p:txBody>
          <a:bodyPr rtlCol="0" wrap="none">
            <a:spAutoFit/>
          </a:bodyPr>
          <a:lstStyle/>
          <a:p>
            <a:r>
              <a:rPr altLang="zh-CN" b="1" lang="en-US" smtClean="0">
                <a:solidFill>
                  <a:srgbClr val="FAAF3B"/>
                </a:solidFill>
                <a:latin charset="-122" panose="020b0503020204020204" pitchFamily="34" typeface="微软雅黑"/>
                <a:ea charset="-122" panose="020b0503020204020204" pitchFamily="34" typeface="微软雅黑"/>
              </a:rPr>
              <a:t>KEYWORD</a:t>
            </a:r>
          </a:p>
        </p:txBody>
      </p:sp>
      <p:sp>
        <p:nvSpPr>
          <p:cNvPr id="38" name="TextBox 15"/>
          <p:cNvSpPr txBox="1"/>
          <p:nvPr/>
        </p:nvSpPr>
        <p:spPr>
          <a:xfrm>
            <a:off x="6961915" y="2774457"/>
            <a:ext cx="430534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40" name="KSO_Shape"/>
          <p:cNvSpPr/>
          <p:nvPr/>
        </p:nvSpPr>
        <p:spPr>
          <a:xfrm>
            <a:off x="6488095" y="3667515"/>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文本框 40"/>
          <p:cNvSpPr txBox="1"/>
          <p:nvPr/>
        </p:nvSpPr>
        <p:spPr>
          <a:xfrm>
            <a:off x="6961915" y="3611743"/>
            <a:ext cx="1394142" cy="365760"/>
          </a:xfrm>
          <a:prstGeom prst="rect">
            <a:avLst/>
          </a:prstGeom>
          <a:noFill/>
        </p:spPr>
        <p:txBody>
          <a:bodyPr rtlCol="0" wrap="none">
            <a:spAutoFit/>
          </a:bodyPr>
          <a:lstStyle/>
          <a:p>
            <a:r>
              <a:rPr altLang="zh-CN" b="1" lang="en-US" smtClean="0">
                <a:solidFill>
                  <a:srgbClr val="179A44"/>
                </a:solidFill>
                <a:latin charset="-122" panose="020b0503020204020204" pitchFamily="34" typeface="微软雅黑"/>
                <a:ea charset="-122" panose="020b0503020204020204" pitchFamily="34" typeface="微软雅黑"/>
              </a:rPr>
              <a:t>KEYWORD</a:t>
            </a:r>
          </a:p>
        </p:txBody>
      </p:sp>
      <p:sp>
        <p:nvSpPr>
          <p:cNvPr id="42" name="TextBox 15"/>
          <p:cNvSpPr txBox="1"/>
          <p:nvPr/>
        </p:nvSpPr>
        <p:spPr>
          <a:xfrm>
            <a:off x="6961915" y="3883121"/>
            <a:ext cx="430534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44" name="KSO_Shape"/>
          <p:cNvSpPr/>
          <p:nvPr/>
        </p:nvSpPr>
        <p:spPr>
          <a:xfrm>
            <a:off x="6488095" y="4776178"/>
            <a:ext cx="473819" cy="473819"/>
          </a:xfrm>
          <a:custGeom>
            <a:gdLst>
              <a:gd fmla="*/ 422617 w 720080" name="connsiteX0"/>
              <a:gd fmla="*/ 167125 h 720080" name="connsiteY0"/>
              <a:gd fmla="*/ 392320 w 720080" name="connsiteX1"/>
              <a:gd fmla="*/ 179675 h 720080" name="connsiteY1"/>
              <a:gd fmla="*/ 392320 w 720080" name="connsiteX2"/>
              <a:gd fmla="*/ 240270 h 720080" name="connsiteY2"/>
              <a:gd fmla="*/ 470117 w 720080" name="connsiteX3"/>
              <a:gd fmla="*/ 318067 h 720080" name="connsiteY3"/>
              <a:gd fmla="*/ 151276 w 720080" name="connsiteX4"/>
              <a:gd fmla="*/ 318067 h 720080" name="connsiteY4"/>
              <a:gd fmla="*/ 108429 w 720080" name="connsiteX5"/>
              <a:gd fmla="*/ 360915 h 720080" name="connsiteY5"/>
              <a:gd fmla="*/ 151276 w 720080" name="connsiteX6"/>
              <a:gd fmla="*/ 403762 h 720080" name="connsiteY6"/>
              <a:gd fmla="*/ 467182 w 720080" name="connsiteX7"/>
              <a:gd fmla="*/ 403762 h 720080" name="connsiteY7"/>
              <a:gd fmla="*/ 391132 w 720080" name="connsiteX8"/>
              <a:gd fmla="*/ 479811 h 720080" name="connsiteY8"/>
              <a:gd fmla="*/ 391132 w 720080" name="connsiteX9"/>
              <a:gd fmla="*/ 540406 h 720080" name="connsiteY9"/>
              <a:gd fmla="*/ 451727 w 720080" name="connsiteX10"/>
              <a:gd fmla="*/ 540406 h 720080" name="connsiteY10"/>
              <a:gd fmla="*/ 597086 w 720080" name="connsiteX11"/>
              <a:gd fmla="*/ 395048 h 720080" name="connsiteY11"/>
              <a:gd fmla="*/ 603450 w 720080" name="connsiteX12"/>
              <a:gd fmla="*/ 388459 h 720080" name="connsiteY12"/>
              <a:gd fmla="*/ 605656 w 720080" name="connsiteX13"/>
              <a:gd fmla="*/ 385654 h 720080" name="connsiteY13"/>
              <a:gd fmla="*/ 607314 w 720080" name="connsiteX14"/>
              <a:gd fmla="*/ 381802 h 720080" name="connsiteY14"/>
              <a:gd fmla="*/ 611651 w 720080" name="connsiteX15"/>
              <a:gd fmla="*/ 359975 h 720080" name="connsiteY15"/>
              <a:gd fmla="*/ 607314 w 720080" name="connsiteX16"/>
              <a:gd fmla="*/ 338148 h 720080" name="connsiteY16"/>
              <a:gd fmla="*/ 604581 w 720080" name="connsiteX17"/>
              <a:gd fmla="*/ 333055 h 720080" name="connsiteY17"/>
              <a:gd fmla="*/ 603896 w 720080" name="connsiteX18"/>
              <a:gd fmla="*/ 331821 h 720080" name="connsiteY18"/>
              <a:gd fmla="*/ 598273 w 720080" name="connsiteX19"/>
              <a:gd fmla="*/ 325033 h 720080" name="connsiteY19"/>
              <a:gd fmla="*/ 452915 w 720080" name="connsiteX20"/>
              <a:gd fmla="*/ 179675 h 720080" name="connsiteY20"/>
              <a:gd fmla="*/ 422617 w 720080" name="connsiteX21"/>
              <a:gd fmla="*/ 167125 h 720080" name="connsiteY21"/>
              <a:gd fmla="*/ 360040 w 720080" name="connsiteX22"/>
              <a:gd fmla="*/ 0 h 720080" name="connsiteY22"/>
              <a:gd fmla="*/ 720080 w 720080" name="connsiteX23"/>
              <a:gd fmla="*/ 360040 h 720080" name="connsiteY23"/>
              <a:gd fmla="*/ 360040 w 720080" name="connsiteX24"/>
              <a:gd fmla="*/ 720080 h 720080" name="connsiteY24"/>
              <a:gd fmla="*/ 0 w 720080" name="connsiteX25"/>
              <a:gd fmla="*/ 360040 h 720080" name="connsiteY25"/>
              <a:gd fmla="*/ 360040 w 720080" name="connsiteX26"/>
              <a:gd fmla="*/ 0 h 72008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文本框 44"/>
          <p:cNvSpPr txBox="1"/>
          <p:nvPr/>
        </p:nvSpPr>
        <p:spPr>
          <a:xfrm>
            <a:off x="6961915" y="4720407"/>
            <a:ext cx="1394142" cy="365760"/>
          </a:xfrm>
          <a:prstGeom prst="rect">
            <a:avLst/>
          </a:prstGeom>
          <a:noFill/>
        </p:spPr>
        <p:txBody>
          <a:bodyPr rtlCol="0" wrap="none">
            <a:spAutoFit/>
          </a:bodyPr>
          <a:lstStyle/>
          <a:p>
            <a:r>
              <a:rPr altLang="zh-CN" b="1" lang="en-US" smtClean="0">
                <a:solidFill>
                  <a:srgbClr val="F05A24"/>
                </a:solidFill>
                <a:latin charset="-122" panose="020b0503020204020204" pitchFamily="34" typeface="微软雅黑"/>
                <a:ea charset="-122" panose="020b0503020204020204" pitchFamily="34" typeface="微软雅黑"/>
              </a:rPr>
              <a:t>KEYWORD</a:t>
            </a:r>
          </a:p>
        </p:txBody>
      </p:sp>
      <p:sp>
        <p:nvSpPr>
          <p:cNvPr id="46" name="TextBox 15"/>
          <p:cNvSpPr txBox="1"/>
          <p:nvPr/>
        </p:nvSpPr>
        <p:spPr>
          <a:xfrm>
            <a:off x="6961915" y="4991784"/>
            <a:ext cx="4305340" cy="36576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Tree>
    <p:extLst>
      <p:ext uri="{BB962C8B-B14F-4D97-AF65-F5344CB8AC3E}">
        <p14:creationId val="3282543931"/>
      </p:ext>
    </p:extLst>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V="1">
            <a:off x="1012371" y="4397831"/>
            <a:ext cx="10167257" cy="0"/>
          </a:xfrm>
          <a:prstGeom prst="line">
            <a:avLst/>
          </a:prstGeom>
          <a:ln w="12700">
            <a:solidFill>
              <a:srgbClr val="09839B"/>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2" y="2593737"/>
            <a:ext cx="1251020" cy="2380412"/>
            <a:chOff x="1464547" y="2613409"/>
            <a:chExt cx="1251020" cy="2380412"/>
          </a:xfrm>
          <a:solidFill>
            <a:srgbClr val="609DA7"/>
          </a:solidFill>
        </p:grpSpPr>
        <p:grpSp>
          <p:nvGrpSpPr>
            <p:cNvPr id="8" name="组合 7"/>
            <p:cNvGrpSpPr/>
            <p:nvPr/>
          </p:nvGrpSpPr>
          <p:grpSpPr>
            <a:xfrm>
              <a:off x="2032907" y="3616778"/>
              <a:ext cx="114300" cy="1377043"/>
              <a:chOff x="2032907" y="3548743"/>
              <a:chExt cx="114300" cy="1377043"/>
            </a:xfrm>
            <a:grpFill/>
          </p:grpSpPr>
          <p:cxnSp>
            <p:nvCxnSpPr>
              <p:cNvPr id="6" name="直接连接符 5"/>
              <p:cNvCxnSpPr/>
              <p:nvPr/>
            </p:nvCxnSpPr>
            <p:spPr>
              <a:xfrm flipH="1">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715971" y="1661124"/>
            <a:ext cx="1970314" cy="3313025"/>
            <a:chOff x="3272204" y="1680796"/>
            <a:chExt cx="1970314" cy="3313025"/>
          </a:xfrm>
          <a:solidFill>
            <a:srgbClr val="609DA7"/>
          </a:solidFill>
        </p:grpSpPr>
        <p:grpSp>
          <p:nvGrpSpPr>
            <p:cNvPr id="11" name="组合 10"/>
            <p:cNvGrpSpPr/>
            <p:nvPr/>
          </p:nvGrpSpPr>
          <p:grpSpPr>
            <a:xfrm>
              <a:off x="4200211" y="3616778"/>
              <a:ext cx="114300" cy="1377043"/>
              <a:chOff x="2032907" y="3548743"/>
              <a:chExt cx="114300" cy="1377043"/>
            </a:xfrm>
            <a:grpFill/>
          </p:grpSpPr>
          <p:cxnSp>
            <p:nvCxnSpPr>
              <p:cNvPr id="12" name="直接连接符 11"/>
              <p:cNvCxnSpPr/>
              <p:nvPr/>
            </p:nvCxnSpPr>
            <p:spPr>
              <a:xfrm flipH="1">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椭圆 9"/>
            <p:cNvSpPr/>
            <p:nvPr/>
          </p:nvSpPr>
          <p:spPr>
            <a:xfrm>
              <a:off x="3272204" y="1680796"/>
              <a:ext cx="1970314" cy="1970314"/>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6489072" y="1661124"/>
            <a:ext cx="1970314" cy="3313025"/>
            <a:chOff x="3272204" y="1680796"/>
            <a:chExt cx="1970314" cy="3313025"/>
          </a:xfrm>
          <a:solidFill>
            <a:srgbClr val="609DA7"/>
          </a:solidFill>
        </p:grpSpPr>
        <p:grpSp>
          <p:nvGrpSpPr>
            <p:cNvPr id="18" name="组合 17"/>
            <p:cNvGrpSpPr/>
            <p:nvPr/>
          </p:nvGrpSpPr>
          <p:grpSpPr>
            <a:xfrm>
              <a:off x="4200211" y="3616778"/>
              <a:ext cx="114300" cy="1377043"/>
              <a:chOff x="2032907" y="3548743"/>
              <a:chExt cx="114300" cy="1377043"/>
            </a:xfrm>
            <a:grpFill/>
          </p:grpSpPr>
          <p:cxnSp>
            <p:nvCxnSpPr>
              <p:cNvPr id="20" name="直接连接符 19"/>
              <p:cNvCxnSpPr/>
              <p:nvPr/>
            </p:nvCxnSpPr>
            <p:spPr>
              <a:xfrm flipH="1">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椭圆 18"/>
            <p:cNvSpPr/>
            <p:nvPr/>
          </p:nvSpPr>
          <p:spPr>
            <a:xfrm>
              <a:off x="3272204" y="1680796"/>
              <a:ext cx="1970314" cy="1970314"/>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9282270" y="2593737"/>
            <a:ext cx="1251020" cy="2380412"/>
            <a:chOff x="1464547" y="2613409"/>
            <a:chExt cx="1251020" cy="2380412"/>
          </a:xfrm>
          <a:solidFill>
            <a:srgbClr val="609DA7"/>
          </a:solidFill>
        </p:grpSpPr>
        <p:grpSp>
          <p:nvGrpSpPr>
            <p:cNvPr id="23" name="组合 22"/>
            <p:cNvGrpSpPr/>
            <p:nvPr/>
          </p:nvGrpSpPr>
          <p:grpSpPr>
            <a:xfrm>
              <a:off x="2032907" y="3616778"/>
              <a:ext cx="114300" cy="1377043"/>
              <a:chOff x="2032907" y="3548743"/>
              <a:chExt cx="114300" cy="1377043"/>
            </a:xfrm>
            <a:grpFill/>
          </p:grpSpPr>
          <p:cxnSp>
            <p:nvCxnSpPr>
              <p:cNvPr id="25" name="直接连接符 24"/>
              <p:cNvCxnSpPr/>
              <p:nvPr/>
            </p:nvCxnSpPr>
            <p:spPr>
              <a:xfrm flipH="1">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椭圆 23"/>
            <p:cNvSpPr/>
            <p:nvPr/>
          </p:nvSpPr>
          <p:spPr>
            <a:xfrm>
              <a:off x="1464547" y="2613409"/>
              <a:ext cx="1251020" cy="125102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KSO_Shape"/>
          <p:cNvSpPr/>
          <p:nvPr/>
        </p:nvSpPr>
        <p:spPr>
          <a:xfrm>
            <a:off x="9655276" y="2857984"/>
            <a:ext cx="505007" cy="839347"/>
          </a:xfrm>
          <a:custGeom>
            <a:gdLst>
              <a:gd fmla="*/ 588566 w 1536700" name="connsiteX0"/>
              <a:gd fmla="*/ 2172931 h 2555648" name="connsiteY0"/>
              <a:gd fmla="*/ 588566 w 1536700" name="connsiteX1"/>
              <a:gd fmla="*/ 2232462 h 2555648" name="connsiteY1"/>
              <a:gd fmla="*/ 948135 w 1536700" name="connsiteX2"/>
              <a:gd fmla="*/ 2232462 h 2555648" name="connsiteY2"/>
              <a:gd fmla="*/ 948135 w 1536700" name="connsiteX3"/>
              <a:gd fmla="*/ 2172931 h 2555648" name="connsiteY3"/>
              <a:gd fmla="*/ 588566 w 1536700" name="connsiteX4"/>
              <a:gd fmla="*/ 2014319 h 2555648" name="connsiteY4"/>
              <a:gd fmla="*/ 588566 w 1536700" name="connsiteX5"/>
              <a:gd fmla="*/ 2073850 h 2555648" name="connsiteY5"/>
              <a:gd fmla="*/ 948135 w 1536700" name="connsiteX6"/>
              <a:gd fmla="*/ 2073850 h 2555648" name="connsiteY6"/>
              <a:gd fmla="*/ 948135 w 1536700" name="connsiteX7"/>
              <a:gd fmla="*/ 2014319 h 2555648" name="connsiteY7"/>
              <a:gd fmla="*/ 439655 w 1536700" name="connsiteX8"/>
              <a:gd fmla="*/ 1865655 h 2555648" name="connsiteY8"/>
              <a:gd fmla="*/ 1097045 w 1536700" name="connsiteX9"/>
              <a:gd fmla="*/ 1865655 h 2555648" name="connsiteY9"/>
              <a:gd fmla="*/ 1189236 w 1536700" name="connsiteX10"/>
              <a:gd fmla="*/ 1953225 h 2555648" name="connsiteY10"/>
              <a:gd fmla="*/ 1097045 w 1536700" name="connsiteX11"/>
              <a:gd fmla="*/ 2040795 h 2555648" name="connsiteY11"/>
              <a:gd fmla="*/ 1189236 w 1536700" name="connsiteX12"/>
              <a:gd fmla="*/ 2128365 h 2555648" name="connsiteY12"/>
              <a:gd fmla="*/ 1097045 w 1536700" name="connsiteX13"/>
              <a:gd fmla="*/ 2215935 h 2555648" name="connsiteY13"/>
              <a:gd fmla="*/ 1189236 w 1536700" name="connsiteX14"/>
              <a:gd fmla="*/ 2303505 h 2555648" name="connsiteY14"/>
              <a:gd fmla="*/ 1097045 w 1536700" name="connsiteX15"/>
              <a:gd fmla="*/ 2391075 h 2555648" name="connsiteY15"/>
              <a:gd fmla="*/ 948071 w 1536700" name="connsiteX16"/>
              <a:gd fmla="*/ 2391075 h 2555648" name="connsiteY16"/>
              <a:gd fmla="*/ 937297 w 1536700" name="connsiteX17"/>
              <a:gd fmla="*/ 2444188 h 2555648" name="connsiteY17"/>
              <a:gd fmla="*/ 768350 w 1536700" name="connsiteX18"/>
              <a:gd fmla="*/ 2555648 h 2555648" name="connsiteY18"/>
              <a:gd fmla="*/ 599403 w 1536700" name="connsiteX19"/>
              <a:gd fmla="*/ 2444188 h 2555648" name="connsiteY19"/>
              <a:gd fmla="*/ 588630 w 1536700" name="connsiteX20"/>
              <a:gd fmla="*/ 2391075 h 2555648" name="connsiteY20"/>
              <a:gd fmla="*/ 439655 w 1536700" name="connsiteX21"/>
              <a:gd fmla="*/ 2391075 h 2555648" name="connsiteY21"/>
              <a:gd fmla="*/ 347464 w 1536700" name="connsiteX22"/>
              <a:gd fmla="*/ 2303505 h 2555648" name="connsiteY22"/>
              <a:gd fmla="*/ 439655 w 1536700" name="connsiteX23"/>
              <a:gd fmla="*/ 2215935 h 2555648" name="connsiteY23"/>
              <a:gd fmla="*/ 347464 w 1536700" name="connsiteX24"/>
              <a:gd fmla="*/ 2128365 h 2555648" name="connsiteY24"/>
              <a:gd fmla="*/ 439655 w 1536700" name="connsiteX25"/>
              <a:gd fmla="*/ 2040795 h 2555648" name="connsiteY25"/>
              <a:gd fmla="*/ 347464 w 1536700" name="connsiteX26"/>
              <a:gd fmla="*/ 1953225 h 2555648" name="connsiteY26"/>
              <a:gd fmla="*/ 439655 w 1536700" name="connsiteX27"/>
              <a:gd fmla="*/ 1865655 h 2555648" name="connsiteY27"/>
              <a:gd fmla="*/ 768350 w 1536700" name="connsiteX28"/>
              <a:gd fmla="*/ 0 h 2555648" name="connsiteY28"/>
              <a:gd fmla="*/ 1536700 w 1536700" name="connsiteX29"/>
              <a:gd fmla="*/ 770343 h 2555648" name="connsiteY29"/>
              <a:gd fmla="*/ 1521090 w 1536700" name="connsiteX30"/>
              <a:gd fmla="*/ 925594 h 2555648" name="connsiteY30"/>
              <a:gd fmla="*/ 1491688 w 1536700" name="connsiteX31"/>
              <a:gd fmla="*/ 1020556 h 2555648" name="connsiteY31"/>
              <a:gd fmla="*/ 1491950 w 1536700" name="connsiteX32"/>
              <a:gd fmla="*/ 1020556 h 2555648" name="connsiteY32"/>
              <a:gd fmla="*/ 1140478 w 1536700" name="connsiteX33"/>
              <a:gd fmla="*/ 1823920 h 2555648" name="connsiteY33"/>
              <a:gd fmla="*/ 396222 w 1536700" name="connsiteX34"/>
              <a:gd fmla="*/ 1823920 h 2555648" name="connsiteY34"/>
              <a:gd fmla="*/ 44750 w 1536700" name="connsiteX35"/>
              <a:gd fmla="*/ 1020556 h 2555648" name="connsiteY35"/>
              <a:gd fmla="*/ 45012 w 1536700" name="connsiteX36"/>
              <a:gd fmla="*/ 1020556 h 2555648" name="connsiteY36"/>
              <a:gd fmla="*/ 15610 w 1536700" name="connsiteX37"/>
              <a:gd fmla="*/ 925594 h 2555648" name="connsiteY37"/>
              <a:gd fmla="*/ 0 w 1536700" name="connsiteX38"/>
              <a:gd fmla="*/ 770343 h 2555648" name="connsiteY38"/>
              <a:gd fmla="*/ 768350 w 1536700" name="connsiteX39"/>
              <a:gd fmla="*/ 0 h 2555648"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KSO_Shape"/>
          <p:cNvSpPr/>
          <p:nvPr/>
        </p:nvSpPr>
        <p:spPr bwMode="auto">
          <a:xfrm>
            <a:off x="1831624" y="2873288"/>
            <a:ext cx="839347" cy="815566"/>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altLang="en-US" lang="zh-CN"/>
          </a:p>
        </p:txBody>
      </p:sp>
      <p:sp>
        <p:nvSpPr>
          <p:cNvPr id="29" name="KSO_Shape"/>
          <p:cNvSpPr/>
          <p:nvPr/>
        </p:nvSpPr>
        <p:spPr bwMode="auto">
          <a:xfrm>
            <a:off x="7001841" y="2138667"/>
            <a:ext cx="944775" cy="1200985"/>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altLang="en-US" lang="zh-CN"/>
          </a:p>
        </p:txBody>
      </p:sp>
      <p:sp>
        <p:nvSpPr>
          <p:cNvPr id="30" name="KSO_Shape"/>
          <p:cNvSpPr/>
          <p:nvPr/>
        </p:nvSpPr>
        <p:spPr bwMode="auto">
          <a:xfrm>
            <a:off x="4089685" y="2045789"/>
            <a:ext cx="1198983" cy="1200984"/>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altLang="en-US" lang="zh-CN"/>
          </a:p>
        </p:txBody>
      </p:sp>
      <p:sp>
        <p:nvSpPr>
          <p:cNvPr id="31" name="文本框 30"/>
          <p:cNvSpPr txBox="1"/>
          <p:nvPr/>
        </p:nvSpPr>
        <p:spPr>
          <a:xfrm>
            <a:off x="1574060" y="5048860"/>
            <a:ext cx="1333817" cy="365760"/>
          </a:xfrm>
          <a:prstGeom prst="rect">
            <a:avLst/>
          </a:prstGeom>
          <a:solidFill>
            <a:srgbClr val="F05A24"/>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2" name="文本框 31"/>
          <p:cNvSpPr txBox="1"/>
          <p:nvPr/>
        </p:nvSpPr>
        <p:spPr>
          <a:xfrm>
            <a:off x="4042981" y="5048860"/>
            <a:ext cx="1333817" cy="365760"/>
          </a:xfrm>
          <a:prstGeom prst="rect">
            <a:avLst/>
          </a:prstGeom>
          <a:solidFill>
            <a:srgbClr val="8BC53F"/>
          </a:solidFill>
          <a:ln>
            <a:noFill/>
          </a:ln>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3" name="文本框 32"/>
          <p:cNvSpPr txBox="1"/>
          <p:nvPr/>
        </p:nvSpPr>
        <p:spPr>
          <a:xfrm>
            <a:off x="6803300" y="5048860"/>
            <a:ext cx="1333817" cy="365760"/>
          </a:xfrm>
          <a:prstGeom prst="rect">
            <a:avLst/>
          </a:prstGeom>
          <a:solidFill>
            <a:srgbClr val="A362C4"/>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4" name="文本框 33"/>
          <p:cNvSpPr txBox="1"/>
          <p:nvPr/>
        </p:nvSpPr>
        <p:spPr>
          <a:xfrm>
            <a:off x="9282271" y="5048860"/>
            <a:ext cx="1333817" cy="365760"/>
          </a:xfrm>
          <a:prstGeom prst="rect">
            <a:avLst/>
          </a:prstGeom>
          <a:solidFill>
            <a:srgbClr val="FAAF3B"/>
          </a:solid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rPr>
              <a:t>KEYWORD</a:t>
            </a:r>
          </a:p>
        </p:txBody>
      </p:sp>
      <p:sp>
        <p:nvSpPr>
          <p:cNvPr id="35" name="TextBox 15"/>
          <p:cNvSpPr txBox="1"/>
          <p:nvPr/>
        </p:nvSpPr>
        <p:spPr>
          <a:xfrm>
            <a:off x="1245833" y="5612074"/>
            <a:ext cx="2003298" cy="64008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6" name="TextBox 15"/>
          <p:cNvSpPr txBox="1"/>
          <p:nvPr/>
        </p:nvSpPr>
        <p:spPr>
          <a:xfrm>
            <a:off x="3699479" y="5612074"/>
            <a:ext cx="2003298" cy="64008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7" name="TextBox 15"/>
          <p:cNvSpPr txBox="1"/>
          <p:nvPr/>
        </p:nvSpPr>
        <p:spPr>
          <a:xfrm>
            <a:off x="6415431" y="5612074"/>
            <a:ext cx="2003298" cy="64008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
        <p:nvSpPr>
          <p:cNvPr id="38" name="TextBox 15"/>
          <p:cNvSpPr txBox="1"/>
          <p:nvPr/>
        </p:nvSpPr>
        <p:spPr>
          <a:xfrm>
            <a:off x="8906129" y="5612074"/>
            <a:ext cx="2003298" cy="64008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a:t>
            </a:r>
          </a:p>
        </p:txBody>
      </p:sp>
    </p:spTree>
    <p:extLst>
      <p:ext uri="{BB962C8B-B14F-4D97-AF65-F5344CB8AC3E}">
        <p14:creationId val="3468900010"/>
      </p:ext>
    </p:extLst>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r="6373"/>
          <a:stretch>
            <a:fillRect/>
          </a:stretch>
        </p:blipFill>
        <p:spPr>
          <a:xfrm>
            <a:off x="378759" y="1358117"/>
            <a:ext cx="11434481" cy="2774269"/>
          </a:xfrm>
          <a:prstGeom prst="rect">
            <a:avLst/>
          </a:prstGeom>
        </p:spPr>
      </p:pic>
      <p:sp>
        <p:nvSpPr>
          <p:cNvPr id="4" name="任意多边形 3"/>
          <p:cNvSpPr/>
          <p:nvPr/>
        </p:nvSpPr>
        <p:spPr>
          <a:xfrm flipH="1" rot="16200000">
            <a:off x="8502962" y="822108"/>
            <a:ext cx="2774271" cy="3846286"/>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KSO_Shape"/>
          <p:cNvSpPr/>
          <p:nvPr/>
        </p:nvSpPr>
        <p:spPr bwMode="auto">
          <a:xfrm>
            <a:off x="9388327" y="1648398"/>
            <a:ext cx="1320800" cy="1306239"/>
          </a:xfrm>
          <a:custGeom>
            <a:gdLst>
              <a:gd fmla="*/ 1456255 w 4409" name="T0"/>
              <a:gd fmla="*/ 872981 h 4408" name="T1"/>
              <a:gd fmla="*/ 1602959 w 4409" name="T2"/>
              <a:gd fmla="*/ 804266 h 4408" name="T3"/>
              <a:gd fmla="*/ 1713419 w 4409" name="T4"/>
              <a:gd fmla="*/ 710485 h 4408" name="T5"/>
              <a:gd fmla="*/ 1793674 w 4409" name="T6"/>
              <a:gd fmla="*/ 600715 h 4408" name="T7"/>
              <a:gd fmla="*/ 1847178 w 4409" name="T8"/>
              <a:gd fmla="*/ 482733 h 4408" name="T9"/>
              <a:gd fmla="*/ 1879971 w 4409" name="T10"/>
              <a:gd fmla="*/ 366047 h 4408" name="T11"/>
              <a:gd fmla="*/ 1901545 w 4409" name="T12"/>
              <a:gd fmla="*/ 180647 h 4408" name="T13"/>
              <a:gd fmla="*/ 1633594 w 4409" name="T14"/>
              <a:gd fmla="*/ 79087 h 4408" name="T15"/>
              <a:gd fmla="*/ 2589 w 4409" name="T16"/>
              <a:gd fmla="*/ 79087 h 4408" name="T17"/>
              <a:gd fmla="*/ 1726 w 4409" name="T18"/>
              <a:gd fmla="*/ 205280 h 4408" name="T19"/>
              <a:gd fmla="*/ 26320 w 4409" name="T20"/>
              <a:gd fmla="*/ 382902 h 4408" name="T21"/>
              <a:gd fmla="*/ 61271 w 4409" name="T22"/>
              <a:gd fmla="*/ 500451 h 4408" name="T23"/>
              <a:gd fmla="*/ 118658 w 4409" name="T24"/>
              <a:gd fmla="*/ 618001 h 4408" name="T25"/>
              <a:gd fmla="*/ 202797 w 4409" name="T26"/>
              <a:gd fmla="*/ 726476 h 4408" name="T27"/>
              <a:gd fmla="*/ 318434 w 4409" name="T28"/>
              <a:gd fmla="*/ 816799 h 4408" name="T29"/>
              <a:gd fmla="*/ 446585 w 4409" name="T30"/>
              <a:gd fmla="*/ 872981 h 4408" name="T31"/>
              <a:gd fmla="*/ 626513 w 4409" name="T32"/>
              <a:gd fmla="*/ 952068 h 4408" name="T33"/>
              <a:gd fmla="*/ 742151 w 4409" name="T34"/>
              <a:gd fmla="*/ 1047577 h 4408" name="T35"/>
              <a:gd fmla="*/ 872027 w 4409" name="T36"/>
              <a:gd fmla="*/ 1101598 h 4408" name="T37"/>
              <a:gd fmla="*/ 751212 w 4409" name="T38"/>
              <a:gd fmla="*/ 1683297 h 4408" name="T39"/>
              <a:gd fmla="*/ 603645 w 4409" name="T40"/>
              <a:gd fmla="*/ 1720032 h 4408" name="T41"/>
              <a:gd fmla="*/ 489302 w 4409" name="T42"/>
              <a:gd fmla="*/ 1773621 h 4408" name="T43"/>
              <a:gd fmla="*/ 417675 w 4409" name="T44"/>
              <a:gd fmla="*/ 1840607 h 4408" name="T45"/>
              <a:gd fmla="*/ 398690 w 4409" name="T46"/>
              <a:gd fmla="*/ 1883392 h 4408" name="T47"/>
              <a:gd fmla="*/ 1506307 w 4409" name="T48"/>
              <a:gd fmla="*/ 1899814 h 4408" name="T49"/>
              <a:gd fmla="*/ 1496814 w 4409" name="T50"/>
              <a:gd fmla="*/ 1861351 h 4408" name="T51"/>
              <a:gd fmla="*/ 1450214 w 4409" name="T52"/>
              <a:gd fmla="*/ 1800847 h 4408" name="T53"/>
              <a:gd fmla="*/ 1353130 w 4409" name="T54"/>
              <a:gd fmla="*/ 1741208 h 4408" name="T55"/>
              <a:gd fmla="*/ 1218076 w 4409" name="T56"/>
              <a:gd fmla="*/ 1696695 h 4408" name="T57"/>
              <a:gd fmla="*/ 1055839 w 4409" name="T58"/>
              <a:gd fmla="*/ 1671629 h 4408" name="T59"/>
              <a:gd fmla="*/ 1106754 w 4409" name="T60"/>
              <a:gd fmla="*/ 1076532 h 4408" name="T61"/>
              <a:gd fmla="*/ 1228000 w 4409" name="T62"/>
              <a:gd fmla="*/ 998310 h 4408" name="T63"/>
              <a:gd fmla="*/ 1506307 w 4409" name="T64"/>
              <a:gd fmla="*/ 158606 h 4408" name="T65"/>
              <a:gd fmla="*/ 1820858 w 4409" name="T66"/>
              <a:gd fmla="*/ 226889 h 4408" name="T67"/>
              <a:gd fmla="*/ 1797126 w 4409" name="T68"/>
              <a:gd fmla="*/ 377283 h 4408" name="T69"/>
              <a:gd fmla="*/ 1741896 w 4409" name="T70"/>
              <a:gd fmla="*/ 530271 h 4408" name="T71"/>
              <a:gd fmla="*/ 1694002 w 4409" name="T72"/>
              <a:gd fmla="*/ 610222 h 4408" name="T73"/>
              <a:gd fmla="*/ 1630574 w 4409" name="T74"/>
              <a:gd fmla="*/ 682395 h 4408" name="T75"/>
              <a:gd fmla="*/ 1549024 w 4409" name="T76"/>
              <a:gd fmla="*/ 744195 h 4408" name="T77"/>
              <a:gd fmla="*/ 1448488 w 4409" name="T78"/>
              <a:gd fmla="*/ 792165 h 4408" name="T79"/>
              <a:gd fmla="*/ 1419147 w 4409" name="T80"/>
              <a:gd fmla="*/ 734687 h 4408" name="T81"/>
              <a:gd fmla="*/ 1486890 w 4409" name="T82"/>
              <a:gd fmla="*/ 528542 h 4408" name="T83"/>
              <a:gd fmla="*/ 1505012 w 4409" name="T84"/>
              <a:gd fmla="*/ 388952 h 4408" name="T85"/>
              <a:gd fmla="*/ 454351 w 4409" name="T86"/>
              <a:gd fmla="*/ 792165 h 4408" name="T87"/>
              <a:gd fmla="*/ 353384 w 4409" name="T88"/>
              <a:gd fmla="*/ 744627 h 4408" name="T89"/>
              <a:gd fmla="*/ 271834 w 4409" name="T90"/>
              <a:gd fmla="*/ 682827 h 4408" name="T91"/>
              <a:gd fmla="*/ 208406 w 4409" name="T92"/>
              <a:gd fmla="*/ 610654 h 4408" name="T93"/>
              <a:gd fmla="*/ 160512 w 4409" name="T94"/>
              <a:gd fmla="*/ 531135 h 4408" name="T95"/>
              <a:gd fmla="*/ 105282 w 4409" name="T96"/>
              <a:gd fmla="*/ 377716 h 4408" name="T97"/>
              <a:gd fmla="*/ 81982 w 4409" name="T98"/>
              <a:gd fmla="*/ 226889 h 4408" name="T99"/>
              <a:gd fmla="*/ 396533 w 4409" name="T100"/>
              <a:gd fmla="*/ 341846 h 4408" name="T101"/>
              <a:gd fmla="*/ 401279 w 4409" name="T102"/>
              <a:gd fmla="*/ 435626 h 4408" name="T103"/>
              <a:gd fmla="*/ 439681 w 4409" name="T104"/>
              <a:gd fmla="*/ 618866 h 4408" name="T105"/>
              <a:gd fmla="*/ 525115 w 4409" name="T106"/>
              <a:gd fmla="*/ 814638 h 4408" name="T107"/>
              <a:gd fmla="*/ 853473 w 4409" name="T108"/>
              <a:gd fmla="*/ 400620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altLang="en-US" lang="zh-CN"/>
          </a:p>
        </p:txBody>
      </p:sp>
      <p:sp>
        <p:nvSpPr>
          <p:cNvPr id="6" name="矩形 13"/>
          <p:cNvSpPr>
            <a:spLocks noChangeArrowheads="1"/>
          </p:cNvSpPr>
          <p:nvPr/>
        </p:nvSpPr>
        <p:spPr bwMode="auto">
          <a:xfrm>
            <a:off x="8752533" y="2908293"/>
            <a:ext cx="2592387" cy="2377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单击此处添加文字内容</a:t>
            </a:r>
          </a:p>
          <a:p>
            <a:pPr algn="ctr">
              <a:lnSpc>
                <a:spcPct val="150000"/>
              </a:lnSpc>
              <a:spcBef>
                <a:spcPct val="0"/>
              </a:spcBef>
              <a:buClr>
                <a:schemeClr val="accent1"/>
              </a:buClr>
              <a:buFont charset="0" panose="020b0604020202020204" pitchFamily="34" typeface="Arial"/>
              <a:buNone/>
            </a:pPr>
            <a:r>
              <a:rPr altLang="en-US" b="1" lang="zh-CN" smtClean="0" sz="2000">
                <a:solidFill>
                  <a:schemeClr val="bg1"/>
                </a:solidFill>
                <a:latin charset="-122" panose="020b0503020204020204" pitchFamily="34" typeface="微软雅黑"/>
                <a:ea charset="-122" panose="020b0503020204020204" pitchFamily="34" typeface="微软雅黑"/>
              </a:rPr>
              <a:t>单击此处添加文字内容</a:t>
            </a:r>
          </a:p>
        </p:txBody>
      </p:sp>
      <p:sp>
        <p:nvSpPr>
          <p:cNvPr id="7" name="TextBox 15"/>
          <p:cNvSpPr txBox="1"/>
          <p:nvPr/>
        </p:nvSpPr>
        <p:spPr>
          <a:xfrm>
            <a:off x="1234865" y="4422667"/>
            <a:ext cx="9704977" cy="1066800"/>
          </a:xfrm>
          <a:prstGeom prst="rect">
            <a:avLst/>
          </a:prstGeom>
          <a:noFill/>
        </p:spPr>
        <p:txBody>
          <a:bodyPr rtlCol="0" wrap="square">
            <a:spAutoFit/>
          </a:bodyPr>
          <a:lstStyle/>
          <a:p>
            <a:pPr>
              <a:lnSpc>
                <a:spcPct val="200000"/>
              </a:lnSpc>
            </a:pPr>
            <a:r>
              <a:rPr altLang="en-US" lang="zh-CN" sz="16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extLst>
      <p:ext uri="{BB962C8B-B14F-4D97-AF65-F5344CB8AC3E}">
        <p14:creationId val="2641507713"/>
      </p:ext>
    </p:extLst>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830728"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122" panose="020b0503020204020204" pitchFamily="34" typeface="微软雅黑"/>
                <a:ea charset="-122" panose="020b0503020204020204" pitchFamily="34" typeface="微软雅黑"/>
              </a:rPr>
              <a:t>Logo</a:t>
            </a:r>
          </a:p>
        </p:txBody>
      </p:sp>
      <p:sp>
        <p:nvSpPr>
          <p:cNvPr id="2" name="矩形 1"/>
          <p:cNvSpPr/>
          <p:nvPr/>
        </p:nvSpPr>
        <p:spPr>
          <a:xfrm>
            <a:off x="3435192" y="4258266"/>
            <a:ext cx="5321618" cy="1432560"/>
          </a:xfrm>
          <a:prstGeom prst="rect">
            <a:avLst/>
          </a:prstGeom>
          <a:noFill/>
        </p:spPr>
        <p:txBody>
          <a:bodyPr wrap="none">
            <a:spAutoFit/>
          </a:bodyPr>
          <a:lstStyle/>
          <a:p>
            <a:pPr algn="ctr"/>
            <a:r>
              <a:rPr altLang="en-US" b="1" lang="zh-CN" sz="4400">
                <a:solidFill>
                  <a:srgbClr val="FAAF3B"/>
                </a:solidFill>
                <a:latin charset="-122" panose="020b0503020204020204" pitchFamily="34" typeface="微软雅黑"/>
                <a:ea charset="-122" panose="020b0503020204020204" pitchFamily="34" typeface="微软雅黑"/>
              </a:rPr>
              <a:t>应用价值</a:t>
            </a:r>
          </a:p>
          <a:p>
            <a:pPr algn="ctr"/>
            <a:r>
              <a:rPr altLang="en-US" b="1" lang="zh-CN" sz="4400">
                <a:solidFill>
                  <a:srgbClr val="FAAF3B"/>
                </a:solidFill>
                <a:latin charset="-122" panose="020b0503020204020204" pitchFamily="34" typeface="微软雅黑"/>
                <a:ea charset="-122" panose="020b0503020204020204" pitchFamily="34" typeface="微软雅黑"/>
              </a:rPr>
              <a:t>Application Value </a:t>
            </a:r>
          </a:p>
        </p:txBody>
      </p:sp>
      <p:grpSp>
        <p:nvGrpSpPr>
          <p:cNvPr id="16" name="组合 15"/>
          <p:cNvGrpSpPr/>
          <p:nvPr/>
        </p:nvGrpSpPr>
        <p:grpSpPr>
          <a:xfrm>
            <a:off x="4915457" y="1460962"/>
            <a:ext cx="2431617" cy="2431617"/>
            <a:chOff x="11791908" y="2227577"/>
            <a:chExt cx="914400" cy="914400"/>
          </a:xfrm>
        </p:grpSpPr>
        <p:sp>
          <p:nvSpPr>
            <p:cNvPr id="17" name="KSO_Shape"/>
            <p:cNvSpPr/>
            <p:nvPr/>
          </p:nvSpPr>
          <p:spPr bwMode="auto">
            <a:xfrm>
              <a:off x="11981272" y="2384961"/>
              <a:ext cx="535672" cy="599633"/>
            </a:xfrm>
            <a:custGeom>
              <a:gdLst>
                <a:gd fmla="*/ 248428 w 2033587" name="T0"/>
                <a:gd fmla="*/ 944529 h 2276475" name="T1"/>
                <a:gd fmla="*/ 1175716 w 2033587" name="T2"/>
                <a:gd fmla="*/ 709393 h 2276475" name="T3"/>
                <a:gd fmla="*/ 1178374 w 2033587" name="T4"/>
                <a:gd fmla="*/ 591162 h 2276475" name="T5"/>
                <a:gd fmla="*/ 1585424 w 2033587" name="T6"/>
                <a:gd fmla="*/ 232745 h 2276475" name="T7"/>
                <a:gd fmla="*/ 1623685 w 2033587" name="T8"/>
                <a:gd fmla="*/ 244701 h 2276475" name="T9"/>
                <a:gd fmla="*/ 1656631 w 2033587" name="T10"/>
                <a:gd fmla="*/ 266753 h 2276475" name="T11"/>
                <a:gd fmla="*/ 1682138 w 2033587" name="T12"/>
                <a:gd fmla="*/ 297308 h 2276475" name="T13"/>
                <a:gd fmla="*/ 1697549 w 2033587" name="T14"/>
                <a:gd fmla="*/ 334505 h 2276475" name="T15"/>
                <a:gd fmla="*/ 1701800 w 2033587" name="T16"/>
                <a:gd fmla="*/ 1767638 h 2276475" name="T17"/>
                <a:gd fmla="*/ 1695689 w 2033587" name="T18"/>
                <a:gd fmla="*/ 1808289 h 2276475" name="T19"/>
                <a:gd fmla="*/ 1678419 w 2033587" name="T20"/>
                <a:gd fmla="*/ 1844423 h 2276475" name="T21"/>
                <a:gd fmla="*/ 1651849 w 2033587" name="T22"/>
                <a:gd fmla="*/ 1873649 h 2276475" name="T23"/>
                <a:gd fmla="*/ 1617839 w 2033587" name="T24"/>
                <a:gd fmla="*/ 1894372 h 2276475" name="T25"/>
                <a:gd fmla="*/ 1578251 w 2033587" name="T26"/>
                <a:gd fmla="*/ 1904469 h 2276475" name="T27"/>
                <a:gd fmla="*/ 381012 w 2033587" name="T28"/>
                <a:gd fmla="*/ 1903672 h 2276475" name="T29"/>
                <a:gd fmla="*/ 342220 w 2033587" name="T30"/>
                <a:gd fmla="*/ 1891715 h 2276475" name="T31"/>
                <a:gd fmla="*/ 309539 w 2033587" name="T32"/>
                <a:gd fmla="*/ 1869397 h 2276475" name="T33"/>
                <a:gd fmla="*/ 284298 w 2033587" name="T34"/>
                <a:gd fmla="*/ 1838844 h 2276475" name="T35"/>
                <a:gd fmla="*/ 268621 w 2033587" name="T36"/>
                <a:gd fmla="*/ 1801912 h 2276475" name="T37"/>
                <a:gd fmla="*/ 382075 w 2033587" name="T38"/>
                <a:gd fmla="*/ 1767638 h 2276475" name="T39"/>
                <a:gd fmla="*/ 385528 w 2033587" name="T40"/>
                <a:gd fmla="*/ 1778531 h 2276475" name="T41"/>
                <a:gd fmla="*/ 398017 w 2033587" name="T42"/>
                <a:gd fmla="*/ 1786768 h 2276475" name="T43"/>
                <a:gd fmla="*/ 1570013 w 2033587" name="T44"/>
                <a:gd fmla="*/ 1786502 h 2276475" name="T45"/>
                <a:gd fmla="*/ 1581704 w 2033587" name="T46"/>
                <a:gd fmla="*/ 1776937 h 2276475" name="T47"/>
                <a:gd fmla="*/ 1583830 w 2033587" name="T48"/>
                <a:gd fmla="*/ 368513 h 2276475" name="T49"/>
                <a:gd fmla="*/ 1580376 w 2033587" name="T50"/>
                <a:gd fmla="*/ 357619 h 2276475" name="T51"/>
                <a:gd fmla="*/ 1568419 w 2033587" name="T52"/>
                <a:gd fmla="*/ 349383 h 2276475" name="T53"/>
                <a:gd fmla="*/ 492697 w 2033587" name="T54"/>
                <a:gd fmla="*/ 362402 h 2276475" name="T55"/>
                <a:gd fmla="*/ 484724 w 2033587" name="T56"/>
                <a:gd fmla="*/ 402787 h 2276475" name="T57"/>
                <a:gd fmla="*/ 465590 w 2033587" name="T58"/>
                <a:gd fmla="*/ 437592 h 2276475" name="T59"/>
                <a:gd fmla="*/ 437421 w 2033587" name="T60"/>
                <a:gd fmla="*/ 465490 h 2276475" name="T61"/>
                <a:gd fmla="*/ 402608 w 2033587" name="T62"/>
                <a:gd fmla="*/ 484619 h 2276475" name="T63"/>
                <a:gd fmla="*/ 362480 w 2033587" name="T64"/>
                <a:gd fmla="*/ 492856 h 2276475" name="T65"/>
                <a:gd fmla="*/ 118789 w 2033587" name="T66"/>
                <a:gd fmla="*/ 1542067 h 2276475" name="T67"/>
                <a:gd fmla="*/ 128090 w 2033587" name="T68"/>
                <a:gd fmla="*/ 1553757 h 2276475" name="T69"/>
                <a:gd fmla="*/ 1299773 w 2033587" name="T70"/>
                <a:gd fmla="*/ 1556149 h 2276475" name="T71"/>
                <a:gd fmla="*/ 1310934 w 2033587" name="T72"/>
                <a:gd fmla="*/ 1552695 h 2276475" name="T73"/>
                <a:gd fmla="*/ 1319438 w 2033587" name="T74"/>
                <a:gd fmla="*/ 1540208 h 2276475" name="T75"/>
                <a:gd fmla="*/ 1318907 w 2033587" name="T76"/>
                <a:gd fmla="*/ 131782 h 2276475" name="T77"/>
                <a:gd fmla="*/ 1309340 w 2033587" name="T78"/>
                <a:gd fmla="*/ 120357 h 2276475" name="T79"/>
                <a:gd fmla="*/ 492963 w 2033587" name="T80"/>
                <a:gd fmla="*/ 117967 h 2276475" name="T81"/>
                <a:gd fmla="*/ 1327676 w 2033587" name="T82"/>
                <a:gd fmla="*/ 2922 h 2276475" name="T83"/>
                <a:gd fmla="*/ 1365413 w 2033587" name="T84"/>
                <a:gd fmla="*/ 16738 h 2276475" name="T85"/>
                <a:gd fmla="*/ 1397303 w 2033587" name="T86"/>
                <a:gd fmla="*/ 40385 h 2276475" name="T87"/>
                <a:gd fmla="*/ 1420954 w 2033587" name="T88"/>
                <a:gd fmla="*/ 72268 h 2276475" name="T89"/>
                <a:gd fmla="*/ 1434773 w 2033587" name="T90"/>
                <a:gd fmla="*/ 109996 h 2276475" name="T91"/>
                <a:gd fmla="*/ 1437430 w 2033587" name="T92"/>
                <a:gd fmla="*/ 1543396 h 2276475" name="T93"/>
                <a:gd fmla="*/ 1429192 w 2033587" name="T94"/>
                <a:gd fmla="*/ 1583515 h 2276475" name="T95"/>
                <a:gd fmla="*/ 1410324 w 2033587" name="T96"/>
                <a:gd fmla="*/ 1618586 h 2276475" name="T97"/>
                <a:gd fmla="*/ 1382155 w 2033587" name="T98"/>
                <a:gd fmla="*/ 1646749 h 2276475" name="T99"/>
                <a:gd fmla="*/ 1347076 w 2033587" name="T100"/>
                <a:gd fmla="*/ 1665613 h 2276475" name="T101"/>
                <a:gd fmla="*/ 1307214 w 2033587" name="T102"/>
                <a:gd fmla="*/ 1673849 h 2276475" name="T103"/>
                <a:gd fmla="*/ 109754 w 2033587" name="T104"/>
                <a:gd fmla="*/ 1671192 h 2276475" name="T105"/>
                <a:gd fmla="*/ 72017 w 2033587" name="T106"/>
                <a:gd fmla="*/ 1657377 h 2276475" name="T107"/>
                <a:gd fmla="*/ 40394 w 2033587" name="T108"/>
                <a:gd fmla="*/ 1633731 h 2276475" name="T109"/>
                <a:gd fmla="*/ 16476 w 2033587" name="T110"/>
                <a:gd fmla="*/ 1601848 h 2276475" name="T111"/>
                <a:gd fmla="*/ 2657 w 2033587" name="T112"/>
                <a:gd fmla="*/ 1564120 h 2276475" name="T113"/>
                <a:gd fmla="*/ 409517 w 2033587" name="T114"/>
                <a:gd fmla="*/ 0 h 227647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276475" w="2033586">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AAF3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8" name="椭圆 17"/>
            <p:cNvSpPr/>
            <p:nvPr/>
          </p:nvSpPr>
          <p:spPr>
            <a:xfrm>
              <a:off x="11791908" y="2227577"/>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048807249"/>
      </p:ext>
    </p:extLst>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六边形 2"/>
          <p:cNvSpPr/>
          <p:nvPr/>
        </p:nvSpPr>
        <p:spPr>
          <a:xfrm>
            <a:off x="2561982" y="2057961"/>
            <a:ext cx="2047749" cy="1765300"/>
          </a:xfrm>
          <a:prstGeom prst="hexagon">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CBF00"/>
              </a:solidFill>
            </a:endParaRPr>
          </a:p>
        </p:txBody>
      </p:sp>
      <p:sp>
        <p:nvSpPr>
          <p:cNvPr id="4" name="六边形 3"/>
          <p:cNvSpPr/>
          <p:nvPr/>
        </p:nvSpPr>
        <p:spPr>
          <a:xfrm>
            <a:off x="4235411" y="2940611"/>
            <a:ext cx="2047749" cy="1765300"/>
          </a:xfrm>
          <a:prstGeom prst="hexagon">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5" name="六边形 4"/>
          <p:cNvSpPr/>
          <p:nvPr/>
        </p:nvSpPr>
        <p:spPr>
          <a:xfrm>
            <a:off x="5908840" y="2057961"/>
            <a:ext cx="2047749" cy="1765300"/>
          </a:xfrm>
          <a:prstGeom prst="hexagon">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六边形 5"/>
          <p:cNvSpPr/>
          <p:nvPr/>
        </p:nvSpPr>
        <p:spPr>
          <a:xfrm>
            <a:off x="7582269" y="2940611"/>
            <a:ext cx="2047749" cy="1765300"/>
          </a:xfrm>
          <a:prstGeom prst="hexagon">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9" name="六边形 18"/>
          <p:cNvSpPr/>
          <p:nvPr/>
        </p:nvSpPr>
        <p:spPr>
          <a:xfrm>
            <a:off x="888553" y="2940611"/>
            <a:ext cx="2047749" cy="1765300"/>
          </a:xfrm>
          <a:prstGeom prst="hexagon">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六边形 19"/>
          <p:cNvSpPr/>
          <p:nvPr/>
        </p:nvSpPr>
        <p:spPr>
          <a:xfrm>
            <a:off x="9255698" y="2082498"/>
            <a:ext cx="2047749" cy="1765300"/>
          </a:xfrm>
          <a:prstGeom prst="hexagon">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062659" y="2634278"/>
            <a:ext cx="995680" cy="579120"/>
          </a:xfrm>
          <a:prstGeom prst="rect">
            <a:avLst/>
          </a:prstGeom>
          <a:noFill/>
        </p:spPr>
        <p:txBody>
          <a:bodyPr rtlCol="0" wrap="none">
            <a:spAutoFit/>
          </a:bodyPr>
          <a:lstStyle/>
          <a:p>
            <a:r>
              <a:rPr altLang="en-US" b="1" lang="zh-CN" smtClean="0" sz="3200">
                <a:solidFill>
                  <a:schemeClr val="bg1"/>
                </a:solidFill>
                <a:latin charset="-122" panose="020b0503020204020204" pitchFamily="34" typeface="微软雅黑"/>
                <a:ea charset="-122" panose="020b0503020204020204" pitchFamily="34" typeface="微软雅黑"/>
              </a:rPr>
              <a:t>标题</a:t>
            </a:r>
          </a:p>
        </p:txBody>
      </p:sp>
      <p:sp>
        <p:nvSpPr>
          <p:cNvPr id="22" name="文本框 21"/>
          <p:cNvSpPr txBox="1"/>
          <p:nvPr/>
        </p:nvSpPr>
        <p:spPr>
          <a:xfrm>
            <a:off x="4764028" y="3530872"/>
            <a:ext cx="995680" cy="579120"/>
          </a:xfrm>
          <a:prstGeom prst="rect">
            <a:avLst/>
          </a:prstGeom>
          <a:noFill/>
        </p:spPr>
        <p:txBody>
          <a:bodyPr rtlCol="0" wrap="none">
            <a:spAutoFit/>
          </a:bodyPr>
          <a:lstStyle/>
          <a:p>
            <a:pPr algn="ctr"/>
            <a:r>
              <a:rPr altLang="en-US" b="1" lang="zh-CN" smtClean="0" sz="3200">
                <a:solidFill>
                  <a:schemeClr val="bg1"/>
                </a:solidFill>
                <a:latin charset="-122" panose="020b0503020204020204" pitchFamily="34" typeface="微软雅黑"/>
                <a:ea charset="-122" panose="020b0503020204020204" pitchFamily="34" typeface="微软雅黑"/>
              </a:rPr>
              <a:t>标题</a:t>
            </a:r>
          </a:p>
        </p:txBody>
      </p:sp>
      <p:sp>
        <p:nvSpPr>
          <p:cNvPr id="23" name="文本框 22"/>
          <p:cNvSpPr txBox="1"/>
          <p:nvPr/>
        </p:nvSpPr>
        <p:spPr>
          <a:xfrm>
            <a:off x="6432292" y="2634278"/>
            <a:ext cx="995680" cy="579120"/>
          </a:xfrm>
          <a:prstGeom prst="rect">
            <a:avLst/>
          </a:prstGeom>
          <a:noFill/>
        </p:spPr>
        <p:txBody>
          <a:bodyPr rtlCol="0" wrap="none">
            <a:spAutoFit/>
          </a:bodyPr>
          <a:lstStyle/>
          <a:p>
            <a:pPr algn="ctr"/>
            <a:r>
              <a:rPr altLang="en-US" b="1" lang="zh-CN" sz="3200">
                <a:solidFill>
                  <a:schemeClr val="bg1"/>
                </a:solidFill>
                <a:latin charset="-122" panose="020b0503020204020204" pitchFamily="34" typeface="微软雅黑"/>
                <a:ea charset="-122" panose="020b0503020204020204" pitchFamily="34" typeface="微软雅黑"/>
              </a:rPr>
              <a:t>标题</a:t>
            </a:r>
          </a:p>
        </p:txBody>
      </p:sp>
      <p:sp>
        <p:nvSpPr>
          <p:cNvPr id="24" name="文本框 23"/>
          <p:cNvSpPr txBox="1"/>
          <p:nvPr/>
        </p:nvSpPr>
        <p:spPr>
          <a:xfrm>
            <a:off x="8108303" y="3555410"/>
            <a:ext cx="995680" cy="579120"/>
          </a:xfrm>
          <a:prstGeom prst="rect">
            <a:avLst/>
          </a:prstGeom>
          <a:noFill/>
        </p:spPr>
        <p:txBody>
          <a:bodyPr rtlCol="0" wrap="none">
            <a:spAutoFit/>
          </a:bodyPr>
          <a:lstStyle/>
          <a:p>
            <a:pPr algn="ctr"/>
            <a:r>
              <a:rPr altLang="en-US" b="1" lang="zh-CN" smtClean="0" sz="3200">
                <a:solidFill>
                  <a:schemeClr val="bg1"/>
                </a:solidFill>
                <a:latin charset="-122" panose="020b0503020204020204" pitchFamily="34" typeface="微软雅黑"/>
                <a:ea charset="-122" panose="020b0503020204020204" pitchFamily="34" typeface="微软雅黑"/>
              </a:rPr>
              <a:t>标题</a:t>
            </a:r>
          </a:p>
        </p:txBody>
      </p:sp>
      <p:sp>
        <p:nvSpPr>
          <p:cNvPr id="27" name="矩形 1"/>
          <p:cNvSpPr>
            <a:spLocks noChangeArrowheads="1"/>
          </p:cNvSpPr>
          <p:nvPr/>
        </p:nvSpPr>
        <p:spPr bwMode="auto">
          <a:xfrm>
            <a:off x="2936303" y="1393373"/>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28" name="矩形 27"/>
          <p:cNvSpPr/>
          <p:nvPr/>
        </p:nvSpPr>
        <p:spPr>
          <a:xfrm>
            <a:off x="2947117" y="893749"/>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29" name="矩形 1"/>
          <p:cNvSpPr>
            <a:spLocks noChangeArrowheads="1"/>
          </p:cNvSpPr>
          <p:nvPr/>
        </p:nvSpPr>
        <p:spPr bwMode="auto">
          <a:xfrm>
            <a:off x="6344521" y="1393373"/>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0" name="矩形 29"/>
          <p:cNvSpPr/>
          <p:nvPr/>
        </p:nvSpPr>
        <p:spPr>
          <a:xfrm>
            <a:off x="6355335" y="893749"/>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1" name="矩形 1"/>
          <p:cNvSpPr>
            <a:spLocks noChangeArrowheads="1"/>
          </p:cNvSpPr>
          <p:nvPr/>
        </p:nvSpPr>
        <p:spPr bwMode="auto">
          <a:xfrm>
            <a:off x="4619550" y="5441032"/>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2" name="矩形 31"/>
          <p:cNvSpPr/>
          <p:nvPr/>
        </p:nvSpPr>
        <p:spPr>
          <a:xfrm>
            <a:off x="4630365" y="4941408"/>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sp>
        <p:nvSpPr>
          <p:cNvPr id="33" name="矩形 1"/>
          <p:cNvSpPr>
            <a:spLocks noChangeArrowheads="1"/>
          </p:cNvSpPr>
          <p:nvPr/>
        </p:nvSpPr>
        <p:spPr bwMode="auto">
          <a:xfrm>
            <a:off x="7956588" y="5441032"/>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4" name="矩形 33"/>
          <p:cNvSpPr/>
          <p:nvPr/>
        </p:nvSpPr>
        <p:spPr>
          <a:xfrm>
            <a:off x="7967404" y="4941408"/>
            <a:ext cx="2214880" cy="548640"/>
          </a:xfrm>
          <a:prstGeom prst="rect">
            <a:avLst/>
          </a:prstGeom>
        </p:spPr>
        <p:txBody>
          <a:bodyPr wrap="none">
            <a:spAutoFit/>
          </a:bodyPr>
          <a:lstStyle/>
          <a:p>
            <a:pPr algn="ctr">
              <a:lnSpc>
                <a:spcPct val="150000"/>
              </a:lnSpc>
            </a:pPr>
            <a:r>
              <a:rPr altLang="en-US" b="1" lang="zh-CN" sz="2000">
                <a:solidFill>
                  <a:srgbClr val="000000"/>
                </a:solidFill>
                <a:latin charset="-122" panose="020b0503020204020204" pitchFamily="34" typeface="微软雅黑"/>
                <a:ea charset="-122" panose="020b0503020204020204" pitchFamily="34" typeface="微软雅黑"/>
              </a:rPr>
              <a:t>点击添加文字说明</a:t>
            </a:r>
          </a:p>
        </p:txBody>
      </p:sp>
      <p:grpSp>
        <p:nvGrpSpPr>
          <p:cNvPr id="35" name="Group 98"/>
          <p:cNvGrpSpPr>
            <a:grpSpLocks noChangeAspect="1"/>
          </p:cNvGrpSpPr>
          <p:nvPr/>
        </p:nvGrpSpPr>
        <p:grpSpPr>
          <a:xfrm>
            <a:off x="9744326" y="2445986"/>
            <a:ext cx="1070492" cy="989249"/>
            <a:chOff x="-86" y="2465"/>
            <a:chExt cx="1120" cy="1035"/>
          </a:xfrm>
          <a:solidFill>
            <a:srgbClr val="179A44"/>
          </a:solidFill>
        </p:grpSpPr>
        <p:sp>
          <p:nvSpPr>
            <p:cNvPr id="36" name="Freeform 99"/>
            <p:cNvSpPr>
              <a:spLocks noEditPoints="1"/>
            </p:cNvSpPr>
            <p:nvPr/>
          </p:nvSpPr>
          <p:spPr bwMode="auto">
            <a:xfrm>
              <a:off x="363" y="2465"/>
              <a:ext cx="671" cy="671"/>
            </a:xfrm>
            <a:custGeom>
              <a:gdLst>
                <a:gd fmla="*/ 256 w 282" name="T0"/>
                <a:gd fmla="*/ 25 h 282" name="T1"/>
                <a:gd fmla="*/ 164 w 282" name="T2"/>
                <a:gd fmla="*/ 25 h 282" name="T3"/>
                <a:gd fmla="*/ 0 w 282" name="T4"/>
                <a:gd fmla="*/ 189 h 282" name="T5"/>
                <a:gd fmla="*/ 92 w 282" name="T6"/>
                <a:gd fmla="*/ 282 h 282" name="T7"/>
                <a:gd fmla="*/ 256 w 282" name="T8"/>
                <a:gd fmla="*/ 118 h 282" name="T9"/>
                <a:gd fmla="*/ 256 w 282" name="T10"/>
                <a:gd fmla="*/ 25 h 282" name="T11"/>
                <a:gd fmla="*/ 55 w 282" name="T12"/>
                <a:gd fmla="*/ 191 h 282" name="T13"/>
                <a:gd fmla="*/ 44 w 282" name="T14"/>
                <a:gd fmla="*/ 180 h 282" name="T15"/>
                <a:gd fmla="*/ 183 w 282" name="T16"/>
                <a:gd fmla="*/ 42 h 282" name="T17"/>
                <a:gd fmla="*/ 194 w 282" name="T18"/>
                <a:gd fmla="*/ 42 h 282" name="T19"/>
                <a:gd fmla="*/ 194 w 282" name="T20"/>
                <a:gd fmla="*/ 53 h 282" name="T21"/>
                <a:gd fmla="*/ 55 w 282" name="T22"/>
                <a:gd fmla="*/ 191 h 282" name="T23"/>
                <a:gd fmla="*/ 78 w 282" name="T24"/>
                <a:gd fmla="*/ 214 h 282" name="T25"/>
                <a:gd fmla="*/ 67 w 282" name="T26"/>
                <a:gd fmla="*/ 203 h 282" name="T27"/>
                <a:gd fmla="*/ 217 w 282" name="T28"/>
                <a:gd fmla="*/ 53 h 282" name="T29"/>
                <a:gd fmla="*/ 228 w 282" name="T30"/>
                <a:gd fmla="*/ 53 h 282" name="T31"/>
                <a:gd fmla="*/ 228 w 282" name="T32"/>
                <a:gd fmla="*/ 64 h 282" name="T33"/>
                <a:gd fmla="*/ 78 w 282" name="T34"/>
                <a:gd fmla="*/ 214 h 282" name="T35"/>
                <a:gd fmla="*/ 101 w 282" name="T36"/>
                <a:gd fmla="*/ 237 h 282" name="T37"/>
                <a:gd fmla="*/ 90 w 282" name="T38"/>
                <a:gd fmla="*/ 226 h 282" name="T39"/>
                <a:gd fmla="*/ 229 w 282" name="T40"/>
                <a:gd fmla="*/ 88 h 282" name="T41"/>
                <a:gd fmla="*/ 240 w 282" name="T42"/>
                <a:gd fmla="*/ 88 h 282" name="T43"/>
                <a:gd fmla="*/ 240 w 282" name="T44"/>
                <a:gd fmla="*/ 99 h 282" name="T45"/>
                <a:gd fmla="*/ 101 w 282" name="T46"/>
                <a:gd fmla="*/ 237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7" name="Freeform 100"/>
            <p:cNvSpPr/>
            <p:nvPr/>
          </p:nvSpPr>
          <p:spPr bwMode="auto">
            <a:xfrm>
              <a:off x="-8" y="3036"/>
              <a:ext cx="464" cy="464"/>
            </a:xfrm>
            <a:custGeom>
              <a:gdLst>
                <a:gd fmla="*/ 300 w 464" name="T0"/>
                <a:gd fmla="*/ 276 h 464" name="T1"/>
                <a:gd fmla="*/ 281 w 464" name="T2"/>
                <a:gd fmla="*/ 257 h 464" name="T3"/>
                <a:gd fmla="*/ 464 w 464" name="T4"/>
                <a:gd fmla="*/ 74 h 464" name="T5"/>
                <a:gd fmla="*/ 390 w 464" name="T6"/>
                <a:gd fmla="*/ 0 h 464" name="T7"/>
                <a:gd fmla="*/ 207 w 464" name="T8"/>
                <a:gd fmla="*/ 184 h 464" name="T9"/>
                <a:gd fmla="*/ 188 w 464" name="T10"/>
                <a:gd fmla="*/ 165 h 464" name="T11"/>
                <a:gd fmla="*/ 145 w 464" name="T12"/>
                <a:gd fmla="*/ 188 h 464" name="T13"/>
                <a:gd fmla="*/ 0 w 464" name="T14"/>
                <a:gd fmla="*/ 422 h 464" name="T15"/>
                <a:gd fmla="*/ 43 w 464" name="T16"/>
                <a:gd fmla="*/ 464 h 464" name="T17"/>
                <a:gd fmla="*/ 276 w 464" name="T18"/>
                <a:gd fmla="*/ 322 h 464" name="T19"/>
                <a:gd fmla="*/ 300 w 464" name="T20"/>
                <a:gd fmla="*/ 276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63">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8" name="Freeform 101"/>
            <p:cNvSpPr/>
            <p:nvPr/>
          </p:nvSpPr>
          <p:spPr bwMode="auto">
            <a:xfrm>
              <a:off x="-86" y="2472"/>
              <a:ext cx="490" cy="493"/>
            </a:xfrm>
            <a:custGeom>
              <a:gdLst>
                <a:gd fmla="*/ 103 w 206" name="T0"/>
                <a:gd fmla="*/ 0 h 207" name="T1"/>
                <a:gd fmla="*/ 77 w 206" name="T2"/>
                <a:gd fmla="*/ 4 h 207" name="T3"/>
                <a:gd fmla="*/ 80 w 206" name="T4"/>
                <a:gd fmla="*/ 6 h 207" name="T5"/>
                <a:gd fmla="*/ 117 w 206" name="T6"/>
                <a:gd fmla="*/ 43 h 207" name="T7"/>
                <a:gd fmla="*/ 117 w 206" name="T8"/>
                <a:gd fmla="*/ 112 h 207" name="T9"/>
                <a:gd fmla="*/ 48 w 206" name="T10"/>
                <a:gd fmla="*/ 112 h 207" name="T11"/>
                <a:gd fmla="*/ 11 w 206" name="T12"/>
                <a:gd fmla="*/ 75 h 207" name="T13"/>
                <a:gd fmla="*/ 6 w 206" name="T14"/>
                <a:gd fmla="*/ 68 h 207" name="T15"/>
                <a:gd fmla="*/ 0 w 206" name="T16"/>
                <a:gd fmla="*/ 104 h 207" name="T17"/>
                <a:gd fmla="*/ 103 w 206" name="T18"/>
                <a:gd fmla="*/ 207 h 207" name="T19"/>
                <a:gd fmla="*/ 206 w 206" name="T20"/>
                <a:gd fmla="*/ 104 h 207" name="T21"/>
                <a:gd fmla="*/ 103 w 206"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39" name="Freeform 102"/>
            <p:cNvSpPr>
              <a:spLocks noEditPoints="1"/>
            </p:cNvSpPr>
            <p:nvPr/>
          </p:nvSpPr>
          <p:spPr bwMode="auto">
            <a:xfrm>
              <a:off x="520" y="3058"/>
              <a:ext cx="445" cy="442"/>
            </a:xfrm>
            <a:custGeom>
              <a:gdLst>
                <a:gd fmla="*/ 164 w 187" name="T0"/>
                <a:gd fmla="*/ 163 h 186" name="T1"/>
                <a:gd fmla="*/ 164 w 187" name="T2"/>
                <a:gd fmla="*/ 82 h 186" name="T3"/>
                <a:gd fmla="*/ 81 w 187" name="T4"/>
                <a:gd fmla="*/ 0 h 186" name="T5"/>
                <a:gd fmla="*/ 0 w 187" name="T6"/>
                <a:gd fmla="*/ 81 h 186" name="T7"/>
                <a:gd fmla="*/ 83 w 187" name="T8"/>
                <a:gd fmla="*/ 163 h 186" name="T9"/>
                <a:gd fmla="*/ 164 w 187" name="T10"/>
                <a:gd fmla="*/ 163 h 186" name="T11"/>
                <a:gd fmla="*/ 109 w 187" name="T12"/>
                <a:gd fmla="*/ 108 h 186" name="T13"/>
                <a:gd fmla="*/ 143 w 187" name="T14"/>
                <a:gd fmla="*/ 108 h 186" name="T15"/>
                <a:gd fmla="*/ 143 w 187" name="T16"/>
                <a:gd fmla="*/ 142 h 186" name="T17"/>
                <a:gd fmla="*/ 109 w 187" name="T18"/>
                <a:gd fmla="*/ 142 h 186" name="T19"/>
                <a:gd fmla="*/ 109 w 187" name="T20"/>
                <a:gd fmla="*/ 108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7">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grpSp>
        <p:nvGrpSpPr>
          <p:cNvPr id="40" name="Group 78"/>
          <p:cNvGrpSpPr>
            <a:grpSpLocks noChangeAspect="1"/>
          </p:cNvGrpSpPr>
          <p:nvPr/>
        </p:nvGrpSpPr>
        <p:grpSpPr>
          <a:xfrm>
            <a:off x="1337809" y="3289748"/>
            <a:ext cx="1074738" cy="940814"/>
            <a:chOff x="3233" y="2705"/>
            <a:chExt cx="1284" cy="1124"/>
          </a:xfrm>
          <a:solidFill>
            <a:srgbClr val="F05A24"/>
          </a:solidFill>
        </p:grpSpPr>
        <p:sp>
          <p:nvSpPr>
            <p:cNvPr id="41" name="Freeform 82"/>
            <p:cNvSpPr>
              <a:spLocks noEditPoints="1"/>
            </p:cNvSpPr>
            <p:nvPr/>
          </p:nvSpPr>
          <p:spPr bwMode="auto">
            <a:xfrm>
              <a:off x="3247" y="2796"/>
              <a:ext cx="964" cy="957"/>
            </a:xfrm>
            <a:custGeom>
              <a:gdLst>
                <a:gd fmla="*/ 248 w 406" name="T0"/>
                <a:gd fmla="*/ 20 h 403" name="T1"/>
                <a:gd fmla="*/ 199 w 406" name="T2"/>
                <a:gd fmla="*/ 3 h 403" name="T3"/>
                <a:gd fmla="*/ 130 w 406" name="T4"/>
                <a:gd fmla="*/ 33 h 403" name="T5"/>
                <a:gd fmla="*/ 109 w 406" name="T6"/>
                <a:gd fmla="*/ 45 h 403" name="T7"/>
                <a:gd fmla="*/ 110 w 406" name="T8"/>
                <a:gd fmla="*/ 46 h 403" name="T9"/>
                <a:gd fmla="*/ 120 w 406" name="T10"/>
                <a:gd fmla="*/ 28 h 403" name="T11"/>
                <a:gd fmla="*/ 84 w 406" name="T12"/>
                <a:gd fmla="*/ 50 h 403" name="T13"/>
                <a:gd fmla="*/ 31 w 406" name="T14"/>
                <a:gd fmla="*/ 258 h 403" name="T15"/>
                <a:gd fmla="*/ 28 w 406" name="T16"/>
                <a:gd fmla="*/ 220 h 403" name="T17"/>
                <a:gd fmla="*/ 58 w 406" name="T18"/>
                <a:gd fmla="*/ 238 h 403" name="T19"/>
                <a:gd fmla="*/ 99 w 406" name="T20"/>
                <a:gd fmla="*/ 228 h 403" name="T21"/>
                <a:gd fmla="*/ 127 w 406" name="T22"/>
                <a:gd fmla="*/ 284 h 403" name="T23"/>
                <a:gd fmla="*/ 141 w 406" name="T24"/>
                <a:gd fmla="*/ 276 h 403" name="T25"/>
                <a:gd fmla="*/ 142 w 406" name="T26"/>
                <a:gd fmla="*/ 233 h 403" name="T27"/>
                <a:gd fmla="*/ 186 w 406" name="T28"/>
                <a:gd fmla="*/ 210 h 403" name="T29"/>
                <a:gd fmla="*/ 191 w 406" name="T30"/>
                <a:gd fmla="*/ 171 h 403" name="T31"/>
                <a:gd fmla="*/ 248 w 406" name="T32"/>
                <a:gd fmla="*/ 127 h 403" name="T33"/>
                <a:gd fmla="*/ 263 w 406" name="T34"/>
                <a:gd fmla="*/ 120 h 403" name="T35"/>
                <a:gd fmla="*/ 286 w 406" name="T36"/>
                <a:gd fmla="*/ 90 h 403" name="T37"/>
                <a:gd fmla="*/ 317 w 406" name="T38"/>
                <a:gd fmla="*/ 101 h 403" name="T39"/>
                <a:gd fmla="*/ 350 w 406" name="T40"/>
                <a:gd fmla="*/ 56 h 403" name="T41"/>
                <a:gd fmla="*/ 349 w 406" name="T42"/>
                <a:gd fmla="*/ 46 h 403" name="T43"/>
                <a:gd fmla="*/ 368 w 406" name="T44"/>
                <a:gd fmla="*/ 71 h 403" name="T45"/>
                <a:gd fmla="*/ 389 w 406" name="T46"/>
                <a:gd fmla="*/ 98 h 403" name="T47"/>
                <a:gd fmla="*/ 395 w 406" name="T48"/>
                <a:gd fmla="*/ 97 h 403" name="T49"/>
                <a:gd fmla="*/ 245 w 406" name="T50"/>
                <a:gd fmla="*/ 173 h 403" name="T51"/>
                <a:gd fmla="*/ 231 w 406" name="T52"/>
                <a:gd fmla="*/ 187 h 403" name="T53"/>
                <a:gd fmla="*/ 254 w 406" name="T54"/>
                <a:gd fmla="*/ 176 h 403" name="T55"/>
                <a:gd fmla="*/ 270 w 406" name="T56"/>
                <a:gd fmla="*/ 151 h 403" name="T57"/>
                <a:gd fmla="*/ 251 w 406" name="T58"/>
                <a:gd fmla="*/ 160 h 403" name="T59"/>
                <a:gd fmla="*/ 185 w 406" name="T60"/>
                <a:gd fmla="*/ 221 h 403" name="T61"/>
                <a:gd fmla="*/ 194 w 406" name="T62"/>
                <a:gd fmla="*/ 238 h 403" name="T63"/>
                <a:gd fmla="*/ 196 w 406" name="T64"/>
                <a:gd fmla="*/ 247 h 403" name="T65"/>
                <a:gd fmla="*/ 193 w 406" name="T66"/>
                <a:gd fmla="*/ 256 h 403" name="T67"/>
                <a:gd fmla="*/ 181 w 406" name="T68"/>
                <a:gd fmla="*/ 282 h 403" name="T69"/>
                <a:gd fmla="*/ 167 w 406" name="T70"/>
                <a:gd fmla="*/ 282 h 403" name="T71"/>
                <a:gd fmla="*/ 185 w 406" name="T72"/>
                <a:gd fmla="*/ 284 h 403" name="T73"/>
                <a:gd fmla="*/ 180 w 406" name="T74"/>
                <a:gd fmla="*/ 309 h 403" name="T75"/>
                <a:gd fmla="*/ 206 w 406" name="T76"/>
                <a:gd fmla="*/ 269 h 403" name="T77"/>
                <a:gd fmla="*/ 206 w 406" name="T78"/>
                <a:gd fmla="*/ 282 h 403" name="T79"/>
                <a:gd fmla="*/ 189 w 406" name="T80"/>
                <a:gd fmla="*/ 298 h 403" name="T81"/>
                <a:gd fmla="*/ 198 w 406" name="T82"/>
                <a:gd fmla="*/ 300 h 403" name="T83"/>
                <a:gd fmla="*/ 211 w 406" name="T84"/>
                <a:gd fmla="*/ 309 h 403" name="T85"/>
                <a:gd fmla="*/ 187 w 406" name="T86"/>
                <a:gd fmla="*/ 307 h 403" name="T87"/>
                <a:gd fmla="*/ 272 w 406" name="T88"/>
                <a:gd fmla="*/ 310 h 403" name="T89"/>
                <a:gd fmla="*/ 236 w 406" name="T90"/>
                <a:gd fmla="*/ 297 h 403" name="T91"/>
                <a:gd fmla="*/ 249 w 406" name="T92"/>
                <a:gd fmla="*/ 309 h 403" name="T93"/>
                <a:gd fmla="*/ 286 w 406" name="T94"/>
                <a:gd fmla="*/ 293 h 403" name="T95"/>
                <a:gd fmla="*/ 287 w 406" name="T96"/>
                <a:gd fmla="*/ 295 h 403" name="T97"/>
                <a:gd fmla="*/ 267 w 406" name="T98"/>
                <a:gd fmla="*/ 346 h 403" name="T99"/>
                <a:gd fmla="*/ 239 w 406" name="T100"/>
                <a:gd fmla="*/ 325 h 403" name="T101"/>
                <a:gd fmla="*/ 200 w 406" name="T102"/>
                <a:gd fmla="*/ 344 h 403" name="T103"/>
                <a:gd fmla="*/ 195 w 406" name="T104"/>
                <a:gd fmla="*/ 374 h 403" name="T105"/>
                <a:gd fmla="*/ 241 w 406" name="T106"/>
                <a:gd fmla="*/ 382 h 403" name="T107"/>
                <a:gd fmla="*/ 271 w 406" name="T108"/>
                <a:gd fmla="*/ 389 h 403" name="T109"/>
                <a:gd fmla="*/ 274 w 406" name="T110"/>
                <a:gd fmla="*/ 391 h 403" name="T111"/>
                <a:gd fmla="*/ 303 w 406" name="T112"/>
                <a:gd fmla="*/ 314 h 403" name="T113"/>
                <a:gd fmla="*/ 312 w 406" name="T114"/>
                <a:gd fmla="*/ 312 h 40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2" w="406">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2" name="Freeform 83"/>
            <p:cNvSpPr>
              <a:spLocks noEditPoints="1"/>
            </p:cNvSpPr>
            <p:nvPr/>
          </p:nvSpPr>
          <p:spPr bwMode="auto">
            <a:xfrm>
              <a:off x="3869" y="3131"/>
              <a:ext cx="520" cy="520"/>
            </a:xfrm>
            <a:custGeom>
              <a:gdLst>
                <a:gd fmla="*/ 115 w 219" name="T0"/>
                <a:gd fmla="*/ 3 h 219" name="T1"/>
                <a:gd fmla="*/ 3 w 219" name="T2"/>
                <a:gd fmla="*/ 103 h 219" name="T3"/>
                <a:gd fmla="*/ 103 w 219" name="T4"/>
                <a:gd fmla="*/ 215 h 219" name="T5"/>
                <a:gd fmla="*/ 215 w 219" name="T6"/>
                <a:gd fmla="*/ 115 h 219" name="T7"/>
                <a:gd fmla="*/ 115 w 219" name="T8"/>
                <a:gd fmla="*/ 3 h 219" name="T9"/>
                <a:gd fmla="*/ 105 w 219" name="T10"/>
                <a:gd fmla="*/ 188 h 219" name="T11"/>
                <a:gd fmla="*/ 30 w 219" name="T12"/>
                <a:gd fmla="*/ 105 h 219" name="T13"/>
                <a:gd fmla="*/ 114 w 219" name="T14"/>
                <a:gd fmla="*/ 30 h 219" name="T15"/>
                <a:gd fmla="*/ 188 w 219" name="T16"/>
                <a:gd fmla="*/ 114 h 219" name="T17"/>
                <a:gd fmla="*/ 105 w 219" name="T18"/>
                <a:gd fmla="*/ 188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3" name="Freeform 84"/>
            <p:cNvSpPr/>
            <p:nvPr/>
          </p:nvSpPr>
          <p:spPr bwMode="auto">
            <a:xfrm>
              <a:off x="4280" y="3546"/>
              <a:ext cx="52" cy="52"/>
            </a:xfrm>
            <a:custGeom>
              <a:gdLst>
                <a:gd fmla="*/ 20 w 22" name="T0"/>
                <a:gd fmla="*/ 2 h 22" name="T1"/>
                <a:gd fmla="*/ 19 w 22" name="T2"/>
                <a:gd fmla="*/ 11 h 22" name="T3"/>
                <a:gd fmla="*/ 11 w 22" name="T4"/>
                <a:gd fmla="*/ 19 h 22" name="T5"/>
                <a:gd fmla="*/ 2 w 22" name="T6"/>
                <a:gd fmla="*/ 19 h 22" name="T7"/>
                <a:gd fmla="*/ 2 w 22" name="T8"/>
                <a:gd fmla="*/ 19 h 22" name="T9"/>
                <a:gd fmla="*/ 3 w 22" name="T10"/>
                <a:gd fmla="*/ 11 h 22" name="T11"/>
                <a:gd fmla="*/ 12 w 22" name="T12"/>
                <a:gd fmla="*/ 3 h 22" name="T13"/>
                <a:gd fmla="*/ 20 w 22" name="T14"/>
                <a:gd fmla="*/ 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4" name="Freeform 85"/>
            <p:cNvSpPr/>
            <p:nvPr/>
          </p:nvSpPr>
          <p:spPr bwMode="auto">
            <a:xfrm>
              <a:off x="4294" y="3563"/>
              <a:ext cx="223" cy="225"/>
            </a:xfrm>
            <a:custGeom>
              <a:gdLst>
                <a:gd fmla="*/ 90 w 94" name="T0"/>
                <a:gd fmla="*/ 63 h 95" name="T1"/>
                <a:gd fmla="*/ 89 w 94" name="T2"/>
                <a:gd fmla="*/ 77 h 95" name="T3"/>
                <a:gd fmla="*/ 74 w 94" name="T4"/>
                <a:gd fmla="*/ 91 h 95" name="T5"/>
                <a:gd fmla="*/ 60 w 94" name="T6"/>
                <a:gd fmla="*/ 92 h 95" name="T7"/>
                <a:gd fmla="*/ 60 w 94" name="T8"/>
                <a:gd fmla="*/ 92 h 95" name="T9"/>
                <a:gd fmla="*/ 5 w 94" name="T10"/>
                <a:gd fmla="*/ 18 h 95" name="T11"/>
                <a:gd fmla="*/ 19 w 94" name="T12"/>
                <a:gd fmla="*/ 4 h 95" name="T13"/>
                <a:gd fmla="*/ 90 w 94" name="T14"/>
                <a:gd fmla="*/ 63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94">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sp>
          <p:nvSpPr>
            <p:cNvPr id="45" name="Freeform 86"/>
            <p:cNvSpPr>
              <a:spLocks noEditPoints="1"/>
            </p:cNvSpPr>
            <p:nvPr/>
          </p:nvSpPr>
          <p:spPr bwMode="auto">
            <a:xfrm>
              <a:off x="3233" y="2705"/>
              <a:ext cx="1120" cy="1124"/>
            </a:xfrm>
            <a:custGeom>
              <a:gdLst>
                <a:gd fmla="*/ 446 w 472" name="T0"/>
                <a:gd fmla="*/ 292 h 473" name="T1"/>
                <a:gd fmla="*/ 446 w 472" name="T2"/>
                <a:gd fmla="*/ 288 h 473" name="T3"/>
                <a:gd fmla="*/ 443 w 472" name="T4"/>
                <a:gd fmla="*/ 267 h 473" name="T5"/>
                <a:gd fmla="*/ 413 w 472" name="T6"/>
                <a:gd fmla="*/ 347 h 473" name="T7"/>
                <a:gd fmla="*/ 446 w 472" name="T8"/>
                <a:gd fmla="*/ 292 h 473" name="T9"/>
                <a:gd fmla="*/ 370 w 472" name="T10"/>
                <a:gd fmla="*/ 404 h 473" name="T11"/>
                <a:gd fmla="*/ 362 w 472" name="T12"/>
                <a:gd fmla="*/ 403 h 473" name="T13"/>
                <a:gd fmla="*/ 237 w 472" name="T14"/>
                <a:gd fmla="*/ 445 h 473" name="T15"/>
                <a:gd fmla="*/ 89 w 472" name="T16"/>
                <a:gd fmla="*/ 384 h 473" name="T17"/>
                <a:gd fmla="*/ 28 w 472" name="T18"/>
                <a:gd fmla="*/ 236 h 473" name="T19"/>
                <a:gd fmla="*/ 89 w 472" name="T20"/>
                <a:gd fmla="*/ 89 h 473" name="T21"/>
                <a:gd fmla="*/ 237 w 472" name="T22"/>
                <a:gd fmla="*/ 28 h 473" name="T23"/>
                <a:gd fmla="*/ 384 w 472" name="T24"/>
                <a:gd fmla="*/ 89 h 473" name="T25"/>
                <a:gd fmla="*/ 440 w 472" name="T26"/>
                <a:gd fmla="*/ 191 h 473" name="T27"/>
                <a:gd fmla="*/ 472 w 472" name="T28"/>
                <a:gd fmla="*/ 222 h 473" name="T29"/>
                <a:gd fmla="*/ 237 w 472" name="T30"/>
                <a:gd fmla="*/ 0 h 473" name="T31"/>
                <a:gd fmla="*/ 0 w 472" name="T32"/>
                <a:gd fmla="*/ 236 h 473" name="T33"/>
                <a:gd fmla="*/ 237 w 472" name="T34"/>
                <a:gd fmla="*/ 473 h 473" name="T35"/>
                <a:gd fmla="*/ 406 w 472" name="T36"/>
                <a:gd fmla="*/ 401 h 473" name="T37"/>
                <a:gd fmla="*/ 377 w 472" name="T38"/>
                <a:gd fmla="*/ 404 h 473" name="T39"/>
                <a:gd fmla="*/ 370 w 472" name="T40"/>
                <a:gd fmla="*/ 404 h 4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72" w="472">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p>
          </p:txBody>
        </p:sp>
      </p:grpSp>
    </p:spTree>
    <p:extLst>
      <p:ext uri="{BB962C8B-B14F-4D97-AF65-F5344CB8AC3E}">
        <p14:creationId val="3289376121"/>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613786" y="4287395"/>
            <a:ext cx="4964430" cy="1432560"/>
          </a:xfrm>
          <a:prstGeom prst="rect">
            <a:avLst/>
          </a:prstGeom>
          <a:noFill/>
        </p:spPr>
        <p:txBody>
          <a:bodyPr wrap="none">
            <a:spAutoFit/>
          </a:bodyPr>
          <a:lstStyle/>
          <a:p>
            <a:pPr algn="ctr"/>
            <a:r>
              <a:rPr altLang="en-US" b="1" lang="zh-CN" smtClean="0" sz="4400">
                <a:solidFill>
                  <a:srgbClr val="FAAF3B"/>
                </a:solidFill>
                <a:latin charset="-122" panose="020b0503020204020204" pitchFamily="34" typeface="微软雅黑"/>
                <a:ea charset="-122" panose="020b0503020204020204" pitchFamily="34" typeface="微软雅黑"/>
              </a:rPr>
              <a:t>课题综述</a:t>
            </a:r>
          </a:p>
          <a:p>
            <a:pPr algn="ctr"/>
            <a:r>
              <a:rPr altLang="en-US" b="1" lang="zh-CN" smtClean="0" sz="4400">
                <a:solidFill>
                  <a:srgbClr val="FAAF3B"/>
                </a:solidFill>
                <a:latin charset="-122" panose="020b0503020204020204" pitchFamily="34" typeface="微软雅黑"/>
                <a:ea charset="-122" panose="020b0503020204020204" pitchFamily="34" typeface="微软雅黑"/>
              </a:rPr>
              <a:t>Project Overview</a:t>
            </a:r>
          </a:p>
        </p:txBody>
      </p:sp>
      <p:grpSp>
        <p:nvGrpSpPr>
          <p:cNvPr id="3" name="组合 2"/>
          <p:cNvGrpSpPr/>
          <p:nvPr/>
        </p:nvGrpSpPr>
        <p:grpSpPr>
          <a:xfrm>
            <a:off x="4886711" y="1431832"/>
            <a:ext cx="2418578" cy="2418578"/>
            <a:chOff x="13675582" y="2465383"/>
            <a:chExt cx="914400" cy="914400"/>
          </a:xfrm>
        </p:grpSpPr>
        <p:sp>
          <p:nvSpPr>
            <p:cNvPr id="4" name="KSO_Shape"/>
            <p:cNvSpPr/>
            <p:nvPr/>
          </p:nvSpPr>
          <p:spPr bwMode="auto">
            <a:xfrm>
              <a:off x="13832965" y="2715210"/>
              <a:ext cx="599634" cy="414747"/>
            </a:xfrm>
            <a:custGeom>
              <a:gdLst>
                <a:gd fmla="*/ 1009661 w 2006600" name="T0"/>
                <a:gd fmla="*/ 391160 h 1387475" name="T1"/>
                <a:gd fmla="*/ 1011251 w 2006600" name="T2"/>
                <a:gd fmla="*/ 509270 h 1387475" name="T3"/>
                <a:gd fmla="*/ 1084401 w 2006600" name="T4"/>
                <a:gd fmla="*/ 630555 h 1387475" name="T5"/>
                <a:gd fmla="*/ 1213209 w 2006600" name="T6"/>
                <a:gd fmla="*/ 691833 h 1387475" name="T7"/>
                <a:gd fmla="*/ 1322616 w 2006600" name="T8"/>
                <a:gd fmla="*/ 683895 h 1387475" name="T9"/>
                <a:gd fmla="*/ 1373821 w 2006600" name="T10"/>
                <a:gd fmla="*/ 722948 h 1387475" name="T11"/>
                <a:gd fmla="*/ 1348695 w 2006600" name="T12"/>
                <a:gd fmla="*/ 830580 h 1387475" name="T13"/>
                <a:gd fmla="*/ 1289857 w 2006600" name="T14"/>
                <a:gd fmla="*/ 930276 h 1387475" name="T15"/>
                <a:gd fmla="*/ 1172499 w 2006600" name="T16"/>
                <a:gd fmla="*/ 1024573 h 1387475" name="T17"/>
                <a:gd fmla="*/ 1069135 w 2006600" name="T18"/>
                <a:gd fmla="*/ 1059498 h 1387475" name="T19"/>
                <a:gd fmla="*/ 955912 w 2006600" name="T20"/>
                <a:gd fmla="*/ 1062356 h 1387475" name="T21"/>
                <a:gd fmla="*/ 850321 w 2006600" name="T22"/>
                <a:gd fmla="*/ 1032511 h 1387475" name="T23"/>
                <a:gd fmla="*/ 740914 w 2006600" name="T24"/>
                <a:gd fmla="*/ 956628 h 1387475" name="T25"/>
                <a:gd fmla="*/ 664902 w 2006600" name="T26"/>
                <a:gd fmla="*/ 847408 h 1387475" name="T27"/>
                <a:gd fmla="*/ 634688 w 2006600" name="T28"/>
                <a:gd fmla="*/ 741998 h 1387475" name="T29"/>
                <a:gd fmla="*/ 637550 w 2006600" name="T30"/>
                <a:gd fmla="*/ 628968 h 1387475" name="T31"/>
                <a:gd fmla="*/ 672535 w 2006600" name="T32"/>
                <a:gd fmla="*/ 525780 h 1387475" name="T33"/>
                <a:gd fmla="*/ 767312 w 2006600" name="T34"/>
                <a:gd fmla="*/ 408623 h 1387475" name="T35"/>
                <a:gd fmla="*/ 867178 w 2006600" name="T36"/>
                <a:gd fmla="*/ 349885 h 1387475" name="T37"/>
                <a:gd fmla="*/ 974676 w 2006600" name="T38"/>
                <a:gd fmla="*/ 324803 h 1387475" name="T39"/>
                <a:gd fmla="*/ 889318 w 2006600" name="T40"/>
                <a:gd fmla="*/ 202109 h 1387475" name="T41"/>
                <a:gd fmla="*/ 752158 w 2006600" name="T42"/>
                <a:gd fmla="*/ 256364 h 1387475" name="T43"/>
                <a:gd fmla="*/ 637858 w 2006600" name="T44"/>
                <a:gd fmla="*/ 346155 h 1387475" name="T45"/>
                <a:gd fmla="*/ 553720 w 2006600" name="T46"/>
                <a:gd fmla="*/ 464501 h 1387475" name="T47"/>
                <a:gd fmla="*/ 506412 w 2006600" name="T48"/>
                <a:gd fmla="*/ 604740 h 1387475" name="T49"/>
                <a:gd fmla="*/ 502602 w 2006600" name="T50"/>
                <a:gd fmla="*/ 758304 h 1387475" name="T51"/>
                <a:gd fmla="*/ 543242 w 2006600" name="T52"/>
                <a:gd fmla="*/ 901399 h 1387475" name="T53"/>
                <a:gd fmla="*/ 621665 w 2006600" name="T54"/>
                <a:gd fmla="*/ 1023552 h 1387475" name="T55"/>
                <a:gd fmla="*/ 731203 w 2006600" name="T56"/>
                <a:gd fmla="*/ 1118737 h 1387475" name="T57"/>
                <a:gd fmla="*/ 865188 w 2006600" name="T58"/>
                <a:gd fmla="*/ 1179338 h 1387475" name="T59"/>
                <a:gd fmla="*/ 1016317 w 2006600" name="T60"/>
                <a:gd fmla="*/ 1198058 h 1387475" name="T61"/>
                <a:gd fmla="*/ 1164907 w 2006600" name="T62"/>
                <a:gd fmla="*/ 1171723 h 1387475" name="T63"/>
                <a:gd fmla="*/ 1295400 w 2006600" name="T64"/>
                <a:gd fmla="*/ 1105094 h 1387475" name="T65"/>
                <a:gd fmla="*/ 1400175 w 2006600" name="T66"/>
                <a:gd fmla="*/ 1005150 h 1387475" name="T67"/>
                <a:gd fmla="*/ 1473200 w 2006600" name="T68"/>
                <a:gd fmla="*/ 878554 h 1387475" name="T69"/>
                <a:gd fmla="*/ 1506537 w 2006600" name="T70"/>
                <a:gd fmla="*/ 732605 h 1387475" name="T71"/>
                <a:gd fmla="*/ 1495107 w 2006600" name="T72"/>
                <a:gd fmla="*/ 580309 h 1387475" name="T73"/>
                <a:gd fmla="*/ 1441133 w 2006600" name="T74"/>
                <a:gd fmla="*/ 442926 h 1387475" name="T75"/>
                <a:gd fmla="*/ 1351280 w 2006600" name="T76"/>
                <a:gd fmla="*/ 329022 h 1387475" name="T77"/>
                <a:gd fmla="*/ 1232853 w 2006600" name="T78"/>
                <a:gd fmla="*/ 244625 h 1387475" name="T79"/>
                <a:gd fmla="*/ 1092517 w 2006600" name="T80"/>
                <a:gd fmla="*/ 197349 h 1387475" name="T81"/>
                <a:gd fmla="*/ 1067117 w 2006600" name="T82"/>
                <a:gd fmla="*/ 2221 h 1387475" name="T83"/>
                <a:gd fmla="*/ 1316355 w 2006600" name="T84"/>
                <a:gd fmla="*/ 48227 h 1387475" name="T85"/>
                <a:gd fmla="*/ 1546543 w 2006600" name="T86"/>
                <a:gd fmla="*/ 149440 h 1387475" name="T87"/>
                <a:gd fmla="*/ 1745297 w 2006600" name="T88"/>
                <a:gd fmla="*/ 297611 h 1387475" name="T89"/>
                <a:gd fmla="*/ 1900555 w 2006600" name="T90"/>
                <a:gd fmla="*/ 485442 h 1387475" name="T91"/>
                <a:gd fmla="*/ 2000885 w 2006600" name="T92"/>
                <a:gd fmla="*/ 704684 h 1387475" name="T93"/>
                <a:gd fmla="*/ 1921510 w 2006600" name="T94"/>
                <a:gd fmla="*/ 911552 h 1387475" name="T95"/>
                <a:gd fmla="*/ 1774507 w 2006600" name="T96"/>
                <a:gd fmla="*/ 1088913 h 1387475" name="T97"/>
                <a:gd fmla="*/ 1582103 w 2006600" name="T98"/>
                <a:gd fmla="*/ 1231055 h 1387475" name="T99"/>
                <a:gd fmla="*/ 1356677 w 2006600" name="T100"/>
                <a:gd fmla="*/ 1331316 h 1387475" name="T101"/>
                <a:gd fmla="*/ 1109345 w 2006600" name="T102"/>
                <a:gd fmla="*/ 1382399 h 1387475" name="T103"/>
                <a:gd fmla="*/ 852805 w 2006600" name="T104"/>
                <a:gd fmla="*/ 1377639 h 1387475" name="T105"/>
                <a:gd fmla="*/ 611187 w 2006600" name="T106"/>
                <a:gd fmla="*/ 1317990 h 1387475" name="T107"/>
                <a:gd fmla="*/ 397510 w 2006600" name="T108"/>
                <a:gd fmla="*/ 1210114 h 1387475" name="T109"/>
                <a:gd fmla="*/ 216852 w 2006600" name="T110"/>
                <a:gd fmla="*/ 1061309 h 1387475" name="T111"/>
                <a:gd fmla="*/ 75882 w 2006600" name="T112"/>
                <a:gd fmla="*/ 879189 h 1387475" name="T113"/>
                <a:gd fmla="*/ 22225 w 2006600" name="T114"/>
                <a:gd fmla="*/ 666610 h 1387475" name="T115"/>
                <a:gd fmla="*/ 140970 w 2006600" name="T116"/>
                <a:gd fmla="*/ 451810 h 1387475" name="T117"/>
                <a:gd fmla="*/ 302260 w 2006600" name="T118"/>
                <a:gd fmla="*/ 270324 h 1387475" name="T119"/>
                <a:gd fmla="*/ 500380 w 2006600" name="T120"/>
                <a:gd fmla="*/ 128817 h 1387475" name="T121"/>
                <a:gd fmla="*/ 728980 w 2006600" name="T122"/>
                <a:gd fmla="*/ 36487 h 1387475" name="T123"/>
                <a:gd fmla="*/ 981393 w 2006600" name="T124"/>
                <a:gd fmla="*/ 317 h 138747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87475" w="2006600">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5" name="椭圆 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矩形 5"/>
          <p:cNvSpPr/>
          <p:nvPr/>
        </p:nvSpPr>
        <p:spPr>
          <a:xfrm>
            <a:off x="5795463"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122" panose="020b0503020204020204" pitchFamily="34" typeface="微软雅黑"/>
                <a:ea charset="-122" panose="020b0503020204020204" pitchFamily="34" typeface="微软雅黑"/>
              </a:rPr>
              <a:t>Logo</a:t>
            </a:r>
          </a:p>
        </p:txBody>
      </p:sp>
    </p:spTree>
    <p:extLst>
      <p:ext uri="{BB962C8B-B14F-4D97-AF65-F5344CB8AC3E}">
        <p14:creationId val="1405986228"/>
      </p:ext>
    </p:extLst>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7458984" y="2501426"/>
            <a:ext cx="228600" cy="22860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458984" y="4914933"/>
            <a:ext cx="228600" cy="228600"/>
          </a:xfrm>
          <a:prstGeom prst="ellips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7458984" y="4110430"/>
            <a:ext cx="228600" cy="22860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7458984" y="1696924"/>
            <a:ext cx="228600" cy="228600"/>
          </a:xfrm>
          <a:prstGeom prst="ellips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7458984" y="3305928"/>
            <a:ext cx="228600" cy="228600"/>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13"/>
          <p:cNvSpPr>
            <a:spLocks noChangeArrowheads="1"/>
          </p:cNvSpPr>
          <p:nvPr/>
        </p:nvSpPr>
        <p:spPr bwMode="auto">
          <a:xfrm>
            <a:off x="7852056" y="1512478"/>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4" name="矩形 13"/>
          <p:cNvSpPr>
            <a:spLocks noChangeArrowheads="1"/>
          </p:cNvSpPr>
          <p:nvPr/>
        </p:nvSpPr>
        <p:spPr bwMode="auto">
          <a:xfrm>
            <a:off x="7852056" y="2316851"/>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5" name="矩形 13"/>
          <p:cNvSpPr>
            <a:spLocks noChangeArrowheads="1"/>
          </p:cNvSpPr>
          <p:nvPr/>
        </p:nvSpPr>
        <p:spPr bwMode="auto">
          <a:xfrm>
            <a:off x="7852056" y="3121224"/>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6" name="矩形 13"/>
          <p:cNvSpPr>
            <a:spLocks noChangeArrowheads="1"/>
          </p:cNvSpPr>
          <p:nvPr/>
        </p:nvSpPr>
        <p:spPr bwMode="auto">
          <a:xfrm>
            <a:off x="7852056" y="3925596"/>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37" name="矩形 13"/>
          <p:cNvSpPr>
            <a:spLocks noChangeArrowheads="1"/>
          </p:cNvSpPr>
          <p:nvPr/>
        </p:nvSpPr>
        <p:spPr bwMode="auto">
          <a:xfrm>
            <a:off x="7852056" y="4729969"/>
            <a:ext cx="2592387" cy="10058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点击添加标题</a:t>
            </a:r>
          </a:p>
          <a:p>
            <a:pPr>
              <a:lnSpc>
                <a:spcPct val="100000"/>
              </a:lnSpc>
              <a:spcBef>
                <a:spcPct val="0"/>
              </a:spcBef>
              <a:buClr>
                <a:schemeClr val="accent1"/>
              </a:buClr>
              <a:buFont charset="0" panose="020b0604020202020204" pitchFamily="34" typeface="Arial"/>
              <a:buNone/>
            </a:pPr>
            <a:r>
              <a:rPr altLang="en-US" b="1" lang="zh-CN" smtClean="0" sz="2000">
                <a:latin charset="-122" panose="020b0503020204020204" pitchFamily="34" typeface="微软雅黑"/>
                <a:ea charset="-122" panose="020b0503020204020204" pitchFamily="34" typeface="微软雅黑"/>
              </a:rPr>
              <a:t>单击此处添加文字内容</a:t>
            </a:r>
          </a:p>
        </p:txBody>
      </p:sp>
      <p:sp>
        <p:nvSpPr>
          <p:cNvPr id="2" name="五边形 1"/>
          <p:cNvSpPr/>
          <p:nvPr/>
        </p:nvSpPr>
        <p:spPr>
          <a:xfrm>
            <a:off x="385009" y="1805676"/>
            <a:ext cx="5598695" cy="644860"/>
          </a:xfrm>
          <a:prstGeom prst="homePlat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FCC818"/>
              </a:solidFill>
            </a:endParaRPr>
          </a:p>
        </p:txBody>
      </p:sp>
      <p:sp>
        <p:nvSpPr>
          <p:cNvPr id="30" name="五边形 29"/>
          <p:cNvSpPr/>
          <p:nvPr/>
        </p:nvSpPr>
        <p:spPr>
          <a:xfrm>
            <a:off x="385009" y="2442763"/>
            <a:ext cx="5598695" cy="644860"/>
          </a:xfrm>
          <a:prstGeom prst="homePlat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8" name="五边形 37"/>
          <p:cNvSpPr/>
          <p:nvPr/>
        </p:nvSpPr>
        <p:spPr>
          <a:xfrm>
            <a:off x="385009" y="3079850"/>
            <a:ext cx="5598695" cy="644860"/>
          </a:xfrm>
          <a:prstGeom prst="homePlat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9" name="五边形 38"/>
          <p:cNvSpPr/>
          <p:nvPr/>
        </p:nvSpPr>
        <p:spPr>
          <a:xfrm>
            <a:off x="385009" y="3716938"/>
            <a:ext cx="5598695" cy="644860"/>
          </a:xfrm>
          <a:prstGeom prst="homePlat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0" name="五边形 39"/>
          <p:cNvSpPr/>
          <p:nvPr/>
        </p:nvSpPr>
        <p:spPr>
          <a:xfrm>
            <a:off x="385009" y="4354025"/>
            <a:ext cx="5598695" cy="644860"/>
          </a:xfrm>
          <a:prstGeom prst="homePlat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FCC818"/>
              </a:solidFill>
            </a:endParaRP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611909" y="928595"/>
            <a:ext cx="2566155" cy="5000810"/>
          </a:xfrm>
          <a:prstGeom prst="rect">
            <a:avLst/>
          </a:prstGeom>
        </p:spPr>
      </p:pic>
      <p:sp>
        <p:nvSpPr>
          <p:cNvPr id="25" name="文本框 24"/>
          <p:cNvSpPr txBox="1"/>
          <p:nvPr/>
        </p:nvSpPr>
        <p:spPr>
          <a:xfrm>
            <a:off x="2155160" y="4428873"/>
            <a:ext cx="1441221" cy="365760"/>
          </a:xfrm>
          <a:prstGeom prst="rect">
            <a:avLst/>
          </a:prstGeom>
          <a:noFill/>
        </p:spPr>
        <p:txBody>
          <a:bodyPr rtlCol="0" wrap="square">
            <a:spAutoFit/>
          </a:bodyPr>
          <a:lstStyle/>
          <a:p>
            <a:pPr algn="ctr"/>
            <a:r>
              <a:rPr altLang="en-US" b="1" lang="zh-CN" smtClean="0">
                <a:solidFill>
                  <a:srgbClr val="609DA7"/>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6" name="文本框 25"/>
          <p:cNvSpPr txBox="1"/>
          <p:nvPr/>
        </p:nvSpPr>
        <p:spPr>
          <a:xfrm>
            <a:off x="2155160" y="3798941"/>
            <a:ext cx="1441221" cy="365760"/>
          </a:xfrm>
          <a:prstGeom prst="rect">
            <a:avLst/>
          </a:prstGeom>
          <a:noFill/>
        </p:spPr>
        <p:txBody>
          <a:bodyPr rtlCol="0"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7" name="文本框 26"/>
          <p:cNvSpPr txBox="1"/>
          <p:nvPr/>
        </p:nvSpPr>
        <p:spPr>
          <a:xfrm>
            <a:off x="2155160" y="3169008"/>
            <a:ext cx="1441221" cy="365760"/>
          </a:xfrm>
          <a:prstGeom prst="rect">
            <a:avLst/>
          </a:prstGeom>
          <a:noFill/>
        </p:spPr>
        <p:txBody>
          <a:bodyPr rtlCol="0" wrap="square">
            <a:spAutoFit/>
          </a:bodyPr>
          <a:lstStyle/>
          <a:p>
            <a:pPr algn="ctr"/>
            <a:r>
              <a:rPr altLang="en-US" b="1" lang="zh-CN" smtClean="0">
                <a:solidFill>
                  <a:srgbClr val="609DA7"/>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28" name="文本框 27"/>
          <p:cNvSpPr txBox="1"/>
          <p:nvPr/>
        </p:nvSpPr>
        <p:spPr>
          <a:xfrm>
            <a:off x="2155160" y="2539076"/>
            <a:ext cx="1441221" cy="365760"/>
          </a:xfrm>
          <a:prstGeom prst="rect">
            <a:avLst/>
          </a:prstGeom>
          <a:noFill/>
        </p:spPr>
        <p:txBody>
          <a:bodyPr rtlCol="0"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
        <p:nvSpPr>
          <p:cNvPr id="31" name="文本框 30"/>
          <p:cNvSpPr txBox="1"/>
          <p:nvPr/>
        </p:nvSpPr>
        <p:spPr>
          <a:xfrm>
            <a:off x="2155160" y="5058807"/>
            <a:ext cx="1441221" cy="365760"/>
          </a:xfrm>
          <a:prstGeom prst="rect">
            <a:avLst/>
          </a:prstGeom>
          <a:noFill/>
        </p:spPr>
        <p:txBody>
          <a:bodyPr rtlCol="0"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添加文字</a:t>
            </a:r>
          </a:p>
        </p:txBody>
      </p:sp>
    </p:spTree>
    <p:extLst>
      <p:ext uri="{BB962C8B-B14F-4D97-AF65-F5344CB8AC3E}">
        <p14:creationId val="2100304495"/>
      </p:ext>
    </p:extLst>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6000" l="17019" r="5693" t="8821"/>
          <a:stretch>
            <a:fillRect/>
          </a:stretch>
        </p:blipFill>
        <p:spPr>
          <a:xfrm>
            <a:off x="173507" y="2175758"/>
            <a:ext cx="2922388" cy="1692000"/>
          </a:xfrm>
          <a:prstGeom prst="rect">
            <a:avLst/>
          </a:prstGeom>
          <a:noFill/>
          <a:ln>
            <a:noFill/>
          </a:ln>
        </p:spPr>
      </p:pic>
      <p:pic>
        <p:nvPicPr>
          <p:cNvPr id="3" name="图片 2"/>
          <p:cNvPicPr>
            <a:picLocks noChangeAspect="1"/>
          </p:cNvPicPr>
          <p:nvPr/>
        </p:nvPicPr>
        <p:blipFill>
          <a:blip r:embed="rId3">
            <a:extLst>
              <a:ext uri="{28A0092B-C50C-407E-A947-70E740481C1C}">
                <a14:useLocalDpi val="0"/>
              </a:ext>
            </a:extLst>
          </a:blip>
          <a:srcRect b="28481" l="16122" r="13891" t="18318"/>
          <a:stretch>
            <a:fillRect/>
          </a:stretch>
        </p:blipFill>
        <p:spPr>
          <a:xfrm>
            <a:off x="3147707" y="4087685"/>
            <a:ext cx="2922388" cy="1692000"/>
          </a:xfrm>
          <a:prstGeom prst="rect">
            <a:avLst/>
          </a:prstGeom>
          <a:noFill/>
          <a:ln>
            <a:noFill/>
          </a:ln>
        </p:spPr>
      </p:pic>
      <p:pic>
        <p:nvPicPr>
          <p:cNvPr id="4" name="图片 3"/>
          <p:cNvPicPr>
            <a:picLocks noChangeAspect="1"/>
          </p:cNvPicPr>
          <p:nvPr/>
        </p:nvPicPr>
        <p:blipFill>
          <a:blip r:embed="rId4">
            <a:extLst>
              <a:ext uri="{28A0092B-C50C-407E-A947-70E740481C1C}">
                <a14:useLocalDpi val="0"/>
              </a:ext>
            </a:extLst>
          </a:blip>
          <a:srcRect b="16213" l="20967" r="7697" t="25631"/>
          <a:stretch>
            <a:fillRect/>
          </a:stretch>
        </p:blipFill>
        <p:spPr>
          <a:xfrm>
            <a:off x="6121908" y="2175758"/>
            <a:ext cx="2922388" cy="1692000"/>
          </a:xfrm>
          <a:prstGeom prst="rect">
            <a:avLst/>
          </a:prstGeom>
          <a:noFill/>
          <a:ln>
            <a:noFill/>
          </a:ln>
        </p:spPr>
      </p:pic>
      <p:pic>
        <p:nvPicPr>
          <p:cNvPr id="5" name="图片 4"/>
          <p:cNvPicPr>
            <a:picLocks noChangeAspect="1"/>
          </p:cNvPicPr>
          <p:nvPr/>
        </p:nvPicPr>
        <p:blipFill>
          <a:blip r:embed="rId5">
            <a:extLst>
              <a:ext uri="{28A0092B-C50C-407E-A947-70E740481C1C}">
                <a14:useLocalDpi val="0"/>
              </a:ext>
            </a:extLst>
          </a:blip>
          <a:srcRect b="30147" l="15726" r="1624" t="169"/>
          <a:stretch>
            <a:fillRect/>
          </a:stretch>
        </p:blipFill>
        <p:spPr>
          <a:xfrm>
            <a:off x="9096111" y="4087685"/>
            <a:ext cx="2922388" cy="1692000"/>
          </a:xfrm>
          <a:prstGeom prst="rect">
            <a:avLst/>
          </a:prstGeom>
          <a:noFill/>
          <a:ln>
            <a:noFill/>
          </a:ln>
        </p:spPr>
      </p:pic>
      <p:sp>
        <p:nvSpPr>
          <p:cNvPr id="6" name="矩形 5"/>
          <p:cNvSpPr/>
          <p:nvPr/>
        </p:nvSpPr>
        <p:spPr>
          <a:xfrm>
            <a:off x="173502" y="4087685"/>
            <a:ext cx="2922393" cy="1692000"/>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KEYWORD</a:t>
            </a:r>
          </a:p>
          <a:p>
            <a:pPr algn="ctr"/>
            <a:r>
              <a:rPr altLang="zh-CN" b="1" lang="en-US" smtClean="0" sz="2400">
                <a:solidFill>
                  <a:schemeClr val="bg1"/>
                </a:solidFill>
                <a:latin charset="-122" panose="020b0503020204020204" pitchFamily="34" typeface="微软雅黑"/>
                <a:ea charset="-122" panose="020b0503020204020204" pitchFamily="34" typeface="微软雅黑"/>
              </a:rPr>
              <a:t>这里输入简单的文字概述</a:t>
            </a:r>
          </a:p>
          <a:p>
            <a:pPr algn="ctr"/>
            <a:r>
              <a:rPr altLang="zh-CN" b="1" lang="en-US" smtClean="0" sz="2400">
                <a:solidFill>
                  <a:schemeClr val="bg1"/>
                </a:solidFill>
                <a:latin charset="-122" panose="020b0503020204020204" pitchFamily="34" typeface="微软雅黑"/>
                <a:ea charset="-122" panose="020b0503020204020204" pitchFamily="34" typeface="微软雅黑"/>
              </a:rPr>
              <a:t>这里输入简单的文字概述</a:t>
            </a:r>
          </a:p>
        </p:txBody>
      </p:sp>
      <p:sp>
        <p:nvSpPr>
          <p:cNvPr id="7" name="矩形 6"/>
          <p:cNvSpPr/>
          <p:nvPr/>
        </p:nvSpPr>
        <p:spPr>
          <a:xfrm>
            <a:off x="3147705" y="2175758"/>
            <a:ext cx="2922393" cy="1692000"/>
          </a:xfrm>
          <a:prstGeom prst="rect">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latin charset="-122" panose="020b0503020204020204" pitchFamily="34" typeface="微软雅黑"/>
                <a:ea charset="-122" panose="020b0503020204020204" pitchFamily="34" typeface="微软雅黑"/>
              </a:rPr>
              <a:t>KEYWORD</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p:txBody>
      </p:sp>
      <p:sp>
        <p:nvSpPr>
          <p:cNvPr id="8" name="矩形 7"/>
          <p:cNvSpPr/>
          <p:nvPr/>
        </p:nvSpPr>
        <p:spPr>
          <a:xfrm>
            <a:off x="6121907" y="4087685"/>
            <a:ext cx="2922393" cy="1692000"/>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latin charset="-122" panose="020b0503020204020204" pitchFamily="34" typeface="微软雅黑"/>
                <a:ea charset="-122" panose="020b0503020204020204" pitchFamily="34" typeface="微软雅黑"/>
              </a:rPr>
              <a:t>KEYWORD</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p:txBody>
      </p:sp>
      <p:sp>
        <p:nvSpPr>
          <p:cNvPr id="9" name="矩形 8"/>
          <p:cNvSpPr/>
          <p:nvPr/>
        </p:nvSpPr>
        <p:spPr>
          <a:xfrm>
            <a:off x="9096106" y="2175758"/>
            <a:ext cx="2922393" cy="1692000"/>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latin charset="-122" panose="020b0503020204020204" pitchFamily="34" typeface="微软雅黑"/>
                <a:ea charset="-122" panose="020b0503020204020204" pitchFamily="34" typeface="微软雅黑"/>
              </a:rPr>
              <a:t>KEYWORD</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a:p>
            <a:pPr algn="ctr"/>
            <a:r>
              <a:rPr altLang="zh-CN" b="1" lang="en-US" sz="2400">
                <a:solidFill>
                  <a:schemeClr val="bg1"/>
                </a:solidFill>
                <a:latin charset="-122" panose="020b0503020204020204" pitchFamily="34" typeface="微软雅黑"/>
                <a:ea charset="-122" panose="020b0503020204020204" pitchFamily="34" typeface="微软雅黑"/>
              </a:rPr>
              <a:t>这里输入简单的文字概述</a:t>
            </a:r>
          </a:p>
        </p:txBody>
      </p:sp>
      <p:cxnSp>
        <p:nvCxnSpPr>
          <p:cNvPr id="10" name="直接连接符 9"/>
          <p:cNvCxnSpPr/>
          <p:nvPr/>
        </p:nvCxnSpPr>
        <p:spPr>
          <a:xfrm>
            <a:off x="173502"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724688"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63967" y="1078316"/>
            <a:ext cx="2064067" cy="518160"/>
          </a:xfrm>
          <a:prstGeom prst="rect">
            <a:avLst/>
          </a:prstGeom>
          <a:noFill/>
          <a:ln>
            <a:noFill/>
          </a:ln>
        </p:spPr>
        <p:txBody>
          <a:bodyPr rtlCol="0" wrap="none">
            <a:spAutoFit/>
          </a:bodyPr>
          <a:lstStyle/>
          <a:p>
            <a:pPr algn="ctr"/>
            <a:r>
              <a:rPr altLang="zh-CN" b="1" lang="en-US" smtClean="0" sz="2800">
                <a:solidFill>
                  <a:schemeClr val="tx1">
                    <a:lumMod val="75000"/>
                    <a:lumOff val="25000"/>
                  </a:schemeClr>
                </a:solidFill>
                <a:latin charset="-122" panose="020b0503020204020204" pitchFamily="34" typeface="微软雅黑"/>
                <a:ea charset="-122" panose="020b0503020204020204" pitchFamily="34" typeface="微软雅黑"/>
              </a:rPr>
              <a:t>KEYWORD</a:t>
            </a:r>
          </a:p>
        </p:txBody>
      </p:sp>
      <p:sp>
        <p:nvSpPr>
          <p:cNvPr id="13" name="TextBox 15"/>
          <p:cNvSpPr txBox="1"/>
          <p:nvPr/>
        </p:nvSpPr>
        <p:spPr>
          <a:xfrm>
            <a:off x="5122860" y="1509078"/>
            <a:ext cx="1946281" cy="365760"/>
          </a:xfrm>
          <a:prstGeom prst="rect">
            <a:avLst/>
          </a:prstGeom>
          <a:noFill/>
        </p:spPr>
        <p:txBody>
          <a:bodyPr rtlCol="0" wrap="square">
            <a:spAutoFit/>
          </a:bodyPr>
          <a:lstStyle/>
          <a:p>
            <a:pPr algn="ctr">
              <a:lnSpc>
                <a:spcPct val="150000"/>
              </a:lnSpc>
            </a:pPr>
            <a:r>
              <a:rPr altLang="en-US" lang="zh-CN" sz="1200">
                <a:latin charset="-122" panose="020b0503020204020204" pitchFamily="34" typeface="微软雅黑"/>
                <a:ea charset="-122" panose="020b0503020204020204" pitchFamily="34" typeface="微软雅黑"/>
              </a:rPr>
              <a:t>这里输入简单的文字概述</a:t>
            </a:r>
          </a:p>
        </p:txBody>
      </p:sp>
    </p:spTree>
    <p:extLst>
      <p:ext uri="{BB962C8B-B14F-4D97-AF65-F5344CB8AC3E}">
        <p14:creationId val="1680680806"/>
      </p:ext>
    </p:extLst>
  </p:cSld>
  <p:clrMapOvr>
    <a:masterClrMapping/>
  </p:clrMapOvr>
  <mc:AlternateContent>
    <mc:Choice Requires="p14">
      <p:transition p14:dur="700" spd="med">
        <p:fade/>
      </p:transition>
    </mc:Choice>
    <mc:Fallback>
      <p:transition spd="med">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1082887" y="4324536"/>
            <a:ext cx="10026227" cy="1341326"/>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6" name="任意多边形 5"/>
          <p:cNvSpPr/>
          <p:nvPr/>
        </p:nvSpPr>
        <p:spPr>
          <a:xfrm>
            <a:off x="1082887" y="2758337"/>
            <a:ext cx="10026227" cy="1341326"/>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7" name="任意多边形 6"/>
          <p:cNvSpPr/>
          <p:nvPr/>
        </p:nvSpPr>
        <p:spPr>
          <a:xfrm>
            <a:off x="1082887" y="1192138"/>
            <a:ext cx="10026227" cy="1341326"/>
          </a:xfrm>
          <a:custGeom>
            <a:gdLst>
              <a:gd fmla="*/ 0 w 11343473" name="connsiteX0"/>
              <a:gd fmla="*/ 151755 h 1517550" name="connsiteY0"/>
              <a:gd fmla="*/ 151755 w 11343473" name="connsiteX1"/>
              <a:gd fmla="*/ 0 h 1517550" name="connsiteY1"/>
              <a:gd fmla="*/ 11191718 w 11343473" name="connsiteX2"/>
              <a:gd fmla="*/ 0 h 1517550" name="connsiteY2"/>
              <a:gd fmla="*/ 11343473 w 11343473" name="connsiteX3"/>
              <a:gd fmla="*/ 151755 h 1517550" name="connsiteY3"/>
              <a:gd fmla="*/ 11343473 w 11343473" name="connsiteX4"/>
              <a:gd fmla="*/ 1365795 h 1517550" name="connsiteY4"/>
              <a:gd fmla="*/ 11191718 w 11343473" name="connsiteX5"/>
              <a:gd fmla="*/ 1517550 h 1517550" name="connsiteY5"/>
              <a:gd fmla="*/ 151755 w 11343473" name="connsiteX6"/>
              <a:gd fmla="*/ 1517550 h 1517550" name="connsiteY6"/>
              <a:gd fmla="*/ 0 w 11343473" name="connsiteX7"/>
              <a:gd fmla="*/ 1365795 h 1517550" name="connsiteY7"/>
              <a:gd fmla="*/ 0 w 11343473" name="connsiteX8"/>
              <a:gd fmla="*/ 151755 h 15175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nchorCtr="0" bIns="369824" lIns="369824" numCol="1" rIns="8310256" spcCol="1270" spcFirstLastPara="0" tIns="369824" vert="horz" wrap="square">
            <a:noAutofit/>
          </a:bodyPr>
          <a:lstStyle/>
          <a:p>
            <a:pPr algn="ctr" defTabSz="2311400" lvl="0">
              <a:lnSpc>
                <a:spcPct val="90000"/>
              </a:lnSpc>
              <a:spcBef>
                <a:spcPct val="0"/>
              </a:spcBef>
              <a:spcAft>
                <a:spcPct val="35000"/>
              </a:spcAft>
            </a:pPr>
            <a:endParaRPr altLang="en-US" kern="1200" lang="zh-CN" sz="5200"/>
          </a:p>
        </p:txBody>
      </p:sp>
      <p:sp>
        <p:nvSpPr>
          <p:cNvPr id="8" name="任意多边形 7"/>
          <p:cNvSpPr/>
          <p:nvPr/>
        </p:nvSpPr>
        <p:spPr>
          <a:xfrm>
            <a:off x="7346631" y="1304574"/>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62C4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9" name="任意多边形 8"/>
          <p:cNvSpPr/>
          <p:nvPr/>
        </p:nvSpPr>
        <p:spPr>
          <a:xfrm>
            <a:off x="6545524" y="2428935"/>
            <a:ext cx="1644377" cy="449744"/>
          </a:xfrm>
          <a:custGeom>
            <a:rect b="0" l="0" r="0" t="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b="0" g="0" r="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0" name="任意多边形 9"/>
          <p:cNvSpPr/>
          <p:nvPr/>
        </p:nvSpPr>
        <p:spPr>
          <a:xfrm>
            <a:off x="5702253" y="2878678"/>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8BC53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11" name="任意多边形 10"/>
          <p:cNvSpPr/>
          <p:nvPr/>
        </p:nvSpPr>
        <p:spPr>
          <a:xfrm>
            <a:off x="5333480" y="4003039"/>
            <a:ext cx="1096251" cy="449744"/>
          </a:xfrm>
          <a:custGeom>
            <a:rect b="0" l="0" r="0" t="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2" name="任意多边形 11"/>
          <p:cNvSpPr/>
          <p:nvPr/>
        </p:nvSpPr>
        <p:spPr>
          <a:xfrm>
            <a:off x="4606002" y="4452783"/>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E73C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kern="1200" lang="en-US" smtClean="0" sz="2000">
                <a:latin charset="-122" panose="020b0503020204020204" pitchFamily="34" typeface="微软雅黑"/>
                <a:ea charset="-122" panose="020b0503020204020204" pitchFamily="34" typeface="微软雅黑"/>
              </a:rPr>
              <a:t>Keyword</a:t>
            </a:r>
          </a:p>
        </p:txBody>
      </p:sp>
      <p:sp>
        <p:nvSpPr>
          <p:cNvPr id="13" name="任意多边形 12"/>
          <p:cNvSpPr/>
          <p:nvPr/>
        </p:nvSpPr>
        <p:spPr>
          <a:xfrm>
            <a:off x="6576429" y="4010930"/>
            <a:ext cx="1004352" cy="449744"/>
          </a:xfrm>
          <a:custGeom>
            <a:rect b="0" l="0" r="0" t="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4" name="任意多边形 13"/>
          <p:cNvSpPr/>
          <p:nvPr/>
        </p:nvSpPr>
        <p:spPr>
          <a:xfrm>
            <a:off x="6798505" y="4452783"/>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05A2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lang="en-US" sz="2000">
                <a:latin charset="-122" panose="020b0503020204020204" pitchFamily="34" typeface="微软雅黑"/>
                <a:ea charset="-122" panose="020b0503020204020204" pitchFamily="34" typeface="微软雅黑"/>
              </a:rPr>
              <a:t>Keyword</a:t>
            </a:r>
          </a:p>
        </p:txBody>
      </p:sp>
      <p:sp>
        <p:nvSpPr>
          <p:cNvPr id="15" name="任意多边形 14"/>
          <p:cNvSpPr/>
          <p:nvPr/>
        </p:nvSpPr>
        <p:spPr>
          <a:xfrm>
            <a:off x="8189901" y="2428935"/>
            <a:ext cx="1644377" cy="449744"/>
          </a:xfrm>
          <a:custGeom>
            <a:rect b="0" l="0" r="0" t="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b="0" g="0" r="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6" name="任意多边形 15"/>
          <p:cNvSpPr/>
          <p:nvPr/>
        </p:nvSpPr>
        <p:spPr>
          <a:xfrm>
            <a:off x="8991008" y="2878678"/>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AAF3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endParaRPr altLang="en-US" kern="1200" lang="zh-CN" sz="4900"/>
          </a:p>
        </p:txBody>
      </p:sp>
      <p:sp>
        <p:nvSpPr>
          <p:cNvPr id="17" name="任意多边形 16"/>
          <p:cNvSpPr/>
          <p:nvPr/>
        </p:nvSpPr>
        <p:spPr>
          <a:xfrm>
            <a:off x="9793867" y="4003039"/>
            <a:ext cx="80822" cy="449744"/>
          </a:xfrm>
          <a:custGeom>
            <a:rect b="0" l="0" r="0" t="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b="0" g="0" r="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p:txBody>
      </p:sp>
      <p:sp>
        <p:nvSpPr>
          <p:cNvPr id="18" name="任意多边形 17"/>
          <p:cNvSpPr/>
          <p:nvPr/>
        </p:nvSpPr>
        <p:spPr>
          <a:xfrm>
            <a:off x="8991008" y="4452783"/>
            <a:ext cx="1686540" cy="1124360"/>
          </a:xfrm>
          <a:custGeom>
            <a:gdLst>
              <a:gd fmla="*/ 0 w 1908118" name="connsiteX0"/>
              <a:gd fmla="*/ 127208 h 1272078" name="connsiteY0"/>
              <a:gd fmla="*/ 127208 w 1908118" name="connsiteX1"/>
              <a:gd fmla="*/ 0 h 1272078" name="connsiteY1"/>
              <a:gd fmla="*/ 1780910 w 1908118" name="connsiteX2"/>
              <a:gd fmla="*/ 0 h 1272078" name="connsiteY2"/>
              <a:gd fmla="*/ 1908118 w 1908118" name="connsiteX3"/>
              <a:gd fmla="*/ 127208 h 1272078" name="connsiteY3"/>
              <a:gd fmla="*/ 1908118 w 1908118" name="connsiteX4"/>
              <a:gd fmla="*/ 1144870 h 1272078" name="connsiteY4"/>
              <a:gd fmla="*/ 1780910 w 1908118" name="connsiteX5"/>
              <a:gd fmla="*/ 1272078 h 1272078" name="connsiteY5"/>
              <a:gd fmla="*/ 127208 w 1908118" name="connsiteX6"/>
              <a:gd fmla="*/ 1272078 h 1272078" name="connsiteY6"/>
              <a:gd fmla="*/ 0 w 1908118" name="connsiteX7"/>
              <a:gd fmla="*/ 1144870 h 1272078" name="connsiteY7"/>
              <a:gd fmla="*/ 0 w 1908118" name="connsiteX8"/>
              <a:gd fmla="*/ 127208 h 12720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0272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223948" lIns="223948" numCol="1" rIns="223948" spcCol="1270" spcFirstLastPara="0" tIns="223948" vert="horz" wrap="square">
            <a:noAutofit/>
          </a:bodyPr>
          <a:lstStyle/>
          <a:p>
            <a:pPr algn="ctr" defTabSz="2178050" lvl="0">
              <a:lnSpc>
                <a:spcPct val="90000"/>
              </a:lnSpc>
              <a:spcBef>
                <a:spcPct val="0"/>
              </a:spcBef>
              <a:spcAft>
                <a:spcPct val="35000"/>
              </a:spcAft>
            </a:pPr>
            <a:r>
              <a:rPr altLang="zh-CN" lang="en-US" sz="2000">
                <a:latin charset="-122" panose="020b0503020204020204" pitchFamily="34" typeface="微软雅黑"/>
                <a:ea charset="-122" panose="020b0503020204020204" pitchFamily="34" typeface="微软雅黑"/>
              </a:rPr>
              <a:t>Keyword</a:t>
            </a:r>
          </a:p>
        </p:txBody>
      </p:sp>
      <p:sp>
        <p:nvSpPr>
          <p:cNvPr id="19" name="KSO_Shape"/>
          <p:cNvSpPr/>
          <p:nvPr/>
        </p:nvSpPr>
        <p:spPr>
          <a:xfrm>
            <a:off x="1347963" y="1572066"/>
            <a:ext cx="487742" cy="48774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CA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0" name="KSO_Shape"/>
          <p:cNvSpPr/>
          <p:nvPr/>
        </p:nvSpPr>
        <p:spPr>
          <a:xfrm>
            <a:off x="1347963" y="3171579"/>
            <a:ext cx="487742" cy="48774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3" name="KSO_Shape"/>
          <p:cNvSpPr/>
          <p:nvPr/>
        </p:nvSpPr>
        <p:spPr>
          <a:xfrm>
            <a:off x="1347963" y="4771092"/>
            <a:ext cx="487742" cy="487742"/>
          </a:xfrm>
          <a:custGeom>
            <a:gdLst>
              <a:gd fmla="*/ 424729 w 742418" name="connsiteX0"/>
              <a:gd fmla="*/ 206218 h 742418" name="connsiteY0"/>
              <a:gd fmla="*/ 450641 w 742418" name="connsiteX1"/>
              <a:gd fmla="*/ 216951 h 742418" name="connsiteY1"/>
              <a:gd fmla="*/ 574959 w 742418" name="connsiteX2"/>
              <a:gd fmla="*/ 341269 h 742418" name="connsiteY2"/>
              <a:gd fmla="*/ 579768 w 742418" name="connsiteX3"/>
              <a:gd fmla="*/ 347074 h 742418" name="connsiteY3"/>
              <a:gd fmla="*/ 580353 w 742418" name="connsiteX4"/>
              <a:gd fmla="*/ 348130 h 742418" name="connsiteY4"/>
              <a:gd fmla="*/ 582691 w 742418" name="connsiteX5"/>
              <a:gd fmla="*/ 352485 h 742418" name="connsiteY5"/>
              <a:gd fmla="*/ 586400 w 742418" name="connsiteX6"/>
              <a:gd fmla="*/ 371153 h 742418" name="connsiteY6"/>
              <a:gd fmla="*/ 582691 w 742418" name="connsiteX7"/>
              <a:gd fmla="*/ 389821 h 742418" name="connsiteY7"/>
              <a:gd fmla="*/ 581273 w 742418" name="connsiteX8"/>
              <a:gd fmla="*/ 393115 h 742418" name="connsiteY8"/>
              <a:gd fmla="*/ 579386 w 742418" name="connsiteX9"/>
              <a:gd fmla="*/ 395514 h 742418" name="connsiteY9"/>
              <a:gd fmla="*/ 573943 w 742418" name="connsiteX10"/>
              <a:gd fmla="*/ 401149 h 742418" name="connsiteY10"/>
              <a:gd fmla="*/ 449625 w 742418" name="connsiteX11"/>
              <a:gd fmla="*/ 525467 h 742418" name="connsiteY11"/>
              <a:gd fmla="*/ 397801 w 742418" name="connsiteX12"/>
              <a:gd fmla="*/ 525467 h 742418" name="connsiteY12"/>
              <a:gd fmla="*/ 397801 w 742418" name="connsiteX13"/>
              <a:gd fmla="*/ 473643 h 742418" name="connsiteY13"/>
              <a:gd fmla="*/ 462843 w 742418" name="connsiteX14"/>
              <a:gd fmla="*/ 408602 h 742418" name="connsiteY14"/>
              <a:gd fmla="*/ 192664 w 742418" name="connsiteX15"/>
              <a:gd fmla="*/ 408602 h 742418" name="connsiteY15"/>
              <a:gd fmla="*/ 156019 w 742418" name="connsiteX16"/>
              <a:gd fmla="*/ 371957 h 742418" name="connsiteY16"/>
              <a:gd fmla="*/ 192664 w 742418" name="connsiteX17"/>
              <a:gd fmla="*/ 335311 h 742418" name="connsiteY17"/>
              <a:gd fmla="*/ 465353 w 742418" name="connsiteX18"/>
              <a:gd fmla="*/ 335311 h 742418" name="connsiteY18"/>
              <a:gd fmla="*/ 398817 w 742418" name="connsiteX19"/>
              <a:gd fmla="*/ 268775 h 742418" name="connsiteY19"/>
              <a:gd fmla="*/ 398817 w 742418" name="connsiteX20"/>
              <a:gd fmla="*/ 216951 h 742418" name="connsiteY20"/>
              <a:gd fmla="*/ 424729 w 742418" name="connsiteX21"/>
              <a:gd fmla="*/ 206218 h 742418" name="connsiteY21"/>
              <a:gd fmla="*/ 371209 w 742418" name="connsiteX22"/>
              <a:gd fmla="*/ 67983 h 742418" name="connsiteY22"/>
              <a:gd fmla="*/ 67983 w 742418" name="connsiteX23"/>
              <a:gd fmla="*/ 371209 h 742418" name="connsiteY23"/>
              <a:gd fmla="*/ 371209 w 742418" name="connsiteX24"/>
              <a:gd fmla="*/ 674435 h 742418" name="connsiteY24"/>
              <a:gd fmla="*/ 674435 w 742418" name="connsiteX25"/>
              <a:gd fmla="*/ 371209 h 742418" name="connsiteY25"/>
              <a:gd fmla="*/ 371209 w 742418" name="connsiteX26"/>
              <a:gd fmla="*/ 67983 h 742418" name="connsiteY26"/>
              <a:gd fmla="*/ 371209 w 742418" name="connsiteX27"/>
              <a:gd fmla="*/ 0 h 742418" name="connsiteY27"/>
              <a:gd fmla="*/ 742418 w 742418" name="connsiteX28"/>
              <a:gd fmla="*/ 371209 h 742418" name="connsiteY28"/>
              <a:gd fmla="*/ 371209 w 742418" name="connsiteX29"/>
              <a:gd fmla="*/ 742418 h 742418" name="connsiteY29"/>
              <a:gd fmla="*/ 0 w 742418" name="connsiteX30"/>
              <a:gd fmla="*/ 371209 h 742418" name="connsiteY30"/>
              <a:gd fmla="*/ 371209 w 742418" name="connsiteX31"/>
              <a:gd fmla="*/ 0 h 74241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5" name="KSO_Shape"/>
          <p:cNvSpPr/>
          <p:nvPr/>
        </p:nvSpPr>
        <p:spPr bwMode="auto">
          <a:xfrm>
            <a:off x="6235935" y="3254648"/>
            <a:ext cx="559036" cy="476112"/>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lstStyle/>
          <a:p>
            <a:endParaRPr altLang="en-US" lang="zh-CN"/>
          </a:p>
        </p:txBody>
      </p:sp>
      <p:sp>
        <p:nvSpPr>
          <p:cNvPr id="26" name="KSO_Shape"/>
          <p:cNvSpPr/>
          <p:nvPr/>
        </p:nvSpPr>
        <p:spPr bwMode="auto">
          <a:xfrm>
            <a:off x="9514349" y="3203318"/>
            <a:ext cx="559036" cy="516177"/>
          </a:xfrm>
          <a:custGeom>
            <a:gdLst>
              <a:gd fmla="*/ 1541616 w 4477" name="T0"/>
              <a:gd fmla="*/ 16590 h 4133" name="T1"/>
              <a:gd fmla="*/ 1513532 w 4477" name="T2"/>
              <a:gd fmla="*/ 7657 h 4133" name="T3"/>
              <a:gd fmla="*/ 1486725 w 4477" name="T4"/>
              <a:gd fmla="*/ 2127 h 4133" name="T5"/>
              <a:gd fmla="*/ 1461195 w 4477" name="T6"/>
              <a:gd fmla="*/ 0 h 4133" name="T7"/>
              <a:gd fmla="*/ 1436516 w 4477" name="T8"/>
              <a:gd fmla="*/ 1276 h 4133" name="T9"/>
              <a:gd fmla="*/ 1413113 w 4477" name="T10"/>
              <a:gd fmla="*/ 5530 h 4133" name="T11"/>
              <a:gd fmla="*/ 1390561 w 4477" name="T12"/>
              <a:gd fmla="*/ 12762 h 4133" name="T13"/>
              <a:gd fmla="*/ 1369711 w 4477" name="T14"/>
              <a:gd fmla="*/ 22971 h 4133" name="T15"/>
              <a:gd fmla="*/ 1348861 w 4477" name="T16"/>
              <a:gd fmla="*/ 36158 h 4133" name="T17"/>
              <a:gd fmla="*/ 1329287 w 4477" name="T18"/>
              <a:gd fmla="*/ 51472 h 4133" name="T19"/>
              <a:gd fmla="*/ 1304608 w 4477" name="T20"/>
              <a:gd fmla="*/ 76145 h 4133" name="T21"/>
              <a:gd fmla="*/ 1316522 w 4477" name="T22"/>
              <a:gd fmla="*/ 210142 h 4133" name="T23"/>
              <a:gd fmla="*/ 1340776 w 4477" name="T24"/>
              <a:gd fmla="*/ 405821 h 4133" name="T25"/>
              <a:gd fmla="*/ 1372689 w 4477" name="T26"/>
              <a:gd fmla="*/ 594694 h 4133" name="T27"/>
              <a:gd fmla="*/ 1411836 w 4477" name="T28"/>
              <a:gd fmla="*/ 777186 h 4133" name="T29"/>
              <a:gd fmla="*/ 1449706 w 4477" name="T30"/>
              <a:gd fmla="*/ 923946 h 4133" name="T31"/>
              <a:gd fmla="*/ 1475662 w 4477" name="T32"/>
              <a:gd fmla="*/ 1009874 h 4133" name="T33"/>
              <a:gd fmla="*/ 1493534 w 4477" name="T34"/>
              <a:gd fmla="*/ 1066026 h 4133" name="T35"/>
              <a:gd fmla="*/ 1811814 w 4477" name="T36"/>
              <a:gd fmla="*/ 960104 h 4133" name="T37"/>
              <a:gd fmla="*/ 1798623 w 4477" name="T38"/>
              <a:gd fmla="*/ 861839 h 4133" name="T39"/>
              <a:gd fmla="*/ 1782454 w 4477" name="T40"/>
              <a:gd fmla="*/ 764850 h 4133" name="T41"/>
              <a:gd fmla="*/ 1764157 w 4477" name="T42"/>
              <a:gd fmla="*/ 669563 h 4133" name="T43"/>
              <a:gd fmla="*/ 1742881 w 4477" name="T44"/>
              <a:gd fmla="*/ 575977 h 4133" name="T45"/>
              <a:gd fmla="*/ 1719478 w 4477" name="T46"/>
              <a:gd fmla="*/ 484093 h 4133" name="T47"/>
              <a:gd fmla="*/ 1693097 w 4477" name="T48"/>
              <a:gd fmla="*/ 393910 h 4133" name="T49"/>
              <a:gd fmla="*/ 1664162 w 4477" name="T50"/>
              <a:gd fmla="*/ 305004 h 4133" name="T51"/>
              <a:gd fmla="*/ 1633526 w 4477" name="T52"/>
              <a:gd fmla="*/ 217799 h 4133" name="T53"/>
              <a:gd fmla="*/ 1599485 w 4477" name="T54"/>
              <a:gd fmla="*/ 131871 h 4133" name="T55"/>
              <a:gd fmla="*/ 1563742 w 4477" name="T56"/>
              <a:gd fmla="*/ 48069 h 4133" name="T57"/>
              <a:gd fmla="*/ 353597 w 4477" name="T58"/>
              <a:gd fmla="*/ 1192792 h 4133" name="T59"/>
              <a:gd fmla="*/ 353597 w 4477" name="T60"/>
              <a:gd fmla="*/ 1254473 h 4133" name="T61"/>
              <a:gd fmla="*/ 1496087 w 4477" name="T62"/>
              <a:gd fmla="*/ 1433562 h 4133" name="T63"/>
              <a:gd fmla="*/ 80847 w 4477" name="T64"/>
              <a:gd fmla="*/ 1595210 h 4133" name="T65"/>
              <a:gd fmla="*/ 0 w 4477" name="T66"/>
              <a:gd fmla="*/ 561514 h 4133" name="T67"/>
              <a:gd fmla="*/ 325088 w 4477" name="T68"/>
              <a:gd fmla="*/ 213971 h 4133" name="T69"/>
              <a:gd fmla="*/ 1204614 w 4477" name="T70"/>
              <a:gd fmla="*/ 191000 h 4133" name="T71"/>
              <a:gd fmla="*/ 1212273 w 4477" name="T72"/>
              <a:gd fmla="*/ 272249 h 4133" name="T73"/>
              <a:gd fmla="*/ 461251 w 4477" name="T74"/>
              <a:gd fmla="*/ 352648 h 4133" name="T75"/>
              <a:gd fmla="*/ 442528 w 4477" name="T76"/>
              <a:gd fmla="*/ 647443 h 4133" name="T77"/>
              <a:gd fmla="*/ 161693 w 4477" name="T78"/>
              <a:gd fmla="*/ 1433562 h 4133" name="T79"/>
              <a:gd fmla="*/ 200840 w 4477" name="T80"/>
              <a:gd fmla="*/ 558111 h 4133" name="T81"/>
              <a:gd fmla="*/ 200840 w 4477" name="T82"/>
              <a:gd fmla="*/ 558111 h 4133" name="T83"/>
              <a:gd fmla="*/ 353597 w 4477" name="T84"/>
              <a:gd fmla="*/ 938409 h 4133" name="T85"/>
              <a:gd fmla="*/ 1195678 w 4477" name="T86"/>
              <a:gd fmla="*/ 938409 h 4133" name="T87"/>
              <a:gd fmla="*/ 689749 w 4477" name="T88"/>
              <a:gd fmla="*/ 708699 h 4133" name="T89"/>
              <a:gd fmla="*/ 1195678 w 4477" name="T90"/>
              <a:gd fmla="*/ 708699 h 4133" name="T91"/>
              <a:gd fmla="*/ 689749 w 4477" name="T92"/>
              <a:gd fmla="*/ 473033 h 4133" name="T93"/>
              <a:gd fmla="*/ 1195678 w 4477" name="T94"/>
              <a:gd fmla="*/ 473033 h 4133" name="T95"/>
              <a:gd fmla="*/ 1702884 w 4477" name="T96"/>
              <a:gd fmla="*/ 1505878 h 4133" name="T97"/>
              <a:gd fmla="*/ 1802878 w 4477" name="T98"/>
              <a:gd fmla="*/ 1758134 h 4133" name="T99"/>
              <a:gd fmla="*/ 1837344 w 4477" name="T100"/>
              <a:gd fmla="*/ 1473123 h 4133" name="T101"/>
              <a:gd fmla="*/ 1817771 w 4477" name="T102"/>
              <a:gd fmla="*/ 1059645 h 4133" name="T103"/>
              <a:gd fmla="*/ 1646717 w 4477" name="T104"/>
              <a:gd fmla="*/ 1482482 h 4133" name="T105"/>
              <a:gd fmla="*/ 1524596 w 4477" name="T106"/>
              <a:gd fmla="*/ 1126431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p:spPr>
        <p:txBody>
          <a:bodyPr/>
          <a:lstStyle/>
          <a:p>
            <a:endParaRPr altLang="en-US" lang="zh-CN"/>
          </a:p>
        </p:txBody>
      </p:sp>
      <p:sp>
        <p:nvSpPr>
          <p:cNvPr id="27" name="TextBox 15"/>
          <p:cNvSpPr txBox="1"/>
          <p:nvPr/>
        </p:nvSpPr>
        <p:spPr>
          <a:xfrm>
            <a:off x="1885418" y="1354096"/>
            <a:ext cx="4880632" cy="105156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a:t>
            </a:r>
          </a:p>
        </p:txBody>
      </p:sp>
      <p:sp>
        <p:nvSpPr>
          <p:cNvPr id="28" name="TextBox 15"/>
          <p:cNvSpPr txBox="1"/>
          <p:nvPr/>
        </p:nvSpPr>
        <p:spPr>
          <a:xfrm>
            <a:off x="1885417" y="3050174"/>
            <a:ext cx="3681237" cy="73152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这里输入简单的文字概述这里输入简单字概述这里输入简单简单的文字概述这里</a:t>
            </a:r>
          </a:p>
        </p:txBody>
      </p:sp>
      <p:sp>
        <p:nvSpPr>
          <p:cNvPr id="29" name="TextBox 15"/>
          <p:cNvSpPr txBox="1"/>
          <p:nvPr/>
        </p:nvSpPr>
        <p:spPr>
          <a:xfrm>
            <a:off x="1885419" y="4625941"/>
            <a:ext cx="2578480" cy="731520"/>
          </a:xfrm>
          <a:prstGeom prst="rect">
            <a:avLst/>
          </a:prstGeom>
          <a:noFill/>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这里输入简单的文字概述这里输入简单字概述这里输入</a:t>
            </a:r>
          </a:p>
        </p:txBody>
      </p:sp>
      <p:sp>
        <p:nvSpPr>
          <p:cNvPr id="30" name="KSO_Shape"/>
          <p:cNvSpPr/>
          <p:nvPr/>
        </p:nvSpPr>
        <p:spPr bwMode="auto">
          <a:xfrm>
            <a:off x="7878751" y="1451439"/>
            <a:ext cx="622298" cy="846674"/>
          </a:xfrm>
          <a:custGeom>
            <a:gdLst>
              <a:gd fmla="*/ 433263854 w 4676" name="T0"/>
              <a:gd fmla="*/ 326073671 h 6235" name="T1"/>
              <a:gd fmla="*/ 419356764 w 4676" name="T2"/>
              <a:gd fmla="*/ 272863828 h 6235" name="T3"/>
              <a:gd fmla="*/ 397143001 w 4676" name="T4"/>
              <a:gd fmla="*/ 220494202 h 6235" name="T5"/>
              <a:gd fmla="*/ 369235627 w 4676" name="T6"/>
              <a:gd fmla="*/ 170364746 h 6235" name="T7"/>
              <a:gd fmla="*/ 334328111 w 4676" name="T8"/>
              <a:gd fmla="*/ 118181800 h 6235" name="T9"/>
              <a:gd fmla="*/ 277300025 w 4676" name="T10"/>
              <a:gd fmla="*/ 46862083 h 6235" name="T11"/>
              <a:gd fmla="*/ 243886036 w 4676" name="T12"/>
              <a:gd fmla="*/ 10642030 h 6235" name="T13"/>
              <a:gd fmla="*/ 233525765 w 4676" name="T14"/>
              <a:gd fmla="*/ 3454054 h 6235" name="T15"/>
              <a:gd fmla="*/ 221671968 w 4676" name="T16"/>
              <a:gd fmla="*/ 186681 h 6235" name="T17"/>
              <a:gd fmla="*/ 211311697 w 4676" name="T18"/>
              <a:gd fmla="*/ 653536 h 6235" name="T19"/>
              <a:gd fmla="*/ 199644896 w 4676" name="T20"/>
              <a:gd fmla="*/ 5040994 h 6235" name="T21"/>
              <a:gd fmla="*/ 189097935 w 4676" name="T22"/>
              <a:gd fmla="*/ 14096083 h 6235" name="T23"/>
              <a:gd fmla="*/ 144390221 w 4676" name="T24"/>
              <a:gd fmla="*/ 64038553 h 6235" name="T25"/>
              <a:gd fmla="*/ 88855356 w 4676" name="T26"/>
              <a:gd fmla="*/ 137038703 h 6235" name="T27"/>
              <a:gd fmla="*/ 58801496 w 4676" name="T28"/>
              <a:gd fmla="*/ 184367336 h 6235" name="T29"/>
              <a:gd fmla="*/ 32294150 w 4676" name="T30"/>
              <a:gd fmla="*/ 235243516 h 6235" name="T31"/>
              <a:gd fmla="*/ 12133681 w 4676" name="T32"/>
              <a:gd fmla="*/ 288079997 h 6235" name="T33"/>
              <a:gd fmla="*/ 1120145 w 4676" name="T34"/>
              <a:gd fmla="*/ 341289840 h 6235" name="T35"/>
              <a:gd fmla="*/ 653265 w 4676" name="T36"/>
              <a:gd fmla="*/ 380497092 h 6235" name="T37"/>
              <a:gd fmla="*/ 6906949 w 4676" name="T38"/>
              <a:gd fmla="*/ 418210593 h 6235" name="T39"/>
              <a:gd fmla="*/ 19320513 w 4676" name="T40"/>
              <a:gd fmla="*/ 453497242 h 6235" name="T41"/>
              <a:gd fmla="*/ 37240998 w 4676" name="T42"/>
              <a:gd fmla="*/ 485796387 h 6235" name="T43"/>
              <a:gd fmla="*/ 60294717 w 4676" name="T44"/>
              <a:gd fmla="*/ 514361610 h 6235" name="T45"/>
              <a:gd fmla="*/ 87735516 w 4676" name="T46"/>
              <a:gd fmla="*/ 538632868 h 6235" name="T47"/>
              <a:gd fmla="*/ 118909521 w 4676" name="T48"/>
              <a:gd fmla="*/ 558143002 h 6235" name="T49"/>
              <a:gd fmla="*/ 153350463 w 4676" name="T50"/>
              <a:gd fmla="*/ 572145592 h 6235" name="T51"/>
              <a:gd fmla="*/ 190497963 w 4676" name="T52"/>
              <a:gd fmla="*/ 580360465 h 6235" name="T53"/>
              <a:gd fmla="*/ 223912258 w 4676" name="T54"/>
              <a:gd fmla="*/ 581947405 h 6235" name="T55"/>
              <a:gd fmla="*/ 262086405 w 4676" name="T56"/>
              <a:gd fmla="*/ 577559947 h 6235" name="T57"/>
              <a:gd fmla="*/ 298207258 w 4676" name="T58"/>
              <a:gd fmla="*/ 566824730 h 6235" name="T59"/>
              <a:gd fmla="*/ 331341364 w 4676" name="T60"/>
              <a:gd fmla="*/ 550394983 h 6235" name="T61"/>
              <a:gd fmla="*/ 360928649 w 4676" name="T62"/>
              <a:gd fmla="*/ 528737562 h 6235" name="T63"/>
              <a:gd fmla="*/ 386502847 w 4676" name="T64"/>
              <a:gd fmla="*/ 502599496 h 6235" name="T65"/>
              <a:gd fmla="*/ 407503272 w 4676" name="T66"/>
              <a:gd fmla="*/ 472260652 h 6235" name="T67"/>
              <a:gd fmla="*/ 423183772 w 4676" name="T68"/>
              <a:gd fmla="*/ 438747623 h 6235" name="T69"/>
              <a:gd fmla="*/ 433077163 w 4676" name="T70"/>
              <a:gd fmla="*/ 402340889 h 6235" name="T71"/>
              <a:gd fmla="*/ 436437293 w 4676" name="T72"/>
              <a:gd fmla="*/ 363787172 h 6235" name="T73"/>
              <a:gd fmla="*/ 346741675 w 4676" name="T74"/>
              <a:gd fmla="*/ 477114965 h 6235" name="T75"/>
              <a:gd fmla="*/ 323594459 w 4676" name="T76"/>
              <a:gd fmla="*/ 496625098 h 6235" name="T77"/>
              <a:gd fmla="*/ 297740684 w 4676" name="T78"/>
              <a:gd fmla="*/ 507267128 h 6235" name="T79"/>
              <a:gd fmla="*/ 271699912 w 4676" name="T80"/>
              <a:gd fmla="*/ 508667387 h 6235" name="T81"/>
              <a:gd fmla="*/ 247619241 w 4676" name="T82"/>
              <a:gd fmla="*/ 499705790 h 6235" name="T83"/>
              <a:gd fmla="*/ 231565665 w 4676" name="T84"/>
              <a:gd fmla="*/ 484582809 h 6235" name="T85"/>
              <a:gd fmla="*/ 220738820 w 4676" name="T86"/>
              <a:gd fmla="*/ 460965087 h 6235" name="T87"/>
              <a:gd fmla="*/ 218498530 w 4676" name="T88"/>
              <a:gd fmla="*/ 433426761 h 6235" name="T89"/>
              <a:gd fmla="*/ 225125595 w 4676" name="T90"/>
              <a:gd fmla="*/ 404301496 h 6235" name="T91"/>
              <a:gd fmla="*/ 238005734 w 4676" name="T92"/>
              <a:gd fmla="*/ 380030237 h 6235" name="T93"/>
              <a:gd fmla="*/ 259473039 w 4676" name="T94"/>
              <a:gd fmla="*/ 357159238 h 6235" name="T95"/>
              <a:gd fmla="*/ 284486858 w 4676" name="T96"/>
              <a:gd fmla="*/ 342690099 h 6235" name="T97"/>
              <a:gd fmla="*/ 310714320 w 4676" name="T98"/>
              <a:gd fmla="*/ 337182250 h 6235" name="T99"/>
              <a:gd fmla="*/ 335914830 w 4676" name="T100"/>
              <a:gd fmla="*/ 341663201 h 6235" name="T101"/>
              <a:gd fmla="*/ 354582078 w 4676" name="T102"/>
              <a:gd fmla="*/ 353611997 h 6235" name="T103"/>
              <a:gd fmla="*/ 369142434 w 4676" name="T104"/>
              <a:gd fmla="*/ 374709375 h 6235" name="T105"/>
              <a:gd fmla="*/ 375022431 w 4676" name="T106"/>
              <a:gd fmla="*/ 400847442 h 6235" name="T107"/>
              <a:gd fmla="*/ 372222374 w 4676" name="T108"/>
              <a:gd fmla="*/ 429692839 h 6235" name="T109"/>
              <a:gd fmla="*/ 360368883 w 4676" name="T110"/>
              <a:gd fmla="*/ 458537930 h 623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235" w="4676">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Tree>
    <p:extLst>
      <p:ext uri="{BB962C8B-B14F-4D97-AF65-F5344CB8AC3E}">
        <p14:creationId val="2828187932"/>
      </p:ext>
    </p:extLst>
  </p:cSld>
  <p:clrMapOvr>
    <a:masterClrMapping/>
  </p:clrMapOvr>
  <mc:AlternateContent>
    <mc:Choice Requires="p14">
      <p:transition p14:dur="700" spd="med">
        <p:fade/>
      </p:transition>
    </mc:Choice>
    <mc:Fallback>
      <p:transition spd="med">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KSO_Shape"/>
          <p:cNvGrpSpPr/>
          <p:nvPr/>
        </p:nvGrpSpPr>
        <p:grpSpPr>
          <a:xfrm>
            <a:off x="1341375" y="1036161"/>
            <a:ext cx="5798316" cy="4785678"/>
            <a:chOff x="1331640" y="1268760"/>
            <a:chExt cx="5832647" cy="4819363"/>
          </a:xfrm>
          <a:solidFill>
            <a:schemeClr val="bg1">
              <a:lumMod val="75000"/>
            </a:schemeClr>
          </a:solidFill>
        </p:grpSpPr>
        <p:sp>
          <p:nvSpPr>
            <p:cNvPr id="3" name="内蒙古"/>
            <p:cNvSpPr/>
            <p:nvPr/>
          </p:nvSpPr>
          <p:spPr bwMode="auto">
            <a:xfrm>
              <a:off x="3780707" y="1322468"/>
              <a:ext cx="2556482" cy="2180529"/>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altLang="en-US" lang="zh-CN"/>
            </a:p>
          </p:txBody>
        </p:sp>
        <p:sp>
          <p:nvSpPr>
            <p:cNvPr id="4" name="甘肃"/>
            <p:cNvSpPr/>
            <p:nvPr/>
          </p:nvSpPr>
          <p:spPr bwMode="auto">
            <a:xfrm>
              <a:off x="3290178" y="2797637"/>
              <a:ext cx="1632711" cy="1382076"/>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altLang="en-US" lang="zh-CN"/>
            </a:p>
          </p:txBody>
        </p:sp>
        <p:sp>
          <p:nvSpPr>
            <p:cNvPr id="5" name="宁夏"/>
            <p:cNvSpPr/>
            <p:nvPr/>
          </p:nvSpPr>
          <p:spPr bwMode="auto">
            <a:xfrm>
              <a:off x="4450262" y="3277425"/>
              <a:ext cx="329407" cy="544237"/>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altLang="en-US" lang="zh-CN"/>
            </a:p>
          </p:txBody>
        </p:sp>
        <p:sp>
          <p:nvSpPr>
            <p:cNvPr id="6" name="新疆"/>
            <p:cNvSpPr/>
            <p:nvPr/>
          </p:nvSpPr>
          <p:spPr bwMode="auto">
            <a:xfrm>
              <a:off x="1331640" y="1845222"/>
              <a:ext cx="2334491" cy="1765190"/>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altLang="en-US" lang="zh-CN"/>
            </a:p>
          </p:txBody>
        </p:sp>
        <p:sp>
          <p:nvSpPr>
            <p:cNvPr id="7" name="青海"/>
            <p:cNvSpPr/>
            <p:nvPr/>
          </p:nvSpPr>
          <p:spPr bwMode="auto">
            <a:xfrm>
              <a:off x="2846195" y="3230878"/>
              <a:ext cx="1453686" cy="1041928"/>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E73CB"/>
            </a:solidFill>
            <a:ln w="3175">
              <a:solidFill>
                <a:srgbClr val="9F6633"/>
              </a:solidFill>
              <a:round/>
            </a:ln>
          </p:spPr>
          <p:txBody>
            <a:bodyPr/>
            <a:lstStyle/>
            <a:p>
              <a:endParaRPr altLang="en-US" lang="zh-CN"/>
            </a:p>
          </p:txBody>
        </p:sp>
        <p:sp>
          <p:nvSpPr>
            <p:cNvPr id="8" name="四川"/>
            <p:cNvSpPr/>
            <p:nvPr/>
          </p:nvSpPr>
          <p:spPr bwMode="auto">
            <a:xfrm>
              <a:off x="3680453" y="3961302"/>
              <a:ext cx="1256758" cy="11027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altLang="en-US" lang="zh-CN"/>
            </a:p>
          </p:txBody>
        </p:sp>
        <p:sp>
          <p:nvSpPr>
            <p:cNvPr id="9" name="西藏"/>
            <p:cNvSpPr/>
            <p:nvPr/>
          </p:nvSpPr>
          <p:spPr bwMode="auto">
            <a:xfrm>
              <a:off x="1593017" y="3513738"/>
              <a:ext cx="2248559" cy="1367754"/>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altLang="en-US" lang="zh-CN"/>
            </a:p>
          </p:txBody>
        </p:sp>
        <p:sp>
          <p:nvSpPr>
            <p:cNvPr id="10" name="云南"/>
            <p:cNvSpPr/>
            <p:nvPr/>
          </p:nvSpPr>
          <p:spPr bwMode="auto">
            <a:xfrm>
              <a:off x="3641067" y="4652340"/>
              <a:ext cx="1016864" cy="105983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altLang="en-US" lang="zh-CN"/>
            </a:p>
          </p:txBody>
        </p:sp>
        <p:sp>
          <p:nvSpPr>
            <p:cNvPr id="11" name="贵州"/>
            <p:cNvSpPr/>
            <p:nvPr/>
          </p:nvSpPr>
          <p:spPr bwMode="auto">
            <a:xfrm>
              <a:off x="4371491" y="4638017"/>
              <a:ext cx="687457" cy="59436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noFill/>
              <a:round/>
            </a:ln>
          </p:spPr>
          <p:txBody>
            <a:bodyPr/>
            <a:lstStyle/>
            <a:p>
              <a:endParaRPr altLang="en-US" lang="zh-CN"/>
            </a:p>
          </p:txBody>
        </p:sp>
        <p:sp>
          <p:nvSpPr>
            <p:cNvPr id="12" name="广西"/>
            <p:cNvSpPr/>
            <p:nvPr/>
          </p:nvSpPr>
          <p:spPr bwMode="auto">
            <a:xfrm>
              <a:off x="4482487" y="5003229"/>
              <a:ext cx="898707" cy="683877"/>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altLang="en-US" lang="zh-CN"/>
            </a:p>
          </p:txBody>
        </p:sp>
        <p:sp>
          <p:nvSpPr>
            <p:cNvPr id="13" name="重庆"/>
            <p:cNvSpPr/>
            <p:nvPr/>
          </p:nvSpPr>
          <p:spPr bwMode="auto">
            <a:xfrm>
              <a:off x="4607805" y="4251323"/>
              <a:ext cx="508432" cy="515593"/>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altLang="en-US" lang="zh-CN"/>
            </a:p>
          </p:txBody>
        </p:sp>
        <p:sp>
          <p:nvSpPr>
            <p:cNvPr id="14" name="陕西"/>
            <p:cNvSpPr/>
            <p:nvPr/>
          </p:nvSpPr>
          <p:spPr bwMode="auto">
            <a:xfrm>
              <a:off x="4607805" y="3248781"/>
              <a:ext cx="580042" cy="1034767"/>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altLang="en-US" lang="zh-CN"/>
            </a:p>
          </p:txBody>
        </p:sp>
        <p:sp>
          <p:nvSpPr>
            <p:cNvPr id="15" name="山西"/>
            <p:cNvSpPr/>
            <p:nvPr/>
          </p:nvSpPr>
          <p:spPr bwMode="auto">
            <a:xfrm>
              <a:off x="5109076" y="3055433"/>
              <a:ext cx="386695" cy="84858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FAAF3B"/>
            </a:solidFill>
            <a:ln w="3175">
              <a:solidFill>
                <a:srgbClr val="9F6633"/>
              </a:solidFill>
              <a:round/>
            </a:ln>
          </p:spPr>
          <p:txBody>
            <a:bodyPr/>
            <a:lstStyle/>
            <a:p>
              <a:endParaRPr altLang="en-US" lang="zh-CN"/>
            </a:p>
          </p:txBody>
        </p:sp>
        <p:sp>
          <p:nvSpPr>
            <p:cNvPr id="16" name="湖南"/>
            <p:cNvSpPr/>
            <p:nvPr/>
          </p:nvSpPr>
          <p:spPr bwMode="auto">
            <a:xfrm>
              <a:off x="5008821" y="4501958"/>
              <a:ext cx="615847" cy="716101"/>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F05A24"/>
            </a:solidFill>
            <a:ln w="3175">
              <a:solidFill>
                <a:srgbClr val="9F6633"/>
              </a:solidFill>
              <a:round/>
            </a:ln>
          </p:spPr>
          <p:txBody>
            <a:bodyPr/>
            <a:lstStyle/>
            <a:p>
              <a:endParaRPr altLang="en-US" lang="zh-CN"/>
            </a:p>
          </p:txBody>
        </p:sp>
        <p:sp>
          <p:nvSpPr>
            <p:cNvPr id="17" name="湖北"/>
            <p:cNvSpPr/>
            <p:nvPr/>
          </p:nvSpPr>
          <p:spPr bwMode="auto">
            <a:xfrm>
              <a:off x="4937211" y="4090200"/>
              <a:ext cx="873644" cy="54781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altLang="en-US" lang="zh-CN"/>
            </a:p>
          </p:txBody>
        </p:sp>
        <p:sp>
          <p:nvSpPr>
            <p:cNvPr id="18" name="广东"/>
            <p:cNvSpPr/>
            <p:nvPr/>
          </p:nvSpPr>
          <p:spPr bwMode="auto">
            <a:xfrm>
              <a:off x="5130559" y="5096322"/>
              <a:ext cx="909449" cy="719682"/>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altLang="en-US" lang="zh-CN"/>
            </a:p>
          </p:txBody>
        </p:sp>
        <p:sp>
          <p:nvSpPr>
            <p:cNvPr id="19" name="江西"/>
            <p:cNvSpPr/>
            <p:nvPr/>
          </p:nvSpPr>
          <p:spPr bwMode="auto">
            <a:xfrm>
              <a:off x="5560220" y="4473314"/>
              <a:ext cx="544237" cy="741165"/>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noFill/>
              <a:round/>
            </a:ln>
          </p:spPr>
          <p:txBody>
            <a:bodyPr/>
            <a:lstStyle/>
            <a:p>
              <a:endParaRPr altLang="en-US" lang="zh-CN"/>
            </a:p>
          </p:txBody>
        </p:sp>
        <p:sp>
          <p:nvSpPr>
            <p:cNvPr id="20" name="福建"/>
            <p:cNvSpPr/>
            <p:nvPr/>
          </p:nvSpPr>
          <p:spPr bwMode="auto">
            <a:xfrm>
              <a:off x="5843080" y="4670242"/>
              <a:ext cx="504852" cy="615847"/>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altLang="en-US" lang="zh-CN"/>
            </a:p>
          </p:txBody>
        </p:sp>
        <p:sp>
          <p:nvSpPr>
            <p:cNvPr id="21" name="浙江"/>
            <p:cNvSpPr/>
            <p:nvPr/>
          </p:nvSpPr>
          <p:spPr bwMode="auto">
            <a:xfrm>
              <a:off x="6068652" y="4279967"/>
              <a:ext cx="433241" cy="501271"/>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179A44"/>
            </a:solidFill>
            <a:ln w="3175">
              <a:solidFill>
                <a:srgbClr val="9F6633"/>
              </a:solidFill>
              <a:round/>
            </a:ln>
          </p:spPr>
          <p:txBody>
            <a:bodyPr/>
            <a:lstStyle/>
            <a:p>
              <a:endParaRPr altLang="en-US" lang="zh-CN"/>
            </a:p>
          </p:txBody>
        </p:sp>
        <p:sp>
          <p:nvSpPr>
            <p:cNvPr id="22" name="安徽"/>
            <p:cNvSpPr/>
            <p:nvPr/>
          </p:nvSpPr>
          <p:spPr bwMode="auto">
            <a:xfrm>
              <a:off x="5646152" y="3846725"/>
              <a:ext cx="547818" cy="669555"/>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altLang="en-US" lang="zh-CN"/>
            </a:p>
          </p:txBody>
        </p:sp>
        <p:sp>
          <p:nvSpPr>
            <p:cNvPr id="23" name="天津"/>
            <p:cNvSpPr/>
            <p:nvPr/>
          </p:nvSpPr>
          <p:spPr bwMode="auto">
            <a:xfrm>
              <a:off x="5753567" y="3073336"/>
              <a:ext cx="143220" cy="207669"/>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altLang="en-US" lang="zh-CN"/>
            </a:p>
          </p:txBody>
        </p:sp>
        <p:sp>
          <p:nvSpPr>
            <p:cNvPr id="24" name="北京"/>
            <p:cNvSpPr/>
            <p:nvPr/>
          </p:nvSpPr>
          <p:spPr bwMode="auto">
            <a:xfrm>
              <a:off x="5610347" y="2980243"/>
              <a:ext cx="189767" cy="204089"/>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altLang="en-US" lang="zh-CN"/>
            </a:p>
          </p:txBody>
        </p:sp>
        <p:sp>
          <p:nvSpPr>
            <p:cNvPr id="25" name="辽宁"/>
            <p:cNvSpPr/>
            <p:nvPr/>
          </p:nvSpPr>
          <p:spPr bwMode="auto">
            <a:xfrm>
              <a:off x="5932592" y="2575645"/>
              <a:ext cx="673135" cy="64091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altLang="en-US" lang="zh-CN"/>
            </a:p>
          </p:txBody>
        </p:sp>
        <p:sp>
          <p:nvSpPr>
            <p:cNvPr id="26" name="吉林"/>
            <p:cNvSpPr/>
            <p:nvPr/>
          </p:nvSpPr>
          <p:spPr bwMode="auto">
            <a:xfrm>
              <a:off x="6082974" y="2188950"/>
              <a:ext cx="959576" cy="651652"/>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altLang="en-US" lang="zh-CN"/>
            </a:p>
          </p:txBody>
        </p:sp>
        <p:sp>
          <p:nvSpPr>
            <p:cNvPr id="27" name="黑龙江"/>
            <p:cNvSpPr/>
            <p:nvPr/>
          </p:nvSpPr>
          <p:spPr bwMode="auto">
            <a:xfrm>
              <a:off x="5878885" y="1268760"/>
              <a:ext cx="1285402" cy="1167245"/>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altLang="en-US" lang="zh-CN"/>
            </a:p>
          </p:txBody>
        </p:sp>
        <p:sp>
          <p:nvSpPr>
            <p:cNvPr id="28" name="山东"/>
            <p:cNvSpPr/>
            <p:nvPr/>
          </p:nvSpPr>
          <p:spPr bwMode="auto">
            <a:xfrm>
              <a:off x="5624669" y="3363357"/>
              <a:ext cx="776970" cy="486949"/>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altLang="en-US" lang="zh-CN"/>
            </a:p>
          </p:txBody>
        </p:sp>
        <p:sp>
          <p:nvSpPr>
            <p:cNvPr id="29" name="上海"/>
            <p:cNvSpPr/>
            <p:nvPr/>
          </p:nvSpPr>
          <p:spPr bwMode="auto">
            <a:xfrm>
              <a:off x="6351512" y="4172552"/>
              <a:ext cx="121737" cy="107415"/>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altLang="en-US" lang="zh-CN"/>
            </a:p>
          </p:txBody>
        </p:sp>
        <p:sp>
          <p:nvSpPr>
            <p:cNvPr id="30" name="江苏"/>
            <p:cNvSpPr/>
            <p:nvPr/>
          </p:nvSpPr>
          <p:spPr bwMode="auto">
            <a:xfrm>
              <a:off x="5782211" y="3760793"/>
              <a:ext cx="676716" cy="522754"/>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altLang="en-US" lang="zh-CN"/>
            </a:p>
          </p:txBody>
        </p:sp>
        <p:sp>
          <p:nvSpPr>
            <p:cNvPr id="31" name="河北"/>
            <p:cNvSpPr/>
            <p:nvPr/>
          </p:nvSpPr>
          <p:spPr bwMode="auto">
            <a:xfrm>
              <a:off x="5427741" y="2761832"/>
              <a:ext cx="630169" cy="898707"/>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altLang="en-US" lang="zh-CN"/>
            </a:p>
          </p:txBody>
        </p:sp>
        <p:sp>
          <p:nvSpPr>
            <p:cNvPr id="32" name="河南"/>
            <p:cNvSpPr/>
            <p:nvPr/>
          </p:nvSpPr>
          <p:spPr bwMode="auto">
            <a:xfrm>
              <a:off x="5141300" y="3624734"/>
              <a:ext cx="662394" cy="655233"/>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noFill/>
              <a:round/>
            </a:ln>
          </p:spPr>
          <p:txBody>
            <a:bodyPr/>
            <a:lstStyle/>
            <a:p>
              <a:endParaRPr altLang="en-US" lang="zh-CN"/>
            </a:p>
          </p:txBody>
        </p:sp>
        <p:sp>
          <p:nvSpPr>
            <p:cNvPr id="33" name="台湾"/>
            <p:cNvSpPr/>
            <p:nvPr/>
          </p:nvSpPr>
          <p:spPr bwMode="auto">
            <a:xfrm>
              <a:off x="6387317" y="5024712"/>
              <a:ext cx="189767" cy="45830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62C4BC"/>
            </a:solidFill>
            <a:ln w="3175">
              <a:solidFill>
                <a:srgbClr val="9F6633"/>
              </a:solidFill>
              <a:round/>
            </a:ln>
          </p:spPr>
          <p:txBody>
            <a:bodyPr/>
            <a:lstStyle/>
            <a:p>
              <a:endParaRPr altLang="en-US" lang="zh-CN"/>
            </a:p>
          </p:txBody>
        </p:sp>
        <p:sp>
          <p:nvSpPr>
            <p:cNvPr id="34" name="海南"/>
            <p:cNvSpPr/>
            <p:nvPr/>
          </p:nvSpPr>
          <p:spPr bwMode="auto">
            <a:xfrm>
              <a:off x="4990919" y="5837487"/>
              <a:ext cx="286441" cy="250636"/>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altLang="en-US" lang="zh-CN"/>
            </a:p>
          </p:txBody>
        </p:sp>
      </p:grpSp>
      <p:sp>
        <p:nvSpPr>
          <p:cNvPr id="35" name="矩形 1"/>
          <p:cNvSpPr>
            <a:spLocks noChangeArrowheads="1"/>
          </p:cNvSpPr>
          <p:nvPr/>
        </p:nvSpPr>
        <p:spPr bwMode="auto">
          <a:xfrm>
            <a:off x="8614115" y="1973773"/>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36" name="矩形 35"/>
          <p:cNvSpPr/>
          <p:nvPr/>
        </p:nvSpPr>
        <p:spPr>
          <a:xfrm>
            <a:off x="8614115" y="1602841"/>
            <a:ext cx="2214880" cy="396240"/>
          </a:xfrm>
          <a:prstGeom prst="rect">
            <a:avLst/>
          </a:prstGeom>
        </p:spPr>
        <p:txBody>
          <a:bodyPr wrap="none">
            <a:spAutoFit/>
          </a:bodyPr>
          <a:lstStyle/>
          <a:p>
            <a:r>
              <a:rPr altLang="en-US" b="1" lang="zh-CN" sz="2000">
                <a:solidFill>
                  <a:srgbClr val="609DA7"/>
                </a:solidFill>
                <a:latin charset="-122" panose="020b0503020204020204" pitchFamily="34" typeface="微软雅黑"/>
                <a:ea charset="-122" panose="020b0503020204020204" pitchFamily="34" typeface="微软雅黑"/>
              </a:rPr>
              <a:t>点击添加文字说明</a:t>
            </a:r>
          </a:p>
        </p:txBody>
      </p:sp>
      <p:sp>
        <p:nvSpPr>
          <p:cNvPr id="41" name="矩形 1"/>
          <p:cNvSpPr>
            <a:spLocks noChangeArrowheads="1"/>
          </p:cNvSpPr>
          <p:nvPr/>
        </p:nvSpPr>
        <p:spPr bwMode="auto">
          <a:xfrm>
            <a:off x="8614115" y="3134554"/>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42" name="矩形 41"/>
          <p:cNvSpPr/>
          <p:nvPr/>
        </p:nvSpPr>
        <p:spPr>
          <a:xfrm>
            <a:off x="8614115" y="2763622"/>
            <a:ext cx="2214880" cy="396240"/>
          </a:xfrm>
          <a:prstGeom prst="rect">
            <a:avLst/>
          </a:prstGeom>
        </p:spPr>
        <p:txBody>
          <a:bodyPr wrap="none">
            <a:spAutoFit/>
          </a:bodyPr>
          <a:lstStyle/>
          <a:p>
            <a:r>
              <a:rPr altLang="en-US" b="1" lang="zh-CN" sz="2000">
                <a:solidFill>
                  <a:srgbClr val="609DA7"/>
                </a:solidFill>
                <a:latin charset="-122" panose="020b0503020204020204" pitchFamily="34" typeface="微软雅黑"/>
                <a:ea charset="-122" panose="020b0503020204020204" pitchFamily="34" typeface="微软雅黑"/>
              </a:rPr>
              <a:t>点击添加文字说明</a:t>
            </a:r>
          </a:p>
        </p:txBody>
      </p:sp>
      <p:sp>
        <p:nvSpPr>
          <p:cNvPr id="43" name="矩形 1"/>
          <p:cNvSpPr>
            <a:spLocks noChangeArrowheads="1"/>
          </p:cNvSpPr>
          <p:nvPr/>
        </p:nvSpPr>
        <p:spPr bwMode="auto">
          <a:xfrm>
            <a:off x="8614115" y="4313749"/>
            <a:ext cx="1837157" cy="51816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a:p>
            <a:r>
              <a:rPr altLang="en-US" lang="zh-CN" smtClean="0" sz="1400">
                <a:solidFill>
                  <a:srgbClr val="000000"/>
                </a:solidFill>
                <a:latin charset="-122" panose="020b0503020204020204" pitchFamily="34" typeface="微软雅黑"/>
                <a:ea charset="-122" panose="020b0503020204020204" pitchFamily="34" typeface="微软雅黑"/>
              </a:rPr>
              <a:t>点击添加文字说明</a:t>
            </a:r>
          </a:p>
        </p:txBody>
      </p:sp>
      <p:sp>
        <p:nvSpPr>
          <p:cNvPr id="44" name="矩形 43"/>
          <p:cNvSpPr/>
          <p:nvPr/>
        </p:nvSpPr>
        <p:spPr>
          <a:xfrm>
            <a:off x="8614115" y="3942818"/>
            <a:ext cx="2214880" cy="396240"/>
          </a:xfrm>
          <a:prstGeom prst="rect">
            <a:avLst/>
          </a:prstGeom>
        </p:spPr>
        <p:txBody>
          <a:bodyPr wrap="none">
            <a:spAutoFit/>
          </a:bodyPr>
          <a:lstStyle/>
          <a:p>
            <a:r>
              <a:rPr altLang="en-US" b="1" lang="zh-CN" sz="2000">
                <a:solidFill>
                  <a:srgbClr val="609DA7"/>
                </a:solidFill>
                <a:latin charset="-122" panose="020b0503020204020204" pitchFamily="34" typeface="微软雅黑"/>
                <a:ea charset="-122" panose="020b0503020204020204" pitchFamily="34" typeface="微软雅黑"/>
              </a:rPr>
              <a:t>点击添加文字说明</a:t>
            </a:r>
          </a:p>
        </p:txBody>
      </p:sp>
    </p:spTree>
    <p:extLst>
      <p:ext uri="{BB962C8B-B14F-4D97-AF65-F5344CB8AC3E}">
        <p14:creationId val="2563601871"/>
      </p:ext>
    </p:extLst>
  </p:cSld>
  <p:clrMapOvr>
    <a:masterClrMapping/>
  </p:clrMapOvr>
  <mc:AlternateContent>
    <mc:Choice Requires="p14">
      <p:transition p14:dur="700" spd="med">
        <p:fade/>
      </p:transition>
    </mc:Choice>
    <mc:Fallback>
      <p:transition spd="med">
        <p:fade/>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78875" y="1196975"/>
            <a:ext cx="10072153" cy="5090042"/>
            <a:chOff x="714375" y="785813"/>
            <a:chExt cx="7767638" cy="3827463"/>
          </a:xfrm>
          <a:solidFill>
            <a:schemeClr val="accent3">
              <a:lumMod val="60000"/>
              <a:lumOff val="40000"/>
            </a:schemeClr>
          </a:solidFill>
        </p:grpSpPr>
        <p:sp>
          <p:nvSpPr>
            <p:cNvPr id="3" name="Freeform 4"/>
            <p:cNvSpPr/>
            <p:nvPr/>
          </p:nvSpPr>
          <p:spPr bwMode="auto">
            <a:xfrm>
              <a:off x="4613275" y="3630613"/>
              <a:ext cx="276225" cy="273050"/>
            </a:xfrm>
            <a:custGeom>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b="b" l="0" r="r" t="0"/>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 name="Freeform 5"/>
            <p:cNvSpPr/>
            <p:nvPr/>
          </p:nvSpPr>
          <p:spPr bwMode="auto">
            <a:xfrm>
              <a:off x="4889500" y="3598863"/>
              <a:ext cx="171450" cy="149225"/>
            </a:xfrm>
            <a:custGeom>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b="b" l="0" r="r" t="0"/>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 name="Freeform 6"/>
            <p:cNvSpPr/>
            <p:nvPr/>
          </p:nvSpPr>
          <p:spPr bwMode="auto">
            <a:xfrm>
              <a:off x="4779963" y="3648075"/>
              <a:ext cx="193675" cy="207963"/>
            </a:xfrm>
            <a:custGeom>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b="b" l="0" r="r" t="0"/>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 name="Freeform 7"/>
            <p:cNvSpPr/>
            <p:nvPr/>
          </p:nvSpPr>
          <p:spPr bwMode="auto">
            <a:xfrm>
              <a:off x="5006975" y="3827463"/>
              <a:ext cx="30163" cy="36513"/>
            </a:xfrm>
            <a:custGeom>
              <a:cxnLst>
                <a:cxn ang="0">
                  <a:pos x="7" y="0"/>
                </a:cxn>
                <a:cxn ang="0">
                  <a:pos x="0" y="8"/>
                </a:cxn>
                <a:cxn ang="0">
                  <a:pos x="7" y="19"/>
                </a:cxn>
                <a:cxn ang="0">
                  <a:pos x="13" y="16"/>
                </a:cxn>
                <a:cxn ang="0">
                  <a:pos x="15" y="13"/>
                </a:cxn>
                <a:cxn ang="0">
                  <a:pos x="14" y="3"/>
                </a:cxn>
                <a:cxn ang="0">
                  <a:pos x="7" y="0"/>
                </a:cxn>
              </a:cxnLst>
              <a:rect b="b" l="0" r="r" t="0"/>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 name="Freeform 8"/>
            <p:cNvSpPr/>
            <p:nvPr/>
          </p:nvSpPr>
          <p:spPr bwMode="auto">
            <a:xfrm>
              <a:off x="4929188" y="3887788"/>
              <a:ext cx="47625" cy="53975"/>
            </a:xfrm>
            <a:custGeom>
              <a:cxnLst>
                <a:cxn ang="0">
                  <a:pos x="18" y="3"/>
                </a:cxn>
                <a:cxn ang="0">
                  <a:pos x="7" y="8"/>
                </a:cxn>
                <a:cxn ang="0">
                  <a:pos x="0" y="18"/>
                </a:cxn>
                <a:cxn ang="0">
                  <a:pos x="7" y="27"/>
                </a:cxn>
                <a:cxn ang="0">
                  <a:pos x="11" y="28"/>
                </a:cxn>
                <a:cxn ang="0">
                  <a:pos x="14" y="22"/>
                </a:cxn>
                <a:cxn ang="0">
                  <a:pos x="21" y="20"/>
                </a:cxn>
                <a:cxn ang="0">
                  <a:pos x="25" y="12"/>
                </a:cxn>
                <a:cxn ang="0">
                  <a:pos x="18" y="3"/>
                </a:cxn>
              </a:cxnLst>
              <a:rect b="b" l="0" r="r" t="0"/>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 name="Freeform 9"/>
            <p:cNvSpPr>
              <a:spLocks noEditPoints="1"/>
            </p:cNvSpPr>
            <p:nvPr/>
          </p:nvSpPr>
          <p:spPr bwMode="auto">
            <a:xfrm>
              <a:off x="4706938" y="3740150"/>
              <a:ext cx="346075" cy="304800"/>
            </a:xfrm>
            <a:custGeom>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b="b" l="0" r="r" t="0"/>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0"/>
            <p:cNvSpPr/>
            <p:nvPr/>
          </p:nvSpPr>
          <p:spPr bwMode="auto">
            <a:xfrm>
              <a:off x="4613275" y="3382963"/>
              <a:ext cx="252413" cy="268288"/>
            </a:xfrm>
            <a:custGeom>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b="b" l="0" r="r" t="0"/>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1"/>
            <p:cNvSpPr/>
            <p:nvPr/>
          </p:nvSpPr>
          <p:spPr bwMode="auto">
            <a:xfrm>
              <a:off x="4822825" y="3433763"/>
              <a:ext cx="247650" cy="219075"/>
            </a:xfrm>
            <a:custGeom>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b="b" l="0" r="r" t="0"/>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2"/>
            <p:cNvSpPr/>
            <p:nvPr/>
          </p:nvSpPr>
          <p:spPr bwMode="auto">
            <a:xfrm>
              <a:off x="4968875" y="3278188"/>
              <a:ext cx="42863" cy="38100"/>
            </a:xfrm>
            <a:custGeom>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b="b" l="0" r="r" t="0"/>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3"/>
            <p:cNvSpPr/>
            <p:nvPr/>
          </p:nvSpPr>
          <p:spPr bwMode="auto">
            <a:xfrm>
              <a:off x="5229225" y="2990850"/>
              <a:ext cx="223838" cy="298450"/>
            </a:xfrm>
            <a:custGeom>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b="b" l="0" r="r" t="0"/>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4"/>
            <p:cNvSpPr/>
            <p:nvPr/>
          </p:nvSpPr>
          <p:spPr bwMode="auto">
            <a:xfrm>
              <a:off x="4078288" y="2441575"/>
              <a:ext cx="260350" cy="206375"/>
            </a:xfrm>
            <a:custGeom>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b="b" l="0" r="r" t="0"/>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5"/>
            <p:cNvSpPr/>
            <p:nvPr/>
          </p:nvSpPr>
          <p:spPr bwMode="auto">
            <a:xfrm>
              <a:off x="4519613" y="2405063"/>
              <a:ext cx="93663" cy="174625"/>
            </a:xfrm>
            <a:custGeom>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b="b" l="0" r="r" t="0"/>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6"/>
            <p:cNvSpPr/>
            <p:nvPr/>
          </p:nvSpPr>
          <p:spPr bwMode="auto">
            <a:xfrm>
              <a:off x="4171950" y="2411413"/>
              <a:ext cx="449263" cy="430213"/>
            </a:xfrm>
            <a:custGeom>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b="b" l="0" r="r" t="0"/>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7"/>
            <p:cNvSpPr/>
            <p:nvPr/>
          </p:nvSpPr>
          <p:spPr bwMode="auto">
            <a:xfrm>
              <a:off x="4565650" y="2509838"/>
              <a:ext cx="328613" cy="315913"/>
            </a:xfrm>
            <a:custGeom>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b="b" l="0" r="r" t="0"/>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8"/>
            <p:cNvSpPr/>
            <p:nvPr/>
          </p:nvSpPr>
          <p:spPr bwMode="auto">
            <a:xfrm>
              <a:off x="4002088" y="2949575"/>
              <a:ext cx="61913" cy="22225"/>
            </a:xfrm>
            <a:custGeom>
              <a:cxnLst>
                <a:cxn ang="0">
                  <a:pos x="16" y="7"/>
                </a:cxn>
                <a:cxn ang="0">
                  <a:pos x="25" y="10"/>
                </a:cxn>
                <a:cxn ang="0">
                  <a:pos x="32" y="8"/>
                </a:cxn>
                <a:cxn ang="0">
                  <a:pos x="26" y="7"/>
                </a:cxn>
                <a:cxn ang="0">
                  <a:pos x="15" y="2"/>
                </a:cxn>
                <a:cxn ang="0">
                  <a:pos x="1" y="5"/>
                </a:cxn>
                <a:cxn ang="0">
                  <a:pos x="0" y="11"/>
                </a:cxn>
                <a:cxn ang="0">
                  <a:pos x="3" y="11"/>
                </a:cxn>
                <a:cxn ang="0">
                  <a:pos x="16" y="7"/>
                </a:cxn>
              </a:cxnLst>
              <a:rect b="b" l="0" r="r" t="0"/>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9"/>
            <p:cNvSpPr/>
            <p:nvPr/>
          </p:nvSpPr>
          <p:spPr bwMode="auto">
            <a:xfrm>
              <a:off x="3989388" y="2890838"/>
              <a:ext cx="125413" cy="101600"/>
            </a:xfrm>
            <a:custGeom>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b="b" l="0" r="r" t="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20"/>
            <p:cNvSpPr/>
            <p:nvPr/>
          </p:nvSpPr>
          <p:spPr bwMode="auto">
            <a:xfrm>
              <a:off x="4005263" y="2981325"/>
              <a:ext cx="60325" cy="33338"/>
            </a:xfrm>
            <a:custGeom>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b="b" l="0" r="r" t="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21"/>
            <p:cNvSpPr/>
            <p:nvPr/>
          </p:nvSpPr>
          <p:spPr bwMode="auto">
            <a:xfrm>
              <a:off x="4673600" y="3013075"/>
              <a:ext cx="263525" cy="185738"/>
            </a:xfrm>
            <a:custGeom>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b="b" l="0" r="r" t="0"/>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2"/>
            <p:cNvSpPr/>
            <p:nvPr/>
          </p:nvSpPr>
          <p:spPr bwMode="auto">
            <a:xfrm>
              <a:off x="4421188" y="2951163"/>
              <a:ext cx="255588" cy="212725"/>
            </a:xfrm>
            <a:custGeom>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b="b" l="0" r="r" t="0"/>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3"/>
            <p:cNvSpPr/>
            <p:nvPr/>
          </p:nvSpPr>
          <p:spPr bwMode="auto">
            <a:xfrm>
              <a:off x="4378325" y="2984500"/>
              <a:ext cx="65088" cy="133350"/>
            </a:xfrm>
            <a:custGeom>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b="b" l="0" r="r" t="0"/>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4"/>
            <p:cNvSpPr/>
            <p:nvPr/>
          </p:nvSpPr>
          <p:spPr bwMode="auto">
            <a:xfrm>
              <a:off x="4359275" y="3013075"/>
              <a:ext cx="41275" cy="112713"/>
            </a:xfrm>
            <a:custGeom>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b="b" l="0" r="r" t="0"/>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5"/>
            <p:cNvSpPr/>
            <p:nvPr/>
          </p:nvSpPr>
          <p:spPr bwMode="auto">
            <a:xfrm>
              <a:off x="4546600" y="2968625"/>
              <a:ext cx="160338" cy="249238"/>
            </a:xfrm>
            <a:custGeom>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b="b" l="0" r="r" t="0"/>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6"/>
            <p:cNvSpPr/>
            <p:nvPr/>
          </p:nvSpPr>
          <p:spPr bwMode="auto">
            <a:xfrm>
              <a:off x="4176713" y="3022600"/>
              <a:ext cx="131763" cy="134938"/>
            </a:xfrm>
            <a:custGeom>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b="b" l="0" r="r" t="0"/>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7"/>
            <p:cNvSpPr/>
            <p:nvPr/>
          </p:nvSpPr>
          <p:spPr bwMode="auto">
            <a:xfrm>
              <a:off x="4292600" y="3014663"/>
              <a:ext cx="92075" cy="139700"/>
            </a:xfrm>
            <a:custGeom>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b="b" l="0" r="r" t="0"/>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8"/>
            <p:cNvSpPr/>
            <p:nvPr/>
          </p:nvSpPr>
          <p:spPr bwMode="auto">
            <a:xfrm>
              <a:off x="4033838" y="2981325"/>
              <a:ext cx="165100" cy="122238"/>
            </a:xfrm>
            <a:custGeom>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b="b" l="0" r="r" t="0"/>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9"/>
            <p:cNvSpPr/>
            <p:nvPr/>
          </p:nvSpPr>
          <p:spPr bwMode="auto">
            <a:xfrm>
              <a:off x="4113213" y="3071813"/>
              <a:ext cx="88900" cy="85725"/>
            </a:xfrm>
            <a:custGeom>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b="b" l="0" r="r" t="0"/>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30"/>
            <p:cNvSpPr/>
            <p:nvPr/>
          </p:nvSpPr>
          <p:spPr bwMode="auto">
            <a:xfrm>
              <a:off x="4075113" y="3040063"/>
              <a:ext cx="63500" cy="68263"/>
            </a:xfrm>
            <a:custGeom>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b="b" l="0" r="r" t="0"/>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1"/>
            <p:cNvSpPr/>
            <p:nvPr/>
          </p:nvSpPr>
          <p:spPr bwMode="auto">
            <a:xfrm>
              <a:off x="3994150" y="2640013"/>
              <a:ext cx="179388" cy="147638"/>
            </a:xfrm>
            <a:custGeom>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b="b" l="0" r="r" t="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2"/>
            <p:cNvSpPr/>
            <p:nvPr/>
          </p:nvSpPr>
          <p:spPr bwMode="auto">
            <a:xfrm>
              <a:off x="3992563" y="2647950"/>
              <a:ext cx="261938" cy="287338"/>
            </a:xfrm>
            <a:custGeom>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b="b" l="0" r="r" t="0"/>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33"/>
            <p:cNvSpPr/>
            <p:nvPr/>
          </p:nvSpPr>
          <p:spPr bwMode="auto">
            <a:xfrm>
              <a:off x="4094163" y="2701925"/>
              <a:ext cx="360363" cy="338138"/>
            </a:xfrm>
            <a:custGeom>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b="b" l="0" r="r" t="0"/>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34"/>
            <p:cNvSpPr/>
            <p:nvPr/>
          </p:nvSpPr>
          <p:spPr bwMode="auto">
            <a:xfrm>
              <a:off x="4243388" y="2925763"/>
              <a:ext cx="176213" cy="125413"/>
            </a:xfrm>
            <a:custGeom>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b="b" l="0" r="r" t="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35"/>
            <p:cNvSpPr/>
            <p:nvPr/>
          </p:nvSpPr>
          <p:spPr bwMode="auto">
            <a:xfrm>
              <a:off x="4365625" y="2738438"/>
              <a:ext cx="336550" cy="261938"/>
            </a:xfrm>
            <a:custGeom>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b="b" l="0" r="r" t="0"/>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36"/>
            <p:cNvSpPr/>
            <p:nvPr/>
          </p:nvSpPr>
          <p:spPr bwMode="auto">
            <a:xfrm>
              <a:off x="4654550" y="2738438"/>
              <a:ext cx="215900" cy="357188"/>
            </a:xfrm>
            <a:custGeom>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b="b" l="0" r="r" t="0"/>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37"/>
            <p:cNvSpPr/>
            <p:nvPr/>
          </p:nvSpPr>
          <p:spPr bwMode="auto">
            <a:xfrm>
              <a:off x="4881563" y="2540000"/>
              <a:ext cx="236538" cy="234950"/>
            </a:xfrm>
            <a:custGeom>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b="b" l="0" r="r" t="0"/>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38"/>
            <p:cNvSpPr/>
            <p:nvPr/>
          </p:nvSpPr>
          <p:spPr bwMode="auto">
            <a:xfrm>
              <a:off x="4551363" y="3206750"/>
              <a:ext cx="122238" cy="134938"/>
            </a:xfrm>
            <a:custGeom>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b="b" l="0" r="r" t="0"/>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39"/>
            <p:cNvSpPr/>
            <p:nvPr/>
          </p:nvSpPr>
          <p:spPr bwMode="auto">
            <a:xfrm>
              <a:off x="4564063" y="3208338"/>
              <a:ext cx="47625" cy="28575"/>
            </a:xfrm>
            <a:custGeom>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b="b" l="0" r="r" t="0"/>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40"/>
            <p:cNvSpPr/>
            <p:nvPr/>
          </p:nvSpPr>
          <p:spPr bwMode="auto">
            <a:xfrm>
              <a:off x="4602163" y="3175000"/>
              <a:ext cx="153988" cy="188913"/>
            </a:xfrm>
            <a:custGeom>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b="b" l="0" r="r" t="0"/>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41"/>
            <p:cNvSpPr/>
            <p:nvPr/>
          </p:nvSpPr>
          <p:spPr bwMode="auto">
            <a:xfrm>
              <a:off x="4819650" y="2740025"/>
              <a:ext cx="358775" cy="441325"/>
            </a:xfrm>
            <a:custGeom>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b="b" l="0" r="r" t="0"/>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42"/>
            <p:cNvSpPr/>
            <p:nvPr/>
          </p:nvSpPr>
          <p:spPr bwMode="auto">
            <a:xfrm>
              <a:off x="5245100" y="2978150"/>
              <a:ext cx="41275" cy="41275"/>
            </a:xfrm>
            <a:custGeom>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b="b" l="0" r="r" t="0"/>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43"/>
            <p:cNvSpPr/>
            <p:nvPr/>
          </p:nvSpPr>
          <p:spPr bwMode="auto">
            <a:xfrm>
              <a:off x="5130800" y="2860675"/>
              <a:ext cx="146050" cy="123825"/>
            </a:xfrm>
            <a:custGeom>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b="b" l="0" r="r" t="0"/>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44"/>
            <p:cNvSpPr/>
            <p:nvPr/>
          </p:nvSpPr>
          <p:spPr bwMode="auto">
            <a:xfrm>
              <a:off x="5056188" y="2928938"/>
              <a:ext cx="323850" cy="252413"/>
            </a:xfrm>
            <a:custGeom>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b="b" l="0" r="r" t="0"/>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45"/>
            <p:cNvSpPr/>
            <p:nvPr/>
          </p:nvSpPr>
          <p:spPr bwMode="auto">
            <a:xfrm>
              <a:off x="5106988" y="2468563"/>
              <a:ext cx="33338" cy="39688"/>
            </a:xfrm>
            <a:custGeom>
              <a:cxnLst>
                <a:cxn ang="0">
                  <a:pos x="14" y="9"/>
                </a:cxn>
                <a:cxn ang="0">
                  <a:pos x="8" y="0"/>
                </a:cxn>
                <a:cxn ang="0">
                  <a:pos x="8" y="2"/>
                </a:cxn>
                <a:cxn ang="0">
                  <a:pos x="0" y="18"/>
                </a:cxn>
                <a:cxn ang="0">
                  <a:pos x="5" y="21"/>
                </a:cxn>
                <a:cxn ang="0">
                  <a:pos x="14" y="9"/>
                </a:cxn>
              </a:cxnLst>
              <a:rect b="b" l="0" r="r" t="0"/>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46"/>
            <p:cNvSpPr/>
            <p:nvPr/>
          </p:nvSpPr>
          <p:spPr bwMode="auto">
            <a:xfrm>
              <a:off x="5116513" y="2406650"/>
              <a:ext cx="149225" cy="119063"/>
            </a:xfrm>
            <a:custGeom>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b="b" l="0" r="r" t="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7"/>
            <p:cNvSpPr/>
            <p:nvPr/>
          </p:nvSpPr>
          <p:spPr bwMode="auto">
            <a:xfrm>
              <a:off x="7058025" y="2382838"/>
              <a:ext cx="80963" cy="101600"/>
            </a:xfrm>
            <a:custGeom>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b="b" l="0" r="r" t="0"/>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48"/>
            <p:cNvSpPr/>
            <p:nvPr/>
          </p:nvSpPr>
          <p:spPr bwMode="auto">
            <a:xfrm>
              <a:off x="6246813" y="2668588"/>
              <a:ext cx="95250" cy="128588"/>
            </a:xfrm>
            <a:custGeom>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b="b" l="0" r="r" t="0"/>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49"/>
            <p:cNvSpPr/>
            <p:nvPr/>
          </p:nvSpPr>
          <p:spPr bwMode="auto">
            <a:xfrm>
              <a:off x="5832475" y="2452688"/>
              <a:ext cx="601663" cy="635000"/>
            </a:xfrm>
            <a:custGeom>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b="b" l="0" r="r" t="0"/>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50"/>
            <p:cNvSpPr/>
            <p:nvPr/>
          </p:nvSpPr>
          <p:spPr bwMode="auto">
            <a:xfrm>
              <a:off x="6246813" y="2011363"/>
              <a:ext cx="677863" cy="293688"/>
            </a:xfrm>
            <a:custGeom>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b="b" l="0" r="r" t="0"/>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51"/>
            <p:cNvSpPr/>
            <p:nvPr/>
          </p:nvSpPr>
          <p:spPr bwMode="auto">
            <a:xfrm>
              <a:off x="5105400" y="2522538"/>
              <a:ext cx="11113" cy="30163"/>
            </a:xfrm>
            <a:custGeom>
              <a:cxnLst>
                <a:cxn ang="0">
                  <a:pos x="2" y="0"/>
                </a:cxn>
                <a:cxn ang="0">
                  <a:pos x="0" y="9"/>
                </a:cxn>
                <a:cxn ang="0">
                  <a:pos x="4" y="16"/>
                </a:cxn>
                <a:cxn ang="0">
                  <a:pos x="5" y="3"/>
                </a:cxn>
                <a:cxn ang="0">
                  <a:pos x="6" y="0"/>
                </a:cxn>
                <a:cxn ang="0">
                  <a:pos x="2" y="0"/>
                </a:cxn>
              </a:cxnLst>
              <a:rect b="b" l="0" r="r" t="0"/>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52"/>
            <p:cNvSpPr/>
            <p:nvPr/>
          </p:nvSpPr>
          <p:spPr bwMode="auto">
            <a:xfrm>
              <a:off x="5086350" y="2503488"/>
              <a:ext cx="31750" cy="90488"/>
            </a:xfrm>
            <a:custGeom>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b="b" l="0" r="r" t="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53"/>
            <p:cNvSpPr/>
            <p:nvPr/>
          </p:nvSpPr>
          <p:spPr bwMode="auto">
            <a:xfrm>
              <a:off x="5103813" y="2503488"/>
              <a:ext cx="92075" cy="98425"/>
            </a:xfrm>
            <a:custGeom>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b="b" l="0" r="r" t="0"/>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54"/>
            <p:cNvSpPr/>
            <p:nvPr/>
          </p:nvSpPr>
          <p:spPr bwMode="auto">
            <a:xfrm>
              <a:off x="5856288" y="2255838"/>
              <a:ext cx="234950" cy="103188"/>
            </a:xfrm>
            <a:custGeom>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b="b" l="0" r="r" t="0"/>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55"/>
            <p:cNvSpPr/>
            <p:nvPr/>
          </p:nvSpPr>
          <p:spPr bwMode="auto">
            <a:xfrm>
              <a:off x="5210175" y="2244725"/>
              <a:ext cx="149225" cy="66675"/>
            </a:xfrm>
            <a:custGeom>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b="b" l="0" r="r" t="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56"/>
            <p:cNvSpPr>
              <a:spLocks noEditPoints="1"/>
            </p:cNvSpPr>
            <p:nvPr/>
          </p:nvSpPr>
          <p:spPr bwMode="auto">
            <a:xfrm>
              <a:off x="4911725" y="2281238"/>
              <a:ext cx="406400" cy="160338"/>
            </a:xfrm>
            <a:custGeom>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b="b" l="0" r="r" t="0"/>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57"/>
            <p:cNvSpPr/>
            <p:nvPr/>
          </p:nvSpPr>
          <p:spPr bwMode="auto">
            <a:xfrm>
              <a:off x="6043613" y="2443163"/>
              <a:ext cx="50800" cy="47625"/>
            </a:xfrm>
            <a:custGeom>
              <a:cxnLst>
                <a:cxn ang="0">
                  <a:pos x="12" y="0"/>
                </a:cxn>
                <a:cxn ang="0">
                  <a:pos x="0" y="8"/>
                </a:cxn>
                <a:cxn ang="0">
                  <a:pos x="1" y="11"/>
                </a:cxn>
                <a:cxn ang="0">
                  <a:pos x="8" y="18"/>
                </a:cxn>
                <a:cxn ang="0">
                  <a:pos x="9" y="25"/>
                </a:cxn>
                <a:cxn ang="0">
                  <a:pos x="14" y="25"/>
                </a:cxn>
                <a:cxn ang="0">
                  <a:pos x="25" y="11"/>
                </a:cxn>
                <a:cxn ang="0">
                  <a:pos x="12" y="0"/>
                </a:cxn>
              </a:cxnLst>
              <a:rect b="b" l="0" r="r" t="0"/>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58"/>
            <p:cNvSpPr/>
            <p:nvPr/>
          </p:nvSpPr>
          <p:spPr bwMode="auto">
            <a:xfrm>
              <a:off x="7016750" y="2263775"/>
              <a:ext cx="147638" cy="141288"/>
            </a:xfrm>
            <a:custGeom>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b="b" l="0" r="r" t="0"/>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59"/>
            <p:cNvSpPr/>
            <p:nvPr/>
          </p:nvSpPr>
          <p:spPr bwMode="auto">
            <a:xfrm>
              <a:off x="6088063" y="2579688"/>
              <a:ext cx="166688" cy="95250"/>
            </a:xfrm>
            <a:custGeom>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b="b" l="0" r="r" t="0"/>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60"/>
            <p:cNvSpPr/>
            <p:nvPr/>
          </p:nvSpPr>
          <p:spPr bwMode="auto">
            <a:xfrm>
              <a:off x="6329363" y="2622550"/>
              <a:ext cx="182563" cy="407988"/>
            </a:xfrm>
            <a:custGeom>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b="b" l="0" r="r" t="0"/>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61"/>
            <p:cNvSpPr/>
            <p:nvPr/>
          </p:nvSpPr>
          <p:spPr bwMode="auto">
            <a:xfrm>
              <a:off x="6265863" y="2628900"/>
              <a:ext cx="65088" cy="39688"/>
            </a:xfrm>
            <a:custGeom>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b="b" l="0" r="r" t="0"/>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62"/>
            <p:cNvSpPr/>
            <p:nvPr/>
          </p:nvSpPr>
          <p:spPr bwMode="auto">
            <a:xfrm>
              <a:off x="6535738" y="2741613"/>
              <a:ext cx="160338" cy="331788"/>
            </a:xfrm>
            <a:custGeom>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b="b" l="0" r="r" t="0"/>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63"/>
            <p:cNvSpPr/>
            <p:nvPr/>
          </p:nvSpPr>
          <p:spPr bwMode="auto">
            <a:xfrm>
              <a:off x="6535738" y="2940050"/>
              <a:ext cx="131763" cy="93663"/>
            </a:xfrm>
            <a:custGeom>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b="b" l="0" r="r" t="0"/>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64"/>
            <p:cNvSpPr/>
            <p:nvPr/>
          </p:nvSpPr>
          <p:spPr bwMode="auto">
            <a:xfrm>
              <a:off x="6492875" y="2762250"/>
              <a:ext cx="160338" cy="195263"/>
            </a:xfrm>
            <a:custGeom>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b="b" l="0" r="r" t="0"/>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65"/>
            <p:cNvSpPr/>
            <p:nvPr/>
          </p:nvSpPr>
          <p:spPr bwMode="auto">
            <a:xfrm>
              <a:off x="6437313" y="2806700"/>
              <a:ext cx="176213" cy="328613"/>
            </a:xfrm>
            <a:custGeom>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b="b" l="0" r="r" t="0"/>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66"/>
            <p:cNvSpPr/>
            <p:nvPr/>
          </p:nvSpPr>
          <p:spPr bwMode="auto">
            <a:xfrm>
              <a:off x="4665663" y="1922463"/>
              <a:ext cx="207963" cy="169863"/>
            </a:xfrm>
            <a:custGeom>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b="b" l="0" r="r" t="0"/>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67"/>
            <p:cNvSpPr/>
            <p:nvPr/>
          </p:nvSpPr>
          <p:spPr bwMode="auto">
            <a:xfrm>
              <a:off x="4695825" y="2198688"/>
              <a:ext cx="79375" cy="74613"/>
            </a:xfrm>
            <a:custGeom>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b="b" l="0" r="r" t="0"/>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68"/>
            <p:cNvSpPr/>
            <p:nvPr/>
          </p:nvSpPr>
          <p:spPr bwMode="auto">
            <a:xfrm>
              <a:off x="4657725" y="2165350"/>
              <a:ext cx="114300" cy="98425"/>
            </a:xfrm>
            <a:custGeom>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b="b" l="0" r="r" t="0"/>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69"/>
            <p:cNvSpPr/>
            <p:nvPr/>
          </p:nvSpPr>
          <p:spPr bwMode="auto">
            <a:xfrm>
              <a:off x="4768850" y="2270125"/>
              <a:ext cx="39688" cy="77788"/>
            </a:xfrm>
            <a:custGeom>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b="b" l="0" r="r" t="0"/>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70"/>
            <p:cNvSpPr/>
            <p:nvPr/>
          </p:nvSpPr>
          <p:spPr bwMode="auto">
            <a:xfrm>
              <a:off x="4570413" y="2095500"/>
              <a:ext cx="160338" cy="71438"/>
            </a:xfrm>
            <a:custGeom>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b="b" l="0" r="r" t="0"/>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71"/>
            <p:cNvSpPr/>
            <p:nvPr/>
          </p:nvSpPr>
          <p:spPr bwMode="auto">
            <a:xfrm>
              <a:off x="4706938" y="2103438"/>
              <a:ext cx="142875" cy="80963"/>
            </a:xfrm>
            <a:custGeom>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b="b" l="0" r="r" t="0"/>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72"/>
            <p:cNvSpPr/>
            <p:nvPr/>
          </p:nvSpPr>
          <p:spPr bwMode="auto">
            <a:xfrm>
              <a:off x="4625975" y="2038350"/>
              <a:ext cx="134938" cy="69850"/>
            </a:xfrm>
            <a:custGeom>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b="b" l="0" r="r" t="0"/>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73"/>
            <p:cNvSpPr/>
            <p:nvPr/>
          </p:nvSpPr>
          <p:spPr bwMode="auto">
            <a:xfrm>
              <a:off x="4722813" y="2079625"/>
              <a:ext cx="120650" cy="50800"/>
            </a:xfrm>
            <a:custGeom>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b="b" l="0" r="r" t="0"/>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74"/>
            <p:cNvSpPr/>
            <p:nvPr/>
          </p:nvSpPr>
          <p:spPr bwMode="auto">
            <a:xfrm>
              <a:off x="4151313" y="2281238"/>
              <a:ext cx="80963" cy="133350"/>
            </a:xfrm>
            <a:custGeom>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b="b" l="0" r="r" t="0"/>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75"/>
            <p:cNvSpPr/>
            <p:nvPr/>
          </p:nvSpPr>
          <p:spPr bwMode="auto">
            <a:xfrm>
              <a:off x="4430713" y="1968500"/>
              <a:ext cx="88900" cy="76200"/>
            </a:xfrm>
            <a:custGeom>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b="b" l="0" r="r" t="0"/>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76"/>
            <p:cNvSpPr/>
            <p:nvPr/>
          </p:nvSpPr>
          <p:spPr bwMode="auto">
            <a:xfrm>
              <a:off x="4487863" y="2065338"/>
              <a:ext cx="15875" cy="19050"/>
            </a:xfrm>
            <a:custGeom>
              <a:cxnLst>
                <a:cxn ang="0">
                  <a:pos x="4" y="0"/>
                </a:cxn>
                <a:cxn ang="0">
                  <a:pos x="0" y="9"/>
                </a:cxn>
                <a:cxn ang="0">
                  <a:pos x="8" y="10"/>
                </a:cxn>
                <a:cxn ang="0">
                  <a:pos x="4" y="1"/>
                </a:cxn>
                <a:cxn ang="0">
                  <a:pos x="4" y="0"/>
                </a:cxn>
              </a:cxnLst>
              <a:rect b="b" l="0" r="r" t="0"/>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6" name="Freeform 77"/>
            <p:cNvSpPr/>
            <p:nvPr/>
          </p:nvSpPr>
          <p:spPr bwMode="auto">
            <a:xfrm>
              <a:off x="4416425" y="2024063"/>
              <a:ext cx="84138" cy="60325"/>
            </a:xfrm>
            <a:custGeom>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b="b" l="0" r="r" t="0"/>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78"/>
            <p:cNvSpPr/>
            <p:nvPr/>
          </p:nvSpPr>
          <p:spPr bwMode="auto">
            <a:xfrm>
              <a:off x="4797425" y="2112963"/>
              <a:ext cx="195263" cy="128588"/>
            </a:xfrm>
            <a:custGeom>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b="b" l="0" r="r" t="0"/>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79"/>
            <p:cNvSpPr/>
            <p:nvPr/>
          </p:nvSpPr>
          <p:spPr bwMode="auto">
            <a:xfrm>
              <a:off x="4930775" y="2109788"/>
              <a:ext cx="66675" cy="82550"/>
            </a:xfrm>
            <a:custGeom>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b="b" l="0" r="r" t="0"/>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80"/>
            <p:cNvSpPr/>
            <p:nvPr/>
          </p:nvSpPr>
          <p:spPr bwMode="auto">
            <a:xfrm>
              <a:off x="4833938" y="2227263"/>
              <a:ext cx="134938" cy="74613"/>
            </a:xfrm>
            <a:custGeom>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b="b" l="0" r="r" t="0"/>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81"/>
            <p:cNvSpPr/>
            <p:nvPr/>
          </p:nvSpPr>
          <p:spPr bwMode="auto">
            <a:xfrm>
              <a:off x="4795838" y="2273300"/>
              <a:ext cx="58738" cy="42863"/>
            </a:xfrm>
            <a:custGeom>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b="b" l="0" r="r" t="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82"/>
            <p:cNvSpPr/>
            <p:nvPr/>
          </p:nvSpPr>
          <p:spPr bwMode="auto">
            <a:xfrm>
              <a:off x="4833938" y="1998663"/>
              <a:ext cx="384175" cy="223838"/>
            </a:xfrm>
            <a:custGeom>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b="b" l="0" r="r" t="0"/>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83"/>
            <p:cNvSpPr/>
            <p:nvPr/>
          </p:nvSpPr>
          <p:spPr bwMode="auto">
            <a:xfrm>
              <a:off x="4854575" y="1884363"/>
              <a:ext cx="203200" cy="146050"/>
            </a:xfrm>
            <a:custGeom>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b="b" l="0" r="r" t="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84"/>
            <p:cNvSpPr/>
            <p:nvPr/>
          </p:nvSpPr>
          <p:spPr bwMode="auto">
            <a:xfrm>
              <a:off x="4803775" y="1827213"/>
              <a:ext cx="160338" cy="74613"/>
            </a:xfrm>
            <a:custGeom>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b="b" l="0" r="r" t="0"/>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4" name="Freeform 85"/>
            <p:cNvSpPr/>
            <p:nvPr/>
          </p:nvSpPr>
          <p:spPr bwMode="auto">
            <a:xfrm>
              <a:off x="4803775" y="1874838"/>
              <a:ext cx="125413" cy="79375"/>
            </a:xfrm>
            <a:custGeom>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b="b" l="0" r="r" t="0"/>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86"/>
            <p:cNvSpPr/>
            <p:nvPr/>
          </p:nvSpPr>
          <p:spPr bwMode="auto">
            <a:xfrm>
              <a:off x="4495800" y="2132013"/>
              <a:ext cx="96838" cy="55563"/>
            </a:xfrm>
            <a:custGeom>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b="b" l="0" r="r" t="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87"/>
            <p:cNvSpPr/>
            <p:nvPr/>
          </p:nvSpPr>
          <p:spPr bwMode="auto">
            <a:xfrm>
              <a:off x="4494213" y="1927225"/>
              <a:ext cx="192088" cy="219075"/>
            </a:xfrm>
            <a:custGeom>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b="b" l="0" r="r" t="0"/>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88"/>
            <p:cNvSpPr/>
            <p:nvPr/>
          </p:nvSpPr>
          <p:spPr bwMode="auto">
            <a:xfrm>
              <a:off x="4808538" y="1404938"/>
              <a:ext cx="225425" cy="360363"/>
            </a:xfrm>
            <a:custGeom>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b="b" l="0" r="r" t="0"/>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89"/>
            <p:cNvSpPr/>
            <p:nvPr/>
          </p:nvSpPr>
          <p:spPr bwMode="auto">
            <a:xfrm>
              <a:off x="5097463" y="2533650"/>
              <a:ext cx="455613" cy="363538"/>
            </a:xfrm>
            <a:custGeom>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b="b" l="0" r="r" t="0"/>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90"/>
            <p:cNvSpPr/>
            <p:nvPr/>
          </p:nvSpPr>
          <p:spPr bwMode="auto">
            <a:xfrm>
              <a:off x="5470525" y="2700338"/>
              <a:ext cx="174625" cy="192088"/>
            </a:xfrm>
            <a:custGeom>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b="b" l="0" r="r" t="0"/>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91"/>
            <p:cNvSpPr/>
            <p:nvPr/>
          </p:nvSpPr>
          <p:spPr bwMode="auto">
            <a:xfrm>
              <a:off x="5443538" y="2676525"/>
              <a:ext cx="25400" cy="38100"/>
            </a:xfrm>
            <a:custGeom>
              <a:cxnLst>
                <a:cxn ang="0">
                  <a:pos x="9" y="19"/>
                </a:cxn>
                <a:cxn ang="0">
                  <a:pos x="10" y="16"/>
                </a:cxn>
                <a:cxn ang="0">
                  <a:pos x="8" y="2"/>
                </a:cxn>
                <a:cxn ang="0">
                  <a:pos x="1" y="13"/>
                </a:cxn>
                <a:cxn ang="0">
                  <a:pos x="0" y="13"/>
                </a:cxn>
                <a:cxn ang="0">
                  <a:pos x="9" y="19"/>
                </a:cxn>
              </a:cxnLst>
              <a:rect b="b" l="0" r="r" t="0"/>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92"/>
            <p:cNvSpPr/>
            <p:nvPr/>
          </p:nvSpPr>
          <p:spPr bwMode="auto">
            <a:xfrm>
              <a:off x="5470525" y="2673350"/>
              <a:ext cx="103188" cy="84138"/>
            </a:xfrm>
            <a:custGeom>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b="b" l="0" r="r" t="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93"/>
            <p:cNvSpPr>
              <a:spLocks noEditPoints="1"/>
            </p:cNvSpPr>
            <p:nvPr/>
          </p:nvSpPr>
          <p:spPr bwMode="auto">
            <a:xfrm>
              <a:off x="6489700" y="3114675"/>
              <a:ext cx="419100" cy="130175"/>
            </a:xfrm>
            <a:custGeom>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b="b" l="0" r="r" t="0"/>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94"/>
            <p:cNvSpPr/>
            <p:nvPr/>
          </p:nvSpPr>
          <p:spPr bwMode="auto">
            <a:xfrm>
              <a:off x="6792913" y="3155950"/>
              <a:ext cx="28575" cy="17463"/>
            </a:xfrm>
            <a:custGeom>
              <a:cxnLst>
                <a:cxn ang="0">
                  <a:pos x="6" y="9"/>
                </a:cxn>
                <a:cxn ang="0">
                  <a:pos x="13" y="7"/>
                </a:cxn>
                <a:cxn ang="0">
                  <a:pos x="13" y="0"/>
                </a:cxn>
                <a:cxn ang="0">
                  <a:pos x="7" y="3"/>
                </a:cxn>
                <a:cxn ang="0">
                  <a:pos x="0" y="1"/>
                </a:cxn>
                <a:cxn ang="0">
                  <a:pos x="6" y="9"/>
                </a:cxn>
              </a:cxnLst>
              <a:rect b="b" l="0" r="r" t="0"/>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95"/>
            <p:cNvSpPr/>
            <p:nvPr/>
          </p:nvSpPr>
          <p:spPr bwMode="auto">
            <a:xfrm>
              <a:off x="5187950" y="2401888"/>
              <a:ext cx="209550" cy="206375"/>
            </a:xfrm>
            <a:custGeom>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b="b" l="0" r="r" t="0"/>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96"/>
            <p:cNvSpPr/>
            <p:nvPr/>
          </p:nvSpPr>
          <p:spPr bwMode="auto">
            <a:xfrm>
              <a:off x="5356225" y="2581275"/>
              <a:ext cx="41275" cy="38100"/>
            </a:xfrm>
            <a:custGeom>
              <a:cxnLst>
                <a:cxn ang="0">
                  <a:pos x="7" y="15"/>
                </a:cxn>
                <a:cxn ang="0">
                  <a:pos x="13" y="20"/>
                </a:cxn>
                <a:cxn ang="0">
                  <a:pos x="22" y="20"/>
                </a:cxn>
                <a:cxn ang="0">
                  <a:pos x="17" y="6"/>
                </a:cxn>
                <a:cxn ang="0">
                  <a:pos x="18" y="4"/>
                </a:cxn>
                <a:cxn ang="0">
                  <a:pos x="10" y="0"/>
                </a:cxn>
                <a:cxn ang="0">
                  <a:pos x="5" y="4"/>
                </a:cxn>
                <a:cxn ang="0">
                  <a:pos x="0" y="14"/>
                </a:cxn>
                <a:cxn ang="0">
                  <a:pos x="7" y="15"/>
                </a:cxn>
              </a:cxnLst>
              <a:rect b="b" l="0" r="r" t="0"/>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97"/>
            <p:cNvSpPr>
              <a:spLocks noEditPoints="1"/>
            </p:cNvSpPr>
            <p:nvPr/>
          </p:nvSpPr>
          <p:spPr bwMode="auto">
            <a:xfrm>
              <a:off x="4256088" y="2038350"/>
              <a:ext cx="315913" cy="261938"/>
            </a:xfrm>
            <a:custGeom>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b="b" l="0" r="r" t="0"/>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7" name="Freeform 98"/>
            <p:cNvSpPr/>
            <p:nvPr/>
          </p:nvSpPr>
          <p:spPr bwMode="auto">
            <a:xfrm>
              <a:off x="2403475" y="2941638"/>
              <a:ext cx="50800" cy="26988"/>
            </a:xfrm>
            <a:custGeom>
              <a:cxnLst>
                <a:cxn ang="0">
                  <a:pos x="26" y="5"/>
                </a:cxn>
                <a:cxn ang="0">
                  <a:pos x="14" y="2"/>
                </a:cxn>
                <a:cxn ang="0">
                  <a:pos x="9" y="0"/>
                </a:cxn>
                <a:cxn ang="0">
                  <a:pos x="8" y="0"/>
                </a:cxn>
                <a:cxn ang="0">
                  <a:pos x="0" y="7"/>
                </a:cxn>
                <a:cxn ang="0">
                  <a:pos x="22" y="14"/>
                </a:cxn>
                <a:cxn ang="0">
                  <a:pos x="26" y="13"/>
                </a:cxn>
                <a:cxn ang="0">
                  <a:pos x="26" y="5"/>
                </a:cxn>
              </a:cxnLst>
              <a:rect b="b" l="0" r="r" t="0"/>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8" name="Freeform 99"/>
            <p:cNvSpPr/>
            <p:nvPr/>
          </p:nvSpPr>
          <p:spPr bwMode="auto">
            <a:xfrm>
              <a:off x="2420938" y="2901950"/>
              <a:ext cx="131763" cy="73025"/>
            </a:xfrm>
            <a:custGeom>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b="b" l="0" r="r" t="0"/>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9" name="Freeform 100"/>
            <p:cNvSpPr/>
            <p:nvPr/>
          </p:nvSpPr>
          <p:spPr bwMode="auto">
            <a:xfrm>
              <a:off x="1820863" y="2522538"/>
              <a:ext cx="657225" cy="406400"/>
            </a:xfrm>
            <a:custGeom>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b="b" l="0" r="r" t="0"/>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101"/>
            <p:cNvSpPr/>
            <p:nvPr/>
          </p:nvSpPr>
          <p:spPr bwMode="auto">
            <a:xfrm>
              <a:off x="2349500" y="2865438"/>
              <a:ext cx="92075" cy="90488"/>
            </a:xfrm>
            <a:custGeom>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b="b" l="0" r="r" t="0"/>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102"/>
            <p:cNvSpPr/>
            <p:nvPr/>
          </p:nvSpPr>
          <p:spPr bwMode="auto">
            <a:xfrm>
              <a:off x="2422525" y="2852738"/>
              <a:ext cx="26988" cy="57150"/>
            </a:xfrm>
            <a:custGeom>
              <a:cxnLst>
                <a:cxn ang="0">
                  <a:pos x="2" y="7"/>
                </a:cxn>
                <a:cxn ang="0">
                  <a:pos x="0" y="7"/>
                </a:cxn>
                <a:cxn ang="0">
                  <a:pos x="0" y="30"/>
                </a:cxn>
                <a:cxn ang="0">
                  <a:pos x="5" y="29"/>
                </a:cxn>
                <a:cxn ang="0">
                  <a:pos x="9" y="24"/>
                </a:cxn>
                <a:cxn ang="0">
                  <a:pos x="12" y="5"/>
                </a:cxn>
                <a:cxn ang="0">
                  <a:pos x="14" y="3"/>
                </a:cxn>
                <a:cxn ang="0">
                  <a:pos x="9" y="0"/>
                </a:cxn>
                <a:cxn ang="0">
                  <a:pos x="2" y="7"/>
                </a:cxn>
              </a:cxnLst>
              <a:rect b="b" l="0" r="r" t="0"/>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103"/>
            <p:cNvSpPr/>
            <p:nvPr/>
          </p:nvSpPr>
          <p:spPr bwMode="auto">
            <a:xfrm>
              <a:off x="2738438" y="2809875"/>
              <a:ext cx="65088" cy="55563"/>
            </a:xfrm>
            <a:custGeom>
              <a:cxnLst>
                <a:cxn ang="0">
                  <a:pos x="16" y="3"/>
                </a:cxn>
                <a:cxn ang="0">
                  <a:pos x="23" y="19"/>
                </a:cxn>
                <a:cxn ang="0">
                  <a:pos x="1" y="23"/>
                </a:cxn>
                <a:cxn ang="0">
                  <a:pos x="16" y="26"/>
                </a:cxn>
                <a:cxn ang="0">
                  <a:pos x="31" y="28"/>
                </a:cxn>
                <a:cxn ang="0">
                  <a:pos x="34" y="6"/>
                </a:cxn>
                <a:cxn ang="0">
                  <a:pos x="16" y="3"/>
                </a:cxn>
              </a:cxnLst>
              <a:rect b="b" l="0" r="r" t="0"/>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3" name="Freeform 104"/>
            <p:cNvSpPr/>
            <p:nvPr/>
          </p:nvSpPr>
          <p:spPr bwMode="auto">
            <a:xfrm>
              <a:off x="2797175" y="2819400"/>
              <a:ext cx="74613" cy="50800"/>
            </a:xfrm>
            <a:custGeom>
              <a:cxnLst>
                <a:cxn ang="0">
                  <a:pos x="15" y="19"/>
                </a:cxn>
                <a:cxn ang="0">
                  <a:pos x="39" y="14"/>
                </a:cxn>
                <a:cxn ang="0">
                  <a:pos x="9" y="2"/>
                </a:cxn>
                <a:cxn ang="0">
                  <a:pos x="3" y="1"/>
                </a:cxn>
                <a:cxn ang="0">
                  <a:pos x="0" y="23"/>
                </a:cxn>
                <a:cxn ang="0">
                  <a:pos x="1" y="24"/>
                </a:cxn>
                <a:cxn ang="0">
                  <a:pos x="15" y="19"/>
                </a:cxn>
              </a:cxnLst>
              <a:rect b="b" l="0" r="r" t="0"/>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105"/>
            <p:cNvSpPr/>
            <p:nvPr/>
          </p:nvSpPr>
          <p:spPr bwMode="auto">
            <a:xfrm>
              <a:off x="2460625" y="2928938"/>
              <a:ext cx="92075" cy="93663"/>
            </a:xfrm>
            <a:custGeom>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b="b" l="0" r="r" t="0"/>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106"/>
            <p:cNvSpPr/>
            <p:nvPr/>
          </p:nvSpPr>
          <p:spPr bwMode="auto">
            <a:xfrm>
              <a:off x="2751138" y="3143250"/>
              <a:ext cx="860425" cy="877888"/>
            </a:xfrm>
            <a:custGeom>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b="b" l="0" r="r" t="0"/>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6" name="Freeform 107"/>
            <p:cNvSpPr/>
            <p:nvPr/>
          </p:nvSpPr>
          <p:spPr bwMode="auto">
            <a:xfrm>
              <a:off x="3090863" y="3932238"/>
              <a:ext cx="106363" cy="117475"/>
            </a:xfrm>
            <a:custGeom>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b="b" l="0" r="r" t="0"/>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7" name="Freeform 108"/>
            <p:cNvSpPr>
              <a:spLocks noEditPoints="1"/>
            </p:cNvSpPr>
            <p:nvPr/>
          </p:nvSpPr>
          <p:spPr bwMode="auto">
            <a:xfrm>
              <a:off x="2757488" y="3736975"/>
              <a:ext cx="436563" cy="860425"/>
            </a:xfrm>
            <a:custGeom>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b="b" l="0" r="r" t="0"/>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8" name="Freeform 109"/>
            <p:cNvSpPr/>
            <p:nvPr/>
          </p:nvSpPr>
          <p:spPr bwMode="auto">
            <a:xfrm>
              <a:off x="2709863" y="3640138"/>
              <a:ext cx="190500" cy="973138"/>
            </a:xfrm>
            <a:custGeom>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b="b" l="0" r="r" t="0"/>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9" name="Freeform 110"/>
            <p:cNvSpPr/>
            <p:nvPr/>
          </p:nvSpPr>
          <p:spPr bwMode="auto">
            <a:xfrm>
              <a:off x="2992438" y="3683000"/>
              <a:ext cx="192088" cy="192088"/>
            </a:xfrm>
            <a:custGeom>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b="b" l="0" r="r" t="0"/>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0" name="Freeform 111"/>
            <p:cNvSpPr/>
            <p:nvPr/>
          </p:nvSpPr>
          <p:spPr bwMode="auto">
            <a:xfrm>
              <a:off x="2492375" y="3016250"/>
              <a:ext cx="71438" cy="57150"/>
            </a:xfrm>
            <a:custGeom>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b="b" l="0" r="r" t="0"/>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1" name="Freeform 112"/>
            <p:cNvSpPr/>
            <p:nvPr/>
          </p:nvSpPr>
          <p:spPr bwMode="auto">
            <a:xfrm>
              <a:off x="2557463" y="3044825"/>
              <a:ext cx="125413" cy="60325"/>
            </a:xfrm>
            <a:custGeom>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b="b" l="0" r="r" t="0"/>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113"/>
            <p:cNvSpPr/>
            <p:nvPr/>
          </p:nvSpPr>
          <p:spPr bwMode="auto">
            <a:xfrm>
              <a:off x="2643188" y="2982913"/>
              <a:ext cx="257175" cy="366713"/>
            </a:xfrm>
            <a:custGeom>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b="b" l="0" r="r" t="0"/>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3" name="Freeform 114"/>
            <p:cNvSpPr/>
            <p:nvPr/>
          </p:nvSpPr>
          <p:spPr bwMode="auto">
            <a:xfrm>
              <a:off x="2844800" y="3470275"/>
              <a:ext cx="266700" cy="300038"/>
            </a:xfrm>
            <a:custGeom>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b="b" l="0" r="r" t="0"/>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115"/>
            <p:cNvSpPr/>
            <p:nvPr/>
          </p:nvSpPr>
          <p:spPr bwMode="auto">
            <a:xfrm>
              <a:off x="2589213" y="3259138"/>
              <a:ext cx="279400" cy="404813"/>
            </a:xfrm>
            <a:custGeom>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b="b" l="0" r="r" t="0"/>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5" name="Freeform 116"/>
            <p:cNvSpPr/>
            <p:nvPr/>
          </p:nvSpPr>
          <p:spPr bwMode="auto">
            <a:xfrm>
              <a:off x="2763838" y="2994025"/>
              <a:ext cx="296863" cy="250825"/>
            </a:xfrm>
            <a:custGeom>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b="b" l="0" r="r" t="0"/>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6" name="Freeform 117"/>
            <p:cNvSpPr/>
            <p:nvPr/>
          </p:nvSpPr>
          <p:spPr bwMode="auto">
            <a:xfrm>
              <a:off x="3097213" y="3122613"/>
              <a:ext cx="92075" cy="96838"/>
            </a:xfrm>
            <a:custGeom>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b="b" l="0" r="r" t="0"/>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7" name="Freeform 118"/>
            <p:cNvSpPr/>
            <p:nvPr/>
          </p:nvSpPr>
          <p:spPr bwMode="auto">
            <a:xfrm>
              <a:off x="3025775" y="3073400"/>
              <a:ext cx="106363" cy="158750"/>
            </a:xfrm>
            <a:custGeom>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b="b" l="0" r="r" t="0"/>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8" name="Freeform 119"/>
            <p:cNvSpPr/>
            <p:nvPr/>
          </p:nvSpPr>
          <p:spPr bwMode="auto">
            <a:xfrm>
              <a:off x="3178175" y="3132138"/>
              <a:ext cx="66675" cy="84138"/>
            </a:xfrm>
            <a:custGeom>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b="b" l="0" r="r" t="0"/>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9" name="Freeform 120"/>
            <p:cNvSpPr/>
            <p:nvPr/>
          </p:nvSpPr>
          <p:spPr bwMode="auto">
            <a:xfrm>
              <a:off x="2520950" y="2738438"/>
              <a:ext cx="227013" cy="80963"/>
            </a:xfrm>
            <a:custGeom>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b="b" l="0" r="r" t="0"/>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0" name="Freeform 121"/>
            <p:cNvSpPr/>
            <p:nvPr/>
          </p:nvSpPr>
          <p:spPr bwMode="auto">
            <a:xfrm>
              <a:off x="2651125" y="2846388"/>
              <a:ext cx="52388" cy="25400"/>
            </a:xfrm>
            <a:custGeom>
              <a:cxnLst>
                <a:cxn ang="0">
                  <a:pos x="3" y="5"/>
                </a:cxn>
                <a:cxn ang="0">
                  <a:pos x="26" y="9"/>
                </a:cxn>
                <a:cxn ang="0">
                  <a:pos x="3" y="5"/>
                </a:cxn>
              </a:cxnLst>
              <a:rect b="b" l="0" r="r" t="0"/>
              <a:pathLst>
                <a:path h="13" w="28">
                  <a:moveTo>
                    <a:pt x="3" y="5"/>
                  </a:moveTo>
                  <a:cubicBezTo>
                    <a:pt x="5" y="8"/>
                    <a:pt x="24" y="13"/>
                    <a:pt x="26" y="9"/>
                  </a:cubicBezTo>
                  <a:cubicBezTo>
                    <a:pt x="28" y="4"/>
                    <a:pt x="0" y="0"/>
                    <a:pt x="3"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1" name="Freeform 122"/>
            <p:cNvSpPr/>
            <p:nvPr/>
          </p:nvSpPr>
          <p:spPr bwMode="auto">
            <a:xfrm>
              <a:off x="2894013" y="2844800"/>
              <a:ext cx="47625" cy="26988"/>
            </a:xfrm>
            <a:custGeom>
              <a:cxnLst>
                <a:cxn ang="0">
                  <a:pos x="4" y="7"/>
                </a:cxn>
                <a:cxn ang="0">
                  <a:pos x="23" y="7"/>
                </a:cxn>
                <a:cxn ang="0">
                  <a:pos x="4" y="7"/>
                </a:cxn>
              </a:cxnLst>
              <a:rect b="b" l="0" r="r" t="0"/>
              <a:pathLst>
                <a:path h="14" w="25">
                  <a:moveTo>
                    <a:pt x="4" y="7"/>
                  </a:moveTo>
                  <a:cubicBezTo>
                    <a:pt x="9" y="14"/>
                    <a:pt x="22" y="9"/>
                    <a:pt x="23" y="7"/>
                  </a:cubicBezTo>
                  <a:cubicBezTo>
                    <a:pt x="25" y="2"/>
                    <a:pt x="0" y="0"/>
                    <a:pt x="4" y="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2" name="Freeform 123"/>
            <p:cNvSpPr>
              <a:spLocks noEditPoints="1"/>
            </p:cNvSpPr>
            <p:nvPr/>
          </p:nvSpPr>
          <p:spPr bwMode="auto">
            <a:xfrm>
              <a:off x="2779713" y="785813"/>
              <a:ext cx="1322388" cy="985838"/>
            </a:xfrm>
            <a:custGeom>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b="b" l="0" r="r" t="0"/>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3" name="Freeform 124"/>
            <p:cNvSpPr>
              <a:spLocks noEditPoints="1"/>
            </p:cNvSpPr>
            <p:nvPr/>
          </p:nvSpPr>
          <p:spPr bwMode="auto">
            <a:xfrm>
              <a:off x="1298575" y="803275"/>
              <a:ext cx="1920875" cy="1477963"/>
            </a:xfrm>
            <a:custGeom>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b="b" l="0" r="r" t="0"/>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4" name="Freeform 125"/>
            <p:cNvSpPr>
              <a:spLocks noEditPoints="1"/>
            </p:cNvSpPr>
            <p:nvPr/>
          </p:nvSpPr>
          <p:spPr bwMode="auto">
            <a:xfrm>
              <a:off x="714375" y="1360488"/>
              <a:ext cx="2192338" cy="1346200"/>
            </a:xfrm>
            <a:custGeom>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b="b" l="0" r="r" t="0"/>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5" name="Freeform 126"/>
            <p:cNvSpPr>
              <a:spLocks noEditPoints="1"/>
            </p:cNvSpPr>
            <p:nvPr/>
          </p:nvSpPr>
          <p:spPr bwMode="auto">
            <a:xfrm>
              <a:off x="4159250" y="2241550"/>
              <a:ext cx="276225" cy="196850"/>
            </a:xfrm>
            <a:custGeom>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b="b" l="0" r="r" t="0"/>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6" name="Freeform 127"/>
            <p:cNvSpPr>
              <a:spLocks noEditPoints="1"/>
            </p:cNvSpPr>
            <p:nvPr/>
          </p:nvSpPr>
          <p:spPr bwMode="auto">
            <a:xfrm>
              <a:off x="4789488" y="2292350"/>
              <a:ext cx="136525" cy="169863"/>
            </a:xfrm>
            <a:custGeom>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b="b" l="0" r="r" t="0"/>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7" name="Freeform 128"/>
            <p:cNvSpPr/>
            <p:nvPr/>
          </p:nvSpPr>
          <p:spPr bwMode="auto">
            <a:xfrm>
              <a:off x="5043488" y="2439988"/>
              <a:ext cx="55563" cy="34925"/>
            </a:xfrm>
            <a:custGeom>
              <a:cxnLst>
                <a:cxn ang="0">
                  <a:pos x="20" y="11"/>
                </a:cxn>
                <a:cxn ang="0">
                  <a:pos x="26" y="4"/>
                </a:cxn>
                <a:cxn ang="0">
                  <a:pos x="25" y="2"/>
                </a:cxn>
                <a:cxn ang="0">
                  <a:pos x="9" y="7"/>
                </a:cxn>
                <a:cxn ang="0">
                  <a:pos x="4" y="15"/>
                </a:cxn>
                <a:cxn ang="0">
                  <a:pos x="20" y="11"/>
                </a:cxn>
              </a:cxnLst>
              <a:rect b="b" l="0" r="r" t="0"/>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8" name="Freeform 129"/>
            <p:cNvSpPr/>
            <p:nvPr/>
          </p:nvSpPr>
          <p:spPr bwMode="auto">
            <a:xfrm>
              <a:off x="3836988" y="1539875"/>
              <a:ext cx="231775" cy="117475"/>
            </a:xfrm>
            <a:custGeom>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b="b" l="0" r="r" t="0"/>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9" name="Freeform 130"/>
            <p:cNvSpPr/>
            <p:nvPr/>
          </p:nvSpPr>
          <p:spPr bwMode="auto">
            <a:xfrm>
              <a:off x="4135438" y="1917700"/>
              <a:ext cx="98425" cy="107950"/>
            </a:xfrm>
            <a:custGeom>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b="b" l="0" r="r" t="0"/>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0" name="Freeform 131"/>
            <p:cNvSpPr>
              <a:spLocks noEditPoints="1"/>
            </p:cNvSpPr>
            <p:nvPr/>
          </p:nvSpPr>
          <p:spPr bwMode="auto">
            <a:xfrm>
              <a:off x="4183063" y="1739900"/>
              <a:ext cx="219075" cy="333375"/>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31" name="Freeform 132"/>
            <p:cNvSpPr>
              <a:spLocks noEditPoints="1"/>
            </p:cNvSpPr>
            <p:nvPr/>
          </p:nvSpPr>
          <p:spPr bwMode="auto">
            <a:xfrm>
              <a:off x="4183063" y="1739900"/>
              <a:ext cx="219075" cy="333375"/>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2" name="Freeform 133"/>
            <p:cNvSpPr>
              <a:spLocks noEditPoints="1"/>
            </p:cNvSpPr>
            <p:nvPr/>
          </p:nvSpPr>
          <p:spPr bwMode="auto">
            <a:xfrm>
              <a:off x="4535488" y="1836738"/>
              <a:ext cx="103188" cy="98425"/>
            </a:xfrm>
            <a:custGeom>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b="b" l="0" r="r" t="0"/>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3" name="Freeform 134"/>
            <p:cNvSpPr>
              <a:spLocks noEditPoints="1"/>
            </p:cNvSpPr>
            <p:nvPr/>
          </p:nvSpPr>
          <p:spPr bwMode="auto">
            <a:xfrm>
              <a:off x="4606925" y="1443038"/>
              <a:ext cx="266700" cy="471488"/>
            </a:xfrm>
            <a:custGeom>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b="b" l="0" r="r" t="0"/>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4" name="Freeform 135"/>
            <p:cNvSpPr>
              <a:spLocks noEditPoints="1"/>
            </p:cNvSpPr>
            <p:nvPr/>
          </p:nvSpPr>
          <p:spPr bwMode="auto">
            <a:xfrm>
              <a:off x="4826000" y="1774825"/>
              <a:ext cx="136525" cy="66675"/>
            </a:xfrm>
            <a:custGeom>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b="b" l="0" r="r" t="0"/>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5" name="Freeform 136"/>
            <p:cNvSpPr/>
            <p:nvPr/>
          </p:nvSpPr>
          <p:spPr bwMode="auto">
            <a:xfrm>
              <a:off x="5076825" y="3148013"/>
              <a:ext cx="173038" cy="211138"/>
            </a:xfrm>
            <a:custGeom>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b="b" l="0" r="r" t="0"/>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6" name="Freeform 137"/>
            <p:cNvSpPr/>
            <p:nvPr/>
          </p:nvSpPr>
          <p:spPr bwMode="auto">
            <a:xfrm>
              <a:off x="4981575" y="3163888"/>
              <a:ext cx="117475" cy="122238"/>
            </a:xfrm>
            <a:custGeom>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b="b" l="0" r="r" t="0"/>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7" name="Freeform 138"/>
            <p:cNvSpPr/>
            <p:nvPr/>
          </p:nvSpPr>
          <p:spPr bwMode="auto">
            <a:xfrm>
              <a:off x="5562600" y="2193925"/>
              <a:ext cx="382588" cy="220663"/>
            </a:xfrm>
            <a:custGeom>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b="b" l="0" r="r" t="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8" name="Freeform 139"/>
            <p:cNvSpPr>
              <a:spLocks noEditPoints="1"/>
            </p:cNvSpPr>
            <p:nvPr/>
          </p:nvSpPr>
          <p:spPr bwMode="auto">
            <a:xfrm>
              <a:off x="4468813" y="946150"/>
              <a:ext cx="558800" cy="882650"/>
            </a:xfrm>
            <a:custGeom>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b="b" l="0" r="r" t="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9" name="Freeform 140"/>
            <p:cNvSpPr/>
            <p:nvPr/>
          </p:nvSpPr>
          <p:spPr bwMode="auto">
            <a:xfrm>
              <a:off x="8408988" y="1651000"/>
              <a:ext cx="73025" cy="26988"/>
            </a:xfrm>
            <a:custGeom>
              <a:cxnLst>
                <a:cxn ang="0">
                  <a:pos x="17" y="2"/>
                </a:cxn>
                <a:cxn ang="0">
                  <a:pos x="3" y="6"/>
                </a:cxn>
                <a:cxn ang="0">
                  <a:pos x="24" y="11"/>
                </a:cxn>
                <a:cxn ang="0">
                  <a:pos x="38" y="9"/>
                </a:cxn>
                <a:cxn ang="0">
                  <a:pos x="17" y="2"/>
                </a:cxn>
              </a:cxnLst>
              <a:rect b="b" l="0" r="r" t="0"/>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0" name="Freeform 141"/>
            <p:cNvSpPr>
              <a:spLocks noEditPoints="1"/>
            </p:cNvSpPr>
            <p:nvPr/>
          </p:nvSpPr>
          <p:spPr bwMode="auto">
            <a:xfrm>
              <a:off x="7131050" y="2195513"/>
              <a:ext cx="369888" cy="368300"/>
            </a:xfrm>
            <a:custGeom>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b="b" l="0" r="r" t="0"/>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1" name="Freeform 142"/>
            <p:cNvSpPr>
              <a:spLocks noEditPoints="1"/>
            </p:cNvSpPr>
            <p:nvPr/>
          </p:nvSpPr>
          <p:spPr bwMode="auto">
            <a:xfrm>
              <a:off x="5954713" y="1971675"/>
              <a:ext cx="1293813" cy="896938"/>
            </a:xfrm>
            <a:custGeom>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b="b" l="0" r="r" t="0"/>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609DA7"/>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2" name="Freeform 143"/>
            <p:cNvSpPr>
              <a:spLocks noEditPoints="1"/>
            </p:cNvSpPr>
            <p:nvPr/>
          </p:nvSpPr>
          <p:spPr bwMode="auto">
            <a:xfrm>
              <a:off x="6862763" y="2851150"/>
              <a:ext cx="207963" cy="292100"/>
            </a:xfrm>
            <a:custGeom>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b="b" l="0" r="r" t="0"/>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3" name="Freeform 144"/>
            <p:cNvSpPr>
              <a:spLocks noEditPoints="1"/>
            </p:cNvSpPr>
            <p:nvPr/>
          </p:nvSpPr>
          <p:spPr bwMode="auto">
            <a:xfrm>
              <a:off x="7378700" y="3321050"/>
              <a:ext cx="273050" cy="173038"/>
            </a:xfrm>
            <a:custGeom>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b="b" l="0" r="r" t="0"/>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4" name="Freeform 145"/>
            <p:cNvSpPr/>
            <p:nvPr/>
          </p:nvSpPr>
          <p:spPr bwMode="auto">
            <a:xfrm>
              <a:off x="6076950" y="3049588"/>
              <a:ext cx="46038" cy="88900"/>
            </a:xfrm>
            <a:custGeom>
              <a:cxnLst>
                <a:cxn ang="0">
                  <a:pos x="5" y="0"/>
                </a:cxn>
                <a:cxn ang="0">
                  <a:pos x="1" y="11"/>
                </a:cxn>
                <a:cxn ang="0">
                  <a:pos x="1" y="26"/>
                </a:cxn>
                <a:cxn ang="0">
                  <a:pos x="6" y="43"/>
                </a:cxn>
                <a:cxn ang="0">
                  <a:pos x="24" y="27"/>
                </a:cxn>
                <a:cxn ang="0">
                  <a:pos x="5" y="0"/>
                </a:cxn>
              </a:cxnLst>
              <a:rect b="b" l="0" r="r" t="0"/>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5" name="Freeform 146"/>
            <p:cNvSpPr/>
            <p:nvPr/>
          </p:nvSpPr>
          <p:spPr bwMode="auto">
            <a:xfrm>
              <a:off x="5273675" y="3509963"/>
              <a:ext cx="160338" cy="317500"/>
            </a:xfrm>
            <a:custGeom>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b="b" l="0" r="r" t="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6" name="Freeform 147"/>
            <p:cNvSpPr>
              <a:spLocks noEditPoints="1"/>
            </p:cNvSpPr>
            <p:nvPr/>
          </p:nvSpPr>
          <p:spPr bwMode="auto">
            <a:xfrm>
              <a:off x="5267325" y="2838450"/>
              <a:ext cx="258763" cy="157163"/>
            </a:xfrm>
            <a:custGeom>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b="b" l="0" r="r" t="0"/>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7" name="Freeform 148"/>
            <p:cNvSpPr>
              <a:spLocks noEditPoints="1"/>
            </p:cNvSpPr>
            <p:nvPr/>
          </p:nvSpPr>
          <p:spPr bwMode="auto">
            <a:xfrm>
              <a:off x="7675563" y="3378200"/>
              <a:ext cx="174625" cy="125413"/>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48" name="Freeform 149"/>
            <p:cNvSpPr>
              <a:spLocks noEditPoints="1"/>
            </p:cNvSpPr>
            <p:nvPr/>
          </p:nvSpPr>
          <p:spPr bwMode="auto">
            <a:xfrm>
              <a:off x="7675563" y="3378200"/>
              <a:ext cx="174625" cy="125413"/>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9" name="Freeform 150"/>
            <p:cNvSpPr>
              <a:spLocks noEditPoints="1"/>
            </p:cNvSpPr>
            <p:nvPr/>
          </p:nvSpPr>
          <p:spPr bwMode="auto">
            <a:xfrm>
              <a:off x="6769100" y="3492500"/>
              <a:ext cx="884238" cy="787400"/>
            </a:xfrm>
            <a:custGeom>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b="b" l="0" r="r" t="0"/>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0" name="Freeform 151"/>
            <p:cNvSpPr>
              <a:spLocks noEditPoints="1"/>
            </p:cNvSpPr>
            <p:nvPr/>
          </p:nvSpPr>
          <p:spPr bwMode="auto">
            <a:xfrm>
              <a:off x="7926388" y="4052888"/>
              <a:ext cx="269875" cy="320675"/>
            </a:xfrm>
            <a:custGeom>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b="b" l="0" r="r" t="0"/>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1" name="Freeform 152"/>
            <p:cNvSpPr>
              <a:spLocks noEditPoints="1"/>
            </p:cNvSpPr>
            <p:nvPr/>
          </p:nvSpPr>
          <p:spPr bwMode="auto">
            <a:xfrm>
              <a:off x="8162925" y="3616325"/>
              <a:ext cx="58738" cy="53975"/>
            </a:xfrm>
            <a:custGeom>
              <a:cxnLst>
                <a:cxn ang="0">
                  <a:pos x="4" y="24"/>
                </a:cxn>
                <a:cxn ang="0">
                  <a:pos x="17" y="20"/>
                </a:cxn>
                <a:cxn ang="0">
                  <a:pos x="4" y="24"/>
                </a:cxn>
                <a:cxn ang="0">
                  <a:pos x="20" y="10"/>
                </a:cxn>
                <a:cxn ang="0">
                  <a:pos x="31" y="4"/>
                </a:cxn>
                <a:cxn ang="0">
                  <a:pos x="20" y="10"/>
                </a:cxn>
              </a:cxnLst>
              <a:rect b="b" l="0" r="r" t="0"/>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2" name="Freeform 153"/>
            <p:cNvSpPr/>
            <p:nvPr/>
          </p:nvSpPr>
          <p:spPr bwMode="auto">
            <a:xfrm>
              <a:off x="5487988" y="2270125"/>
              <a:ext cx="309563" cy="195263"/>
            </a:xfrm>
            <a:custGeom>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b="b" l="0" r="r" t="0"/>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3" name="Freeform 154"/>
            <p:cNvSpPr/>
            <p:nvPr/>
          </p:nvSpPr>
          <p:spPr bwMode="auto">
            <a:xfrm>
              <a:off x="5300663" y="2339975"/>
              <a:ext cx="425450" cy="360363"/>
            </a:xfrm>
            <a:custGeom>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b="b" l="0" r="r" t="0"/>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4" name="Freeform 155"/>
            <p:cNvSpPr>
              <a:spLocks noEditPoints="1"/>
            </p:cNvSpPr>
            <p:nvPr/>
          </p:nvSpPr>
          <p:spPr bwMode="auto">
            <a:xfrm>
              <a:off x="5356225" y="1914525"/>
              <a:ext cx="876300" cy="412750"/>
            </a:xfrm>
            <a:custGeom>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b="b" l="0" r="r" t="0"/>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5" name="Freeform 156"/>
            <p:cNvSpPr>
              <a:spLocks noEditPoints="1"/>
            </p:cNvSpPr>
            <p:nvPr/>
          </p:nvSpPr>
          <p:spPr bwMode="auto">
            <a:xfrm>
              <a:off x="4778375" y="898525"/>
              <a:ext cx="3681413" cy="1411288"/>
            </a:xfrm>
            <a:custGeom>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b="b" l="0" r="r" t="0"/>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6" name="Freeform 158"/>
            <p:cNvSpPr/>
            <p:nvPr/>
          </p:nvSpPr>
          <p:spPr bwMode="auto">
            <a:xfrm>
              <a:off x="4622800" y="3133725"/>
              <a:ext cx="395288" cy="415925"/>
            </a:xfrm>
            <a:custGeom>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b="b" l="0" r="r" t="0"/>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7" name="Freeform 159"/>
            <p:cNvSpPr/>
            <p:nvPr/>
          </p:nvSpPr>
          <p:spPr bwMode="auto">
            <a:xfrm>
              <a:off x="4975225" y="3306763"/>
              <a:ext cx="34925" cy="46038"/>
            </a:xfrm>
            <a:custGeom>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b="b" l="0" r="r" t="0"/>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8" name="Freeform 160"/>
            <p:cNvSpPr/>
            <p:nvPr/>
          </p:nvSpPr>
          <p:spPr bwMode="auto">
            <a:xfrm>
              <a:off x="4995863" y="3484563"/>
              <a:ext cx="230188" cy="368300"/>
            </a:xfrm>
            <a:custGeom>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b="b" l="0" r="r" t="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9" name="Freeform 161"/>
            <p:cNvSpPr/>
            <p:nvPr/>
          </p:nvSpPr>
          <p:spPr bwMode="auto">
            <a:xfrm>
              <a:off x="4983163" y="3275013"/>
              <a:ext cx="233363" cy="238125"/>
            </a:xfrm>
            <a:custGeom>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b="b" l="0" r="r" t="0"/>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0" name="Freeform 162"/>
            <p:cNvSpPr/>
            <p:nvPr/>
          </p:nvSpPr>
          <p:spPr bwMode="auto">
            <a:xfrm>
              <a:off x="5051425" y="3463925"/>
              <a:ext cx="71438" cy="168275"/>
            </a:xfrm>
            <a:custGeom>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b="b" l="0" r="r" t="0"/>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1" name="Freeform 163"/>
            <p:cNvSpPr/>
            <p:nvPr/>
          </p:nvSpPr>
          <p:spPr bwMode="auto">
            <a:xfrm>
              <a:off x="7878763" y="3705225"/>
              <a:ext cx="73025" cy="57150"/>
            </a:xfrm>
            <a:custGeom>
              <a:cxnLst>
                <a:cxn ang="0">
                  <a:pos x="1" y="5"/>
                </a:cxn>
                <a:cxn ang="0">
                  <a:pos x="34" y="27"/>
                </a:cxn>
                <a:cxn ang="0">
                  <a:pos x="1" y="5"/>
                </a:cxn>
              </a:cxnLst>
              <a:rect b="b" l="0" r="r" t="0"/>
              <a:pathLst>
                <a:path h="30" w="38">
                  <a:moveTo>
                    <a:pt x="1" y="5"/>
                  </a:moveTo>
                  <a:cubicBezTo>
                    <a:pt x="0" y="0"/>
                    <a:pt x="38" y="25"/>
                    <a:pt x="34" y="27"/>
                  </a:cubicBezTo>
                  <a:cubicBezTo>
                    <a:pt x="30" y="30"/>
                    <a:pt x="2" y="9"/>
                    <a:pt x="1" y="5"/>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2" name="Freeform 164"/>
            <p:cNvSpPr/>
            <p:nvPr/>
          </p:nvSpPr>
          <p:spPr bwMode="auto">
            <a:xfrm>
              <a:off x="5816600" y="2316163"/>
              <a:ext cx="166688" cy="111125"/>
            </a:xfrm>
            <a:custGeom>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b="b" l="0" r="r" t="0"/>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3" name="Freeform 165"/>
            <p:cNvSpPr/>
            <p:nvPr/>
          </p:nvSpPr>
          <p:spPr bwMode="auto">
            <a:xfrm>
              <a:off x="2657475" y="2693988"/>
              <a:ext cx="19050" cy="39688"/>
            </a:xfrm>
            <a:custGeom>
              <a:cxnLst>
                <a:cxn ang="0">
                  <a:pos x="8" y="19"/>
                </a:cxn>
                <a:cxn ang="0">
                  <a:pos x="4" y="15"/>
                </a:cxn>
                <a:cxn ang="0">
                  <a:pos x="0" y="7"/>
                </a:cxn>
                <a:cxn ang="0">
                  <a:pos x="4" y="4"/>
                </a:cxn>
                <a:cxn ang="0">
                  <a:pos x="5" y="12"/>
                </a:cxn>
                <a:cxn ang="0">
                  <a:pos x="8" y="19"/>
                </a:cxn>
              </a:cxnLst>
              <a:rect b="b" l="0" r="r" t="0"/>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4" name="Freeform 166"/>
            <p:cNvSpPr/>
            <p:nvPr/>
          </p:nvSpPr>
          <p:spPr bwMode="auto">
            <a:xfrm>
              <a:off x="3013075" y="3021013"/>
              <a:ext cx="25400" cy="20638"/>
            </a:xfrm>
            <a:custGeom>
              <a:cxnLst>
                <a:cxn ang="0">
                  <a:pos x="3" y="10"/>
                </a:cxn>
                <a:cxn ang="0">
                  <a:pos x="2" y="4"/>
                </a:cxn>
                <a:cxn ang="0">
                  <a:pos x="11" y="2"/>
                </a:cxn>
                <a:cxn ang="0">
                  <a:pos x="11" y="8"/>
                </a:cxn>
                <a:cxn ang="0">
                  <a:pos x="3" y="10"/>
                </a:cxn>
              </a:cxnLst>
              <a:rect b="b" l="0" r="r" t="0"/>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5" name="Freeform 167"/>
            <p:cNvSpPr/>
            <p:nvPr/>
          </p:nvSpPr>
          <p:spPr bwMode="auto">
            <a:xfrm>
              <a:off x="5286375" y="2305050"/>
              <a:ext cx="71438" cy="61913"/>
            </a:xfrm>
            <a:custGeom>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b="b" l="0" r="r" t="0"/>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6" name="Freeform 168"/>
            <p:cNvSpPr>
              <a:spLocks noEditPoints="1"/>
            </p:cNvSpPr>
            <p:nvPr/>
          </p:nvSpPr>
          <p:spPr bwMode="auto">
            <a:xfrm>
              <a:off x="5319713" y="2290763"/>
              <a:ext cx="106363" cy="87313"/>
            </a:xfrm>
            <a:custGeom>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b="b" l="0" r="r" t="0"/>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7" name="Freeform 169"/>
            <p:cNvSpPr/>
            <p:nvPr/>
          </p:nvSpPr>
          <p:spPr bwMode="auto">
            <a:xfrm>
              <a:off x="5661025" y="2381250"/>
              <a:ext cx="309563" cy="220663"/>
            </a:xfrm>
            <a:custGeom>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b="b" l="0" r="r" t="0"/>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8" name="Freeform 170"/>
            <p:cNvSpPr/>
            <p:nvPr/>
          </p:nvSpPr>
          <p:spPr bwMode="auto">
            <a:xfrm>
              <a:off x="5673725" y="2414588"/>
              <a:ext cx="355600" cy="320675"/>
            </a:xfrm>
            <a:custGeom>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b="b" l="0" r="r" t="0"/>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9" name="Freeform 171"/>
            <p:cNvSpPr>
              <a:spLocks noEditPoints="1"/>
            </p:cNvSpPr>
            <p:nvPr/>
          </p:nvSpPr>
          <p:spPr bwMode="auto">
            <a:xfrm>
              <a:off x="6386513" y="3132138"/>
              <a:ext cx="992188" cy="360363"/>
            </a:xfrm>
            <a:custGeom>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b="b" l="0" r="r" t="0"/>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0" name="Freeform 172"/>
            <p:cNvSpPr>
              <a:spLocks noEditPoints="1"/>
            </p:cNvSpPr>
            <p:nvPr/>
          </p:nvSpPr>
          <p:spPr bwMode="auto">
            <a:xfrm>
              <a:off x="7011988" y="3436938"/>
              <a:ext cx="69850" cy="30163"/>
            </a:xfrm>
            <a:custGeom>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b="b" l="0" r="r" t="0"/>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1" name="Freeform 173"/>
            <p:cNvSpPr/>
            <p:nvPr/>
          </p:nvSpPr>
          <p:spPr bwMode="auto">
            <a:xfrm>
              <a:off x="4640263" y="2155825"/>
              <a:ext cx="73025" cy="39688"/>
            </a:xfrm>
            <a:custGeom>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b="b" l="0" r="r" t="0"/>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2" name="Freeform 174"/>
            <p:cNvSpPr>
              <a:spLocks noEditPoints="1"/>
            </p:cNvSpPr>
            <p:nvPr/>
          </p:nvSpPr>
          <p:spPr bwMode="auto">
            <a:xfrm>
              <a:off x="4505325" y="2151063"/>
              <a:ext cx="247650" cy="269875"/>
            </a:xfrm>
            <a:custGeom>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b="b" l="0" r="r" t="0"/>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3" name="Freeform 175"/>
            <p:cNvSpPr/>
            <p:nvPr/>
          </p:nvSpPr>
          <p:spPr bwMode="auto">
            <a:xfrm>
              <a:off x="4752975" y="2251075"/>
              <a:ext cx="26988" cy="33338"/>
            </a:xfrm>
            <a:custGeom>
              <a:cxnLst>
                <a:cxn ang="0">
                  <a:pos x="5" y="0"/>
                </a:cxn>
                <a:cxn ang="0">
                  <a:pos x="1" y="8"/>
                </a:cxn>
                <a:cxn ang="0">
                  <a:pos x="0" y="12"/>
                </a:cxn>
                <a:cxn ang="0">
                  <a:pos x="8" y="18"/>
                </a:cxn>
                <a:cxn ang="0">
                  <a:pos x="9" y="18"/>
                </a:cxn>
                <a:cxn ang="0">
                  <a:pos x="14" y="10"/>
                </a:cxn>
                <a:cxn ang="0">
                  <a:pos x="5" y="0"/>
                </a:cxn>
              </a:cxnLst>
              <a:rect b="b" l="0" r="r" t="0"/>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4" name="Freeform 176"/>
            <p:cNvSpPr/>
            <p:nvPr/>
          </p:nvSpPr>
          <p:spPr bwMode="auto">
            <a:xfrm>
              <a:off x="4759325" y="2174875"/>
              <a:ext cx="90488" cy="106363"/>
            </a:xfrm>
            <a:custGeom>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b="b" l="0" r="r" t="0"/>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grpSp>
      <p:sp>
        <p:nvSpPr>
          <p:cNvPr id="175" name="椭圆 174"/>
          <p:cNvSpPr/>
          <p:nvPr/>
        </p:nvSpPr>
        <p:spPr>
          <a:xfrm>
            <a:off x="3087066" y="2615422"/>
            <a:ext cx="914400" cy="914400"/>
          </a:xfrm>
          <a:prstGeom prst="ellipse">
            <a:avLst/>
          </a:prstGeom>
          <a:solidFill>
            <a:srgbClr val="179A44">
              <a:alpha val="50000"/>
            </a:srgbClr>
          </a:solidFill>
          <a:ln w="28575">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50%</a:t>
            </a:r>
          </a:p>
        </p:txBody>
      </p:sp>
      <p:sp>
        <p:nvSpPr>
          <p:cNvPr id="176" name="椭圆 175"/>
          <p:cNvSpPr/>
          <p:nvPr/>
        </p:nvSpPr>
        <p:spPr>
          <a:xfrm>
            <a:off x="4192082" y="4360114"/>
            <a:ext cx="602540" cy="602540"/>
          </a:xfrm>
          <a:prstGeom prst="ellipse">
            <a:avLst/>
          </a:prstGeom>
          <a:solidFill>
            <a:srgbClr val="FAAF3B">
              <a:alpha val="50000"/>
            </a:srgbClr>
          </a:solidFill>
          <a:ln w="28575">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t>10%</a:t>
            </a:r>
          </a:p>
        </p:txBody>
      </p:sp>
      <p:sp>
        <p:nvSpPr>
          <p:cNvPr id="177" name="椭圆 176"/>
          <p:cNvSpPr/>
          <p:nvPr/>
        </p:nvSpPr>
        <p:spPr>
          <a:xfrm>
            <a:off x="9541011" y="5246667"/>
            <a:ext cx="364308" cy="364308"/>
          </a:xfrm>
          <a:prstGeom prst="ellipse">
            <a:avLst/>
          </a:prstGeom>
          <a:solidFill>
            <a:srgbClr val="F05A24">
              <a:alpha val="50000"/>
            </a:srgbClr>
          </a:solidFill>
          <a:ln w="28575">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8" name="椭圆 177"/>
          <p:cNvSpPr/>
          <p:nvPr/>
        </p:nvSpPr>
        <p:spPr>
          <a:xfrm>
            <a:off x="7677932" y="2416525"/>
            <a:ext cx="1630535" cy="1630535"/>
          </a:xfrm>
          <a:prstGeom prst="ellipse">
            <a:avLst/>
          </a:prstGeom>
          <a:solidFill>
            <a:srgbClr val="AE73CB">
              <a:alpha val="50000"/>
            </a:srgbClr>
          </a:solidFill>
          <a:ln w="28575">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t>100%</a:t>
            </a:r>
          </a:p>
        </p:txBody>
      </p:sp>
    </p:spTree>
    <p:extLst>
      <p:ext uri="{BB962C8B-B14F-4D97-AF65-F5344CB8AC3E}">
        <p14:creationId val="1865254135"/>
      </p:ext>
    </p:extLst>
  </p:cSld>
  <p:clrMapOvr>
    <a:masterClrMapping/>
  </p:clrMapOvr>
  <mc:AlternateContent>
    <mc:Choice Requires="p14">
      <p:transition p14:dur="700" spd="med">
        <p:fade/>
      </p:transition>
    </mc:Choice>
    <mc:Fallback>
      <p:transition spd="med">
        <p:fade/>
      </p:transition>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2240" y="1416581"/>
            <a:ext cx="3230880" cy="396240"/>
          </a:xfrm>
          <a:prstGeom prst="rect">
            <a:avLst/>
          </a:prstGeom>
          <a:noFill/>
        </p:spPr>
        <p:txBody>
          <a:bodyPr rtlCol="0" wrap="none">
            <a:spAutoFit/>
          </a:bodyPr>
          <a:lstStyle/>
          <a:p>
            <a:r>
              <a:rPr altLang="en-US" lang="zh-CN" smtClean="0" sz="2000">
                <a:solidFill>
                  <a:srgbClr val="AE73CB"/>
                </a:solidFill>
                <a:latin charset="-122" panose="020b0503020204020204" pitchFamily="34" typeface="微软雅黑"/>
                <a:ea charset="-122" panose="020b0503020204020204" pitchFamily="34" typeface="微软雅黑"/>
              </a:rPr>
              <a:t>章节目录修改及调整方法：</a:t>
            </a:r>
          </a:p>
        </p:txBody>
      </p:sp>
      <p:sp>
        <p:nvSpPr>
          <p:cNvPr id="3" name="文本框 2"/>
          <p:cNvSpPr txBox="1"/>
          <p:nvPr/>
        </p:nvSpPr>
        <p:spPr>
          <a:xfrm>
            <a:off x="952240" y="2105237"/>
            <a:ext cx="2049780" cy="457200"/>
          </a:xfrm>
          <a:prstGeom prst="rect">
            <a:avLst/>
          </a:prstGeom>
          <a:noFill/>
        </p:spPr>
        <p:txBody>
          <a:bodyPr rtlCol="0" wrap="none">
            <a:spAutoFit/>
          </a:bodyPr>
          <a:lstStyle/>
          <a:p>
            <a:pPr indent="-342900" marL="342900">
              <a:buFont charset="2" panose="05000000000000000000" pitchFamily="2" typeface="Wingdings"/>
              <a:buChar char="l"/>
            </a:pPr>
            <a:r>
              <a:rPr altLang="en-US" b="1" lang="zh-CN" smtClean="0" sz="2400">
                <a:solidFill>
                  <a:srgbClr val="179A44"/>
                </a:solidFill>
                <a:latin charset="-122" panose="020b0503020204020204" pitchFamily="34" typeface="微软雅黑"/>
                <a:ea charset="-122" panose="020b0503020204020204" pitchFamily="34" typeface="微软雅黑"/>
              </a:rPr>
              <a:t>目录修改：</a:t>
            </a:r>
          </a:p>
        </p:txBody>
      </p:sp>
      <p:sp>
        <p:nvSpPr>
          <p:cNvPr id="4" name="文本框 3"/>
          <p:cNvSpPr txBox="1"/>
          <p:nvPr/>
        </p:nvSpPr>
        <p:spPr>
          <a:xfrm>
            <a:off x="952240" y="4512246"/>
            <a:ext cx="2049780" cy="457200"/>
          </a:xfrm>
          <a:prstGeom prst="rect">
            <a:avLst/>
          </a:prstGeom>
          <a:noFill/>
        </p:spPr>
        <p:txBody>
          <a:bodyPr rtlCol="0" wrap="none">
            <a:spAutoFit/>
          </a:bodyPr>
          <a:lstStyle/>
          <a:p>
            <a:pPr indent="-342900" marL="342900">
              <a:buFont charset="2" panose="05000000000000000000" pitchFamily="2" typeface="Wingdings"/>
              <a:buChar char="l"/>
            </a:pPr>
            <a:r>
              <a:rPr altLang="en-US" b="1" lang="zh-CN" smtClean="0" sz="2400">
                <a:solidFill>
                  <a:srgbClr val="62C4BC"/>
                </a:solidFill>
                <a:latin charset="-122" panose="020b0503020204020204" pitchFamily="34" typeface="微软雅黑"/>
                <a:ea charset="-122" panose="020b0503020204020204" pitchFamily="34" typeface="微软雅黑"/>
              </a:rPr>
              <a:t>目录调整：</a:t>
            </a:r>
          </a:p>
        </p:txBody>
      </p:sp>
      <p:sp>
        <p:nvSpPr>
          <p:cNvPr id="6" name="文本框 5"/>
          <p:cNvSpPr txBox="1"/>
          <p:nvPr/>
        </p:nvSpPr>
        <p:spPr>
          <a:xfrm>
            <a:off x="1358748" y="5041309"/>
            <a:ext cx="7051993" cy="396240"/>
          </a:xfrm>
          <a:prstGeom prst="rect">
            <a:avLst/>
          </a:prstGeom>
          <a:noFill/>
        </p:spPr>
        <p:txBody>
          <a:bodyPr rtlCol="0" wrap="none">
            <a:spAutoFit/>
          </a:bodyPr>
          <a:lstStyle/>
          <a:p>
            <a:r>
              <a:rPr altLang="en-US" lang="zh-CN" smtClean="0" sz="2000">
                <a:solidFill>
                  <a:srgbClr val="F05A24"/>
                </a:solidFill>
                <a:latin charset="-122" panose="020b0503020204020204" pitchFamily="34" typeface="微软雅黑"/>
                <a:ea charset="-122" panose="020b0503020204020204" pitchFamily="34" typeface="微软雅黑"/>
              </a:rPr>
              <a:t>选中左侧缩略图文件 — 右键“版式”— 选择需要调整的版式</a:t>
            </a:r>
          </a:p>
        </p:txBody>
      </p:sp>
      <p:grpSp>
        <p:nvGrpSpPr>
          <p:cNvPr id="12" name="组合 11"/>
          <p:cNvGrpSpPr/>
          <p:nvPr/>
        </p:nvGrpSpPr>
        <p:grpSpPr>
          <a:xfrm>
            <a:off x="1435480" y="2467887"/>
            <a:ext cx="9804280" cy="1741613"/>
            <a:chOff x="1853300" y="2990984"/>
            <a:chExt cx="9804280" cy="1741613"/>
          </a:xfrm>
        </p:grpSpPr>
        <p:pic>
          <p:nvPicPr>
            <p:cNvPr id="5" name="图片 4"/>
            <p:cNvPicPr>
              <a:picLocks noChangeAspect="1"/>
            </p:cNvPicPr>
            <p:nvPr/>
          </p:nvPicPr>
          <p:blipFill>
            <a:blip r:embed="rId2"/>
            <a:stretch>
              <a:fillRect/>
            </a:stretch>
          </p:blipFill>
          <p:spPr>
            <a:xfrm>
              <a:off x="1853300" y="3171597"/>
              <a:ext cx="9804280" cy="1561000"/>
            </a:xfrm>
            <a:prstGeom prst="rect">
              <a:avLst/>
            </a:prstGeom>
          </p:spPr>
        </p:pic>
        <p:sp>
          <p:nvSpPr>
            <p:cNvPr id="7" name="矩形 6"/>
            <p:cNvSpPr/>
            <p:nvPr/>
          </p:nvSpPr>
          <p:spPr>
            <a:xfrm>
              <a:off x="8291471" y="3280330"/>
              <a:ext cx="583964" cy="462120"/>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780404" y="3721036"/>
              <a:ext cx="801912" cy="812597"/>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8414001" y="2990984"/>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10" name="椭圆 9"/>
            <p:cNvSpPr/>
            <p:nvPr/>
          </p:nvSpPr>
          <p:spPr>
            <a:xfrm>
              <a:off x="5011908" y="3445160"/>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grpSp>
    </p:spTree>
    <p:extLst>
      <p:ext uri="{BB962C8B-B14F-4D97-AF65-F5344CB8AC3E}">
        <p14:creationId val="50125398"/>
      </p:ext>
    </p:extLst>
  </p:cSld>
  <p:clrMapOvr>
    <a:masterClrMapping/>
  </p:clrMapOvr>
  <mc:AlternateContent>
    <mc:Choice Requires="p14">
      <p:transition p14:dur="700" spd="med">
        <p:fade/>
      </p:transition>
    </mc:Choice>
    <mc:Fallback>
      <p:transition spd="med">
        <p:fade/>
      </p:transition>
    </mc:Fallback>
  </mc:AlternateConten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3073377" y="6138071"/>
            <a:ext cx="5986780" cy="502920"/>
          </a:xfrm>
          <a:prstGeom prst="rect">
            <a:avLst/>
          </a:prstGeom>
        </p:spPr>
        <p:txBody>
          <a:bodyPr wrap="none">
            <a:spAutoFit/>
          </a:bodyPr>
          <a:lstStyle/>
          <a:p>
            <a:pPr>
              <a:lnSpc>
                <a:spcPct val="150000"/>
              </a:lnSpc>
              <a:tabLst>
                <a:tab pos="144000"/>
                <a:tab pos="1080000"/>
              </a:tabLst>
            </a:pPr>
            <a:r>
              <a:rPr altLang="en-US" lang="zh-CN" smtClean="0">
                <a:solidFill>
                  <a:schemeClr val="bg1"/>
                </a:solidFill>
                <a:latin charset="-122" panose="020b0503020204020204" pitchFamily="34" typeface="微软雅黑"/>
                <a:ea charset="-122" panose="020b0503020204020204" pitchFamily="34" typeface="微软雅黑"/>
              </a:rPr>
              <a:t>导师：成都理工    答辩人：理工大    专业：工程机械专业</a:t>
            </a:r>
          </a:p>
        </p:txBody>
      </p:sp>
      <p:sp>
        <p:nvSpPr>
          <p:cNvPr id="7" name="矩形 6"/>
          <p:cNvSpPr/>
          <p:nvPr/>
        </p:nvSpPr>
        <p:spPr>
          <a:xfrm>
            <a:off x="2492408" y="3668617"/>
            <a:ext cx="4480242" cy="365760"/>
          </a:xfrm>
          <a:prstGeom prst="rect">
            <a:avLst/>
          </a:prstGeom>
          <a:noFill/>
        </p:spPr>
        <p:txBody>
          <a:bodyPr wrap="none">
            <a:spAutoFit/>
          </a:bodyPr>
          <a:lstStyle/>
          <a:p>
            <a:pPr algn="r"/>
            <a:r>
              <a:rPr altLang="zh-CN" lang="en-US" smtClean="0">
                <a:solidFill>
                  <a:schemeClr val="bg1"/>
                </a:solidFill>
                <a:latin charset="-122" panose="020b0503020204020204" pitchFamily="34" typeface="微软雅黑"/>
                <a:ea charset="-122" panose="020b0503020204020204" pitchFamily="34" typeface="微软雅黑"/>
              </a:rPr>
              <a:t>Academic Papers Powerpoint Template</a:t>
            </a:r>
          </a:p>
        </p:txBody>
      </p:sp>
      <p:sp>
        <p:nvSpPr>
          <p:cNvPr id="9" name="矩形 8"/>
          <p:cNvSpPr/>
          <p:nvPr/>
        </p:nvSpPr>
        <p:spPr>
          <a:xfrm>
            <a:off x="2493091" y="4129016"/>
            <a:ext cx="6316980" cy="1188720"/>
          </a:xfrm>
          <a:prstGeom prst="rect">
            <a:avLst/>
          </a:prstGeom>
          <a:noFill/>
        </p:spPr>
        <p:txBody>
          <a:bodyPr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开题报告、论文答辩</a:t>
            </a:r>
          </a:p>
          <a:p>
            <a:r>
              <a:rPr altLang="en-US" b="1" lang="zh-CN" smtClean="0" sz="3600">
                <a:solidFill>
                  <a:schemeClr val="bg1"/>
                </a:solidFill>
                <a:latin charset="-122" panose="020b0503020204020204" pitchFamily="34" typeface="微软雅黑"/>
                <a:ea charset="-122" panose="020b0503020204020204" pitchFamily="34" typeface="微软雅黑"/>
              </a:rPr>
              <a:t>               学术类通用PPT模版</a:t>
            </a:r>
          </a:p>
        </p:txBody>
      </p:sp>
      <p:sp>
        <p:nvSpPr>
          <p:cNvPr id="10" name="矩形 9"/>
          <p:cNvSpPr/>
          <p:nvPr/>
        </p:nvSpPr>
        <p:spPr>
          <a:xfrm>
            <a:off x="4965978" y="5384017"/>
            <a:ext cx="4480242" cy="365760"/>
          </a:xfrm>
          <a:prstGeom prst="rect">
            <a:avLst/>
          </a:prstGeom>
          <a:noFill/>
        </p:spPr>
        <p:txBody>
          <a:bodyPr wrap="none">
            <a:spAutoFit/>
          </a:bodyPr>
          <a:lstStyle/>
          <a:p>
            <a:pPr algn="r"/>
            <a:r>
              <a:rPr altLang="zh-CN" lang="en-US" smtClean="0">
                <a:solidFill>
                  <a:schemeClr val="bg1"/>
                </a:solidFill>
                <a:latin charset="-122" panose="020b0503020204020204" pitchFamily="34" typeface="微软雅黑"/>
                <a:ea charset="-122" panose="020b0503020204020204" pitchFamily="34" typeface="微软雅黑"/>
              </a:rPr>
              <a:t>Academic Papers Powerpoint Template</a:t>
            </a:r>
          </a:p>
        </p:txBody>
      </p:sp>
    </p:spTree>
    <p:extLst>
      <p:ext uri="{BB962C8B-B14F-4D97-AF65-F5344CB8AC3E}">
        <p14:creationId val="1226960320"/>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885194" y="2163004"/>
            <a:ext cx="2560320" cy="2560320"/>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a:stCxn id="3" idx="6"/>
            <a:endCxn id="5" idx="2"/>
          </p:cNvCxnSpPr>
          <p:nvPr/>
        </p:nvCxnSpPr>
        <p:spPr>
          <a:xfrm>
            <a:off x="3445514" y="3443164"/>
            <a:ext cx="361388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a:stCxn id="5" idx="0"/>
            <a:endCxn id="13" idx="4"/>
          </p:cNvCxnSpPr>
          <p:nvPr/>
        </p:nvCxnSpPr>
        <p:spPr>
          <a:xfrm flipH="1" flipV="1">
            <a:off x="7619472" y="2012046"/>
            <a:ext cx="0" cy="87104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11388" cy="842721"/>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5970006" y="1821771"/>
            <a:ext cx="682468" cy="682468"/>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7278238" y="1329578"/>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8576864" y="1809602"/>
            <a:ext cx="682468" cy="682468"/>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7289626" y="4845955"/>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a:off x="10624339" y="3099104"/>
            <a:ext cx="682468" cy="682468"/>
          </a:xfrm>
          <a:prstGeom prst="ellipse">
            <a:avLst/>
          </a:prstGeom>
          <a:solidFill>
            <a:srgbClr val="0091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8" name="直接连接符 37"/>
          <p:cNvCxnSpPr>
            <a:endCxn id="39" idx="3"/>
          </p:cNvCxnSpPr>
          <p:nvPr/>
        </p:nvCxnSpPr>
        <p:spPr>
          <a:xfrm>
            <a:off x="9372612" y="378157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274" y="4456015"/>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3556790" y="3033501"/>
            <a:ext cx="2975870" cy="335280"/>
          </a:xfrm>
          <a:prstGeom prst="rect">
            <a:avLst/>
          </a:prstGeom>
          <a:noFill/>
        </p:spPr>
        <p:txBody>
          <a:bodyPr rtlCol="0" wrap="square">
            <a:spAutoFit/>
          </a:bodyPr>
          <a:lstStyle/>
          <a:p>
            <a:pPr algn="ctr"/>
            <a:r>
              <a:rPr altLang="en-US" b="1" lang="zh-CN" sz="1600">
                <a:latin charset="-122" panose="020b0503020204020204" pitchFamily="34" typeface="微软雅黑"/>
                <a:ea charset="-122" panose="020b0503020204020204" pitchFamily="34" typeface="微软雅黑"/>
              </a:rPr>
              <a:t>点击此处添加文字说明</a:t>
            </a:r>
          </a:p>
        </p:txBody>
      </p:sp>
      <p:sp>
        <p:nvSpPr>
          <p:cNvPr id="50" name="矩形 49"/>
          <p:cNvSpPr/>
          <p:nvPr/>
        </p:nvSpPr>
        <p:spPr>
          <a:xfrm>
            <a:off x="3436069" y="3499615"/>
            <a:ext cx="3367883" cy="640080"/>
          </a:xfrm>
          <a:prstGeom prst="rect">
            <a:avLst/>
          </a:prstGeom>
        </p:spPr>
        <p:txBody>
          <a:bodyPr wrap="square">
            <a:spAutoFit/>
          </a:bodyPr>
          <a:lstStyle/>
          <a:p>
            <a:pPr algn="ctr">
              <a:lnSpc>
                <a:spcPct val="150000"/>
              </a:lnSpc>
            </a:pPr>
            <a:r>
              <a:rPr altLang="zh-CN" lang="en-US" sz="12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This is an example text. Go ahead and replace it with your own text. </a:t>
            </a:r>
          </a:p>
        </p:txBody>
      </p:sp>
      <p:sp>
        <p:nvSpPr>
          <p:cNvPr id="53" name="KSO_Shape"/>
          <p:cNvSpPr/>
          <p:nvPr/>
        </p:nvSpPr>
        <p:spPr bwMode="auto">
          <a:xfrm>
            <a:off x="7387125" y="3082782"/>
            <a:ext cx="464694" cy="698789"/>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54" name="KSO_Shape"/>
          <p:cNvSpPr/>
          <p:nvPr/>
        </p:nvSpPr>
        <p:spPr bwMode="auto">
          <a:xfrm>
            <a:off x="1394175" y="2522868"/>
            <a:ext cx="1593870" cy="1757942"/>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6921E"/>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55" name="KSO_Shape"/>
          <p:cNvSpPr/>
          <p:nvPr/>
        </p:nvSpPr>
        <p:spPr>
          <a:xfrm>
            <a:off x="8791221" y="4555960"/>
            <a:ext cx="368926" cy="381647"/>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56" name="KSO_Shape"/>
          <p:cNvSpPr/>
          <p:nvPr/>
        </p:nvSpPr>
        <p:spPr>
          <a:xfrm>
            <a:off x="6107121" y="1995633"/>
            <a:ext cx="381647" cy="310406"/>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57" name="KSO_Shape"/>
          <p:cNvSpPr/>
          <p:nvPr/>
        </p:nvSpPr>
        <p:spPr>
          <a:xfrm>
            <a:off x="7455707" y="4998423"/>
            <a:ext cx="381647" cy="355568"/>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58" name="KSO_Shape"/>
          <p:cNvSpPr/>
          <p:nvPr/>
        </p:nvSpPr>
        <p:spPr bwMode="auto">
          <a:xfrm>
            <a:off x="6146099" y="4517843"/>
            <a:ext cx="279875" cy="381647"/>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FAAF3B"/>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59" name="KSO_Shape"/>
          <p:cNvSpPr/>
          <p:nvPr/>
        </p:nvSpPr>
        <p:spPr bwMode="auto">
          <a:xfrm>
            <a:off x="8738140" y="1960012"/>
            <a:ext cx="374014" cy="381647"/>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62C4BC"/>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60" name="KSO_Shape"/>
          <p:cNvSpPr/>
          <p:nvPr/>
        </p:nvSpPr>
        <p:spPr bwMode="auto">
          <a:xfrm>
            <a:off x="10714752" y="3292771"/>
            <a:ext cx="501642" cy="295133"/>
          </a:xfrm>
          <a:custGeom>
            <a:gdLst>
              <a:gd fmla="*/ 1905000 w 6649" name="T0"/>
              <a:gd fmla="*/ 302090 h 3908" name="T1"/>
              <a:gd fmla="*/ 952357 w 6649" name="T2"/>
              <a:gd fmla="*/ 0 h 3908" name="T3"/>
              <a:gd fmla="*/ 0 w 6649" name="T4"/>
              <a:gd fmla="*/ 302090 h 3908" name="T5"/>
              <a:gd fmla="*/ 488785 w 6649" name="T6"/>
              <a:gd fmla="*/ 456861 h 3908" name="T7"/>
              <a:gd fmla="*/ 400540 w 6649" name="T8"/>
              <a:gd fmla="*/ 923753 h 3908" name="T9"/>
              <a:gd fmla="*/ 952357 w 6649" name="T10"/>
              <a:gd fmla="*/ 1120083 h 3908" name="T11"/>
              <a:gd fmla="*/ 1504460 w 6649" name="T12"/>
              <a:gd fmla="*/ 923753 h 3908" name="T13"/>
              <a:gd fmla="*/ 1416215 w 6649" name="T14"/>
              <a:gd fmla="*/ 456861 h 3908" name="T15"/>
              <a:gd fmla="*/ 1905000 w 6649" name="T16"/>
              <a:gd fmla="*/ 302090 h 390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908" w="664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61" name="KSO_Shape"/>
          <p:cNvSpPr/>
          <p:nvPr/>
        </p:nvSpPr>
        <p:spPr bwMode="auto">
          <a:xfrm>
            <a:off x="9193588" y="3255697"/>
            <a:ext cx="337439" cy="326191"/>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62" name="KSO_Shape"/>
          <p:cNvSpPr/>
          <p:nvPr/>
        </p:nvSpPr>
        <p:spPr bwMode="auto">
          <a:xfrm>
            <a:off x="7448301" y="1479988"/>
            <a:ext cx="323127" cy="381647"/>
          </a:xfrm>
          <a:custGeom>
            <a:gdLst>
              <a:gd fmla="*/ 928882 w 1282700" name="T0"/>
              <a:gd fmla="*/ 1017606 h 1516063" name="T1"/>
              <a:gd fmla="*/ 953834 w 1282700" name="T2"/>
              <a:gd fmla="*/ 1109512 h 1516063" name="T3"/>
              <a:gd fmla="*/ 917237 w 1282700" name="T4"/>
              <a:gd fmla="*/ 1195446 h 1516063" name="T5"/>
              <a:gd fmla="*/ 718619 w 1282700" name="T6"/>
              <a:gd fmla="*/ 1214690 h 1516063" name="T7"/>
              <a:gd fmla="*/ 666385 w 1282700" name="T8"/>
              <a:gd fmla="*/ 1138046 h 1516063" name="T9"/>
              <a:gd fmla="*/ 672706 w 1282700" name="T10"/>
              <a:gd fmla="*/ 1042491 h 1516063" name="T11"/>
              <a:gd fmla="*/ 734255 w 1282700" name="T12"/>
              <a:gd fmla="*/ 973146 h 1516063" name="T13"/>
              <a:gd fmla="*/ 673760 w 1282700" name="T14"/>
              <a:gd fmla="*/ 453398 h 1516063" name="T15"/>
              <a:gd fmla="*/ 520784 w 1282700" name="T16"/>
              <a:gd fmla="*/ 504920 h 1516063" name="T17"/>
              <a:gd fmla="*/ 387096 w 1282700" name="T18"/>
              <a:gd fmla="*/ 590347 h 1516063" name="T19"/>
              <a:gd fmla="*/ 278018 w 1282700" name="T20"/>
              <a:gd fmla="*/ 704694 h 1516063" name="T21"/>
              <a:gd fmla="*/ 198869 w 1282700" name="T22"/>
              <a:gd fmla="*/ 842641 h 1516063" name="T23"/>
              <a:gd fmla="*/ 154306 w 1282700" name="T24"/>
              <a:gd fmla="*/ 998871 h 1516063" name="T25"/>
              <a:gd fmla="*/ 150316 w 1282700" name="T26"/>
              <a:gd fmla="*/ 1166401 h 1516063" name="T27"/>
              <a:gd fmla="*/ 186897 w 1282700" name="T28"/>
              <a:gd fmla="*/ 1325623 h 1516063" name="T29"/>
              <a:gd fmla="*/ 259394 w 1282700" name="T30"/>
              <a:gd fmla="*/ 1467558 h 1516063" name="T31"/>
              <a:gd fmla="*/ 363152 w 1282700" name="T32"/>
              <a:gd fmla="*/ 1587224 h 1516063" name="T33"/>
              <a:gd fmla="*/ 492184 w 1282700" name="T34"/>
              <a:gd fmla="*/ 1678967 h 1516063" name="T35"/>
              <a:gd fmla="*/ 641834 w 1282700" name="T36"/>
              <a:gd fmla="*/ 1737802 h 1516063" name="T37"/>
              <a:gd fmla="*/ 806783 w 1282700" name="T38"/>
              <a:gd fmla="*/ 1758410 h 1516063" name="T39"/>
              <a:gd fmla="*/ 971398 w 1282700" name="T40"/>
              <a:gd fmla="*/ 1737802 h 1516063" name="T41"/>
              <a:gd fmla="*/ 1120716 w 1282700" name="T42"/>
              <a:gd fmla="*/ 1678967 h 1516063" name="T43"/>
              <a:gd fmla="*/ 1249748 w 1282700" name="T44"/>
              <a:gd fmla="*/ 1587224 h 1516063" name="T45"/>
              <a:gd fmla="*/ 1353506 w 1282700" name="T46"/>
              <a:gd fmla="*/ 1467558 h 1516063" name="T47"/>
              <a:gd fmla="*/ 1426336 w 1282700" name="T48"/>
              <a:gd fmla="*/ 1325623 h 1516063" name="T49"/>
              <a:gd fmla="*/ 1462585 w 1282700" name="T50"/>
              <a:gd fmla="*/ 1166401 h 1516063" name="T51"/>
              <a:gd fmla="*/ 1458594 w 1282700" name="T52"/>
              <a:gd fmla="*/ 998871 h 1516063" name="T53"/>
              <a:gd fmla="*/ 1414031 w 1282700" name="T54"/>
              <a:gd fmla="*/ 842641 h 1516063" name="T55"/>
              <a:gd fmla="*/ 1334882 w 1282700" name="T56"/>
              <a:gd fmla="*/ 704694 h 1516063" name="T57"/>
              <a:gd fmla="*/ 1225804 w 1282700" name="T58"/>
              <a:gd fmla="*/ 590347 h 1516063" name="T59"/>
              <a:gd fmla="*/ 1092449 w 1282700" name="T60"/>
              <a:gd fmla="*/ 504920 h 1516063" name="T61"/>
              <a:gd fmla="*/ 939140 w 1282700" name="T62"/>
              <a:gd fmla="*/ 453398 h 1516063" name="T63"/>
              <a:gd fmla="*/ 953107 w 1282700" name="T64"/>
              <a:gd fmla="*/ 0 h 1516063" name="T65"/>
              <a:gd fmla="*/ 979380 w 1282700" name="T66"/>
              <a:gd fmla="*/ 312459 h 1516063" name="T67"/>
              <a:gd fmla="*/ 1113732 w 1282700" name="T68"/>
              <a:gd fmla="*/ 354342 h 1516063" name="T69"/>
              <a:gd fmla="*/ 1236446 w 1282700" name="T70"/>
              <a:gd fmla="*/ 418163 h 1516063" name="T71"/>
              <a:gd fmla="*/ 1467573 w 1282700" name="T72"/>
              <a:gd fmla="*/ 638879 h 1516063" name="T73"/>
              <a:gd fmla="*/ 1545723 w 1282700" name="T74"/>
              <a:gd fmla="*/ 777822 h 1516063" name="T75"/>
              <a:gd fmla="*/ 1595275 w 1282700" name="T76"/>
              <a:gd fmla="*/ 932723 h 1516063" name="T77"/>
              <a:gd fmla="*/ 1612900 w 1282700" name="T78"/>
              <a:gd fmla="*/ 1099256 h 1516063" name="T79"/>
              <a:gd fmla="*/ 1587626 w 1282700" name="T80"/>
              <a:gd fmla="*/ 1300692 h 1516063" name="T81"/>
              <a:gd fmla="*/ 1515461 w 1282700" name="T82"/>
              <a:gd fmla="*/ 1483181 h 1516063" name="T83"/>
              <a:gd fmla="*/ 1403389 w 1282700" name="T84"/>
              <a:gd fmla="*/ 1641073 h 1516063" name="T85"/>
              <a:gd fmla="*/ 1257397 w 1282700" name="T86"/>
              <a:gd fmla="*/ 1767718 h 1516063" name="T87"/>
              <a:gd fmla="*/ 1083470 w 1282700" name="T88"/>
              <a:gd fmla="*/ 1856137 h 1516063" name="T89"/>
              <a:gd fmla="*/ 888925 w 1282700" name="T90"/>
              <a:gd fmla="*/ 1901012 h 1516063" name="T91"/>
              <a:gd fmla="*/ 683737 w 1282700" name="T92"/>
              <a:gd fmla="*/ 1895693 h 1516063" name="T93"/>
              <a:gd fmla="*/ 492517 w 1282700" name="T94"/>
              <a:gd fmla="*/ 1841844 h 1516063" name="T95"/>
              <a:gd fmla="*/ 323910 w 1282700" name="T96"/>
              <a:gd fmla="*/ 1745115 h 1516063" name="T97"/>
              <a:gd fmla="*/ 184237 w 1282700" name="T98"/>
              <a:gd fmla="*/ 1611821 h 1516063" name="T99"/>
              <a:gd fmla="*/ 79814 w 1282700" name="T100"/>
              <a:gd fmla="*/ 1448612 h 1516063" name="T101"/>
              <a:gd fmla="*/ 16628 w 1282700" name="T102"/>
              <a:gd fmla="*/ 1261468 h 1516063" name="T103"/>
              <a:gd fmla="*/ 1330 w 1282700" name="T104"/>
              <a:gd fmla="*/ 1059700 h 1516063" name="T105"/>
              <a:gd fmla="*/ 32591 w 1282700" name="T106"/>
              <a:gd fmla="*/ 871892 h 1516063" name="T107"/>
              <a:gd fmla="*/ 105088 w 1282700" name="T108"/>
              <a:gd fmla="*/ 701702 h 1516063" name="T109"/>
              <a:gd fmla="*/ 212837 w 1282700" name="T110"/>
              <a:gd fmla="*/ 554448 h 1516063" name="T111"/>
              <a:gd fmla="*/ 350183 w 1282700" name="T112"/>
              <a:gd fmla="*/ 434783 h 1516063" name="T113"/>
              <a:gd fmla="*/ 512802 w 1282700" name="T114"/>
              <a:gd fmla="*/ 348691 h 1516063" name="T115"/>
              <a:gd fmla="*/ 695043 w 1282700" name="T116"/>
              <a:gd fmla="*/ 301157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F05A2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63" name="KSO_Shape"/>
          <p:cNvSpPr/>
          <p:nvPr/>
        </p:nvSpPr>
        <p:spPr>
          <a:xfrm>
            <a:off x="10145671" y="4629697"/>
            <a:ext cx="349673" cy="335103"/>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9D75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64" name="KSO_Shape"/>
          <p:cNvSpPr/>
          <p:nvPr/>
        </p:nvSpPr>
        <p:spPr>
          <a:xfrm>
            <a:off x="10165979" y="1908589"/>
            <a:ext cx="326362" cy="349674"/>
          </a:xfrm>
          <a:custGeom>
            <a:gdLst>
              <a:gd fmla="*/ 788546 w 4295694" name="connsiteX0"/>
              <a:gd fmla="*/ 3262602 h 4602950" name="connsiteY0"/>
              <a:gd fmla="*/ 722065 w 4295694" name="connsiteX1"/>
              <a:gd fmla="*/ 3276024 h 4602950" name="connsiteY1"/>
              <a:gd fmla="*/ 703443 w 4295694" name="connsiteX2"/>
              <a:gd fmla="*/ 3286707 h 4602950" name="connsiteY2"/>
              <a:gd fmla="*/ 667154 w 4295694" name="connsiteX3"/>
              <a:gd fmla="*/ 3311174 h 4602950" name="connsiteY3"/>
              <a:gd fmla="*/ 650940 w 4295694" name="connsiteX4"/>
              <a:gd fmla="*/ 3329902 h 4602950" name="connsiteY4"/>
              <a:gd fmla="*/ 628475 w 4295694" name="connsiteX5"/>
              <a:gd fmla="*/ 3363222 h 4602950" name="connsiteY5"/>
              <a:gd fmla="*/ 611251 w 4295694" name="connsiteX6"/>
              <a:gd fmla="*/ 3407093 h 4602950" name="connsiteY6"/>
              <a:gd fmla="*/ 611248 w 4295694" name="connsiteX7"/>
              <a:gd fmla="*/ 3407104 h 4602950" name="connsiteY7"/>
              <a:gd fmla="*/ 607571 w 4295694" name="connsiteX8"/>
              <a:gd fmla="*/ 3443577 h 4602950" name="connsiteY8"/>
              <a:gd fmla="*/ 788546 w 4295694" name="connsiteX9"/>
              <a:gd fmla="*/ 3624552 h 4602950" name="connsiteY9"/>
              <a:gd fmla="*/ 969521 w 4295694" name="connsiteX10"/>
              <a:gd fmla="*/ 3443577 h 4602950" name="connsiteY10"/>
              <a:gd fmla="*/ 965845 w 4295694" name="connsiteX11"/>
              <a:gd fmla="*/ 3407104 h 4602950" name="connsiteY11"/>
              <a:gd fmla="*/ 962750 w 4295694" name="connsiteX12"/>
              <a:gd fmla="*/ 3397135 h 4602950" name="connsiteY12"/>
              <a:gd fmla="*/ 962749 w 4295694" name="connsiteX13"/>
              <a:gd fmla="*/ 3397136 h 4602950" name="connsiteY13"/>
              <a:gd fmla="*/ 955298 w 4295694" name="connsiteX14"/>
              <a:gd fmla="*/ 3373133 h 4602950" name="connsiteY14"/>
              <a:gd fmla="*/ 955291 w 4295694" name="connsiteX15"/>
              <a:gd fmla="*/ 3373121 h 4602950" name="connsiteY15"/>
              <a:gd fmla="*/ 920412 w 4295694" name="connsiteX16"/>
              <a:gd fmla="*/ 3321388 h 4602950" name="connsiteY16"/>
              <a:gd fmla="*/ 906965 w 4295694" name="connsiteX17"/>
              <a:gd fmla="*/ 3309169 h 4602950" name="connsiteY17"/>
              <a:gd fmla="*/ 868849 w 4295694" name="connsiteX18"/>
              <a:gd fmla="*/ 3283471 h 4602950" name="connsiteY18"/>
              <a:gd fmla="*/ 852148 w 4295694" name="connsiteX19"/>
              <a:gd fmla="*/ 3275443 h 4602950" name="connsiteY19"/>
              <a:gd fmla="*/ 3704648 w 4295694" name="connsiteX20"/>
              <a:gd fmla="*/ 908397 h 4602950" name="connsiteY20"/>
              <a:gd fmla="*/ 2413156 w 4295694" name="connsiteX21"/>
              <a:gd fmla="*/ 1136122 h 4602950" name="connsiteY21"/>
              <a:gd fmla="*/ 3048940 w 4295694" name="connsiteX22"/>
              <a:gd fmla="*/ 2044116 h 4602950" name="connsiteY22"/>
              <a:gd fmla="*/ 1220089 w 4295694" name="connsiteX23"/>
              <a:gd fmla="*/ 619236 h 4602950" name="connsiteY23"/>
              <a:gd fmla="*/ 1204000 w 4295694" name="connsiteX24"/>
              <a:gd fmla="*/ 653307 h 4602950" name="connsiteY24"/>
              <a:gd fmla="*/ 1404665 w 4295694" name="connsiteX25"/>
              <a:gd fmla="*/ 2518863 h 4602950" name="connsiteY25"/>
              <a:gd fmla="*/ 3089083 w 4295694" name="connsiteX26"/>
              <a:gd fmla="*/ 3345485 h 4602950" name="connsiteY26"/>
              <a:gd fmla="*/ 3126598 w 4295694" name="connsiteX27"/>
              <a:gd fmla="*/ 3342019 h 4602950" name="connsiteY27"/>
              <a:gd fmla="*/ 3126489 w 4295694" name="connsiteX28"/>
              <a:gd fmla="*/ 3342009 h 4602950" name="connsiteY28"/>
              <a:gd fmla="*/ 1575619 w 4295694" name="connsiteX29"/>
              <a:gd fmla="*/ 2399160 h 4602950" name="connsiteY29"/>
              <a:gd fmla="*/ 1220060 w 4295694" name="connsiteX30"/>
              <a:gd fmla="*/ 619347 h 4602950" name="connsiteY30"/>
              <a:gd fmla="*/ 1617635 w 4295694" name="connsiteX31"/>
              <a:gd fmla="*/ 0 h 4602950" name="connsiteY31"/>
              <a:gd fmla="*/ 2292594 w 4295694" name="connsiteX32"/>
              <a:gd fmla="*/ 963942 h 4602950" name="connsiteY32"/>
              <a:gd fmla="*/ 3658628 w 4295694" name="connsiteX33"/>
              <a:gd fmla="*/ 723073 h 4602950" name="connsiteY33"/>
              <a:gd fmla="*/ 3663439 w 4295694" name="connsiteX34"/>
              <a:gd fmla="*/ 662289 h 4602950" name="connsiteY34"/>
              <a:gd fmla="*/ 3794430 w 4295694" name="connsiteX35"/>
              <a:gd fmla="*/ 456674 h 4602950" name="connsiteY35"/>
              <a:gd fmla="*/ 4238061 w 4295694" name="connsiteX36"/>
              <a:gd fmla="*/ 534898 h 4602950" name="connsiteY36"/>
              <a:gd fmla="*/ 4159837 w 4295694" name="connsiteX37"/>
              <a:gd fmla="*/ 978529 h 4602950" name="connsiteY37"/>
              <a:gd fmla="*/ 3921820 w 4295694" name="connsiteX38"/>
              <a:gd fmla="*/ 1031296 h 4602950" name="connsiteY38"/>
              <a:gd fmla="*/ 3863056 w 4295694" name="connsiteX39"/>
              <a:gd fmla="*/ 1015027 h 4602950" name="connsiteY39"/>
              <a:gd fmla="*/ 3169503 w 4295694" name="connsiteX40"/>
              <a:gd fmla="*/ 2216297 h 4602950" name="connsiteY40"/>
              <a:gd fmla="*/ 3844461 w 4295694" name="connsiteX41"/>
              <a:gd fmla="*/ 3180237 h 4602950" name="connsiteY41"/>
              <a:gd fmla="*/ 3708278 w 4295694" name="connsiteX42"/>
              <a:gd fmla="*/ 3265695 h 4602950" name="connsiteY42"/>
              <a:gd fmla="*/ 1410024 w 4295694" name="connsiteX43"/>
              <a:gd fmla="*/ 2964151 h 4602950" name="connsiteY43"/>
              <a:gd fmla="*/ 1376409 w 4295694" name="connsiteX44"/>
              <a:gd fmla="*/ 2928277 h 4602950" name="connsiteY44"/>
              <a:gd fmla="*/ 1156105 w 4295694" name="connsiteX45"/>
              <a:gd fmla="*/ 3177978 h 4602950" name="connsiteY45"/>
              <a:gd fmla="*/ 1202745 w 4295694" name="connsiteX46"/>
              <a:gd fmla="*/ 3230084 h 4602950" name="connsiteY46"/>
              <a:gd fmla="*/ 1236231 w 4295694" name="connsiteX47"/>
              <a:gd fmla="*/ 3297943 h 4602950" name="connsiteY47"/>
              <a:gd fmla="*/ 1246620 w 4295694" name="connsiteX48"/>
              <a:gd fmla="*/ 3361214 h 4602950" name="connsiteY48"/>
              <a:gd fmla="*/ 1138418 w 4295694" name="connsiteX49"/>
              <a:gd fmla="*/ 3948390 h 4602950" name="connsiteY49"/>
              <a:gd fmla="*/ 1183839 w 4295694" name="connsiteX50"/>
              <a:gd fmla="*/ 3969580 h 4602950" name="connsiteY50"/>
              <a:gd fmla="*/ 1566559 w 4295694" name="connsiteX51"/>
              <a:gd fmla="*/ 4498463 h 4602950" name="connsiteY51"/>
              <a:gd fmla="*/ 1577092 w 4295694" name="connsiteX52"/>
              <a:gd fmla="*/ 4602950 h 4602950" name="connsiteY52"/>
              <a:gd fmla="*/ 0 w 4295694" name="connsiteX53"/>
              <a:gd fmla="*/ 4602950 h 4602950" name="connsiteY53"/>
              <a:gd fmla="*/ 10534 w 4295694" name="connsiteX54"/>
              <a:gd fmla="*/ 4498463 h 4602950" name="connsiteY54"/>
              <a:gd fmla="*/ 393255 w 4295694" name="connsiteX55"/>
              <a:gd fmla="*/ 3969580 h 4602950" name="connsiteY55"/>
              <a:gd fmla="*/ 438675 w 4295694" name="connsiteX56"/>
              <a:gd fmla="*/ 3948390 h 4602950" name="connsiteY56"/>
              <a:gd fmla="*/ 330473 w 4295694" name="connsiteX57"/>
              <a:gd fmla="*/ 3361214 h 4602950" name="connsiteY57"/>
              <a:gd fmla="*/ 340862 w 4295694" name="connsiteX58"/>
              <a:gd fmla="*/ 3297943 h 4602950" name="connsiteY58"/>
              <a:gd fmla="*/ 374348 w 4295694" name="connsiteX59"/>
              <a:gd fmla="*/ 3230084 h 4602950" name="connsiteY59"/>
              <a:gd fmla="*/ 400339 w 4295694" name="connsiteX60"/>
              <a:gd fmla="*/ 3201047 h 4602950" name="connsiteY60"/>
              <a:gd fmla="*/ 322880 w 4295694" name="connsiteX61"/>
              <a:gd fmla="*/ 3110756 h 4602950" name="connsiteY61"/>
              <a:gd fmla="*/ 353773 w 4295694" name="connsiteX62"/>
              <a:gd fmla="*/ 2837154 h 4602950" name="connsiteY62"/>
              <a:gd fmla="*/ 405273 w 4295694" name="connsiteX63"/>
              <a:gd fmla="*/ 2780511 h 4602950" name="connsiteY63"/>
              <a:gd fmla="*/ 1005359 w 4295694" name="connsiteX64"/>
              <a:gd fmla="*/ 2395676 h 4602950" name="connsiteY64"/>
              <a:gd fmla="*/ 988063 w 4295694" name="connsiteX65"/>
              <a:gd fmla="*/ 2361529 h 4602950" name="connsiteY65"/>
              <a:gd fmla="*/ 1490754 w 4295694" name="connsiteX66"/>
              <a:gd fmla="*/ 98742 h 4602950"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4602950" w="4295694">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9D75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Tree>
    <p:extLst>
      <p:ext uri="{BB962C8B-B14F-4D97-AF65-F5344CB8AC3E}">
        <p14:creationId val="3967248962"/>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1248006" y="972344"/>
            <a:ext cx="3771900" cy="4913313"/>
          </a:xfrm>
          <a:custGeom>
            <a:gdLst>
              <a:gd fmla="*/ 0 w 3771900" name="connsiteX0"/>
              <a:gd fmla="*/ 0 h 4914514" name="connsiteY0"/>
              <a:gd fmla="*/ 3771900 w 3771900" name="connsiteX1"/>
              <a:gd fmla="*/ 0 h 4914514" name="connsiteY1"/>
              <a:gd fmla="*/ 3771900 w 3771900" name="connsiteX2"/>
              <a:gd fmla="*/ 1646878 h 4914514" name="connsiteY2"/>
              <a:gd fmla="*/ 3119718 w 3771900" name="connsiteX3"/>
              <a:gd fmla="*/ 2299060 h 4914514" name="connsiteY3"/>
              <a:gd fmla="*/ 3771900 w 3771900" name="connsiteX4"/>
              <a:gd fmla="*/ 2951242 h 4914514" name="connsiteY4"/>
              <a:gd fmla="*/ 3771900 w 3771900" name="connsiteX5"/>
              <a:gd fmla="*/ 4914514 h 4914514" name="connsiteY5"/>
              <a:gd fmla="*/ 0 w 3771900" name="connsiteX6"/>
              <a:gd fmla="*/ 4914514 h 4914514" name="connsiteY6"/>
              <a:gd fmla="*/ 0 w 3771900" name="connsiteX7"/>
              <a:gd fmla="*/ 0 h 491451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914514" w="3771900">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 name="任意多边形 2"/>
          <p:cNvSpPr/>
          <p:nvPr/>
        </p:nvSpPr>
        <p:spPr>
          <a:xfrm>
            <a:off x="6570893" y="972344"/>
            <a:ext cx="4424363" cy="4913313"/>
          </a:xfrm>
          <a:custGeom>
            <a:gdLst>
              <a:gd fmla="*/ 652182 w 4424082" name="connsiteX0"/>
              <a:gd fmla="*/ 0 h 4914514" name="connsiteY0"/>
              <a:gd fmla="*/ 4424082 w 4424082" name="connsiteX1"/>
              <a:gd fmla="*/ 0 h 4914514" name="connsiteY1"/>
              <a:gd fmla="*/ 4424082 w 4424082" name="connsiteX2"/>
              <a:gd fmla="*/ 4914514 h 4914514" name="connsiteY2"/>
              <a:gd fmla="*/ 652182 w 4424082" name="connsiteX3"/>
              <a:gd fmla="*/ 4914514 h 4914514" name="connsiteY3"/>
              <a:gd fmla="*/ 652182 w 4424082" name="connsiteX4"/>
              <a:gd fmla="*/ 2951242 h 4914514" name="connsiteY4"/>
              <a:gd fmla="*/ 0 w 4424082" name="connsiteX5"/>
              <a:gd fmla="*/ 2299060 h 4914514" name="connsiteY5"/>
              <a:gd fmla="*/ 652182 w 4424082" name="connsiteX6"/>
              <a:gd fmla="*/ 1646878 h 49145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14514" w="4424082">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椭圆 4"/>
          <p:cNvSpPr/>
          <p:nvPr/>
        </p:nvSpPr>
        <p:spPr>
          <a:xfrm>
            <a:off x="6689956" y="2772569"/>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5" name="KSO_Shape"/>
          <p:cNvSpPr/>
          <p:nvPr/>
        </p:nvSpPr>
        <p:spPr bwMode="auto">
          <a:xfrm>
            <a:off x="4601259" y="2968059"/>
            <a:ext cx="796018" cy="689882"/>
          </a:xfrm>
          <a:custGeom>
            <a:gdLst>
              <a:gd fmla="*/ 1360 w 1360" name="T0"/>
              <a:gd fmla="*/ 54 h 1358" name="T1"/>
              <a:gd fmla="*/ 1216 w 1360" name="T2"/>
              <a:gd fmla="*/ 169 h 1358" name="T3"/>
              <a:gd fmla="*/ 1076 w 1360" name="T4"/>
              <a:gd fmla="*/ 299 h 1358" name="T5"/>
              <a:gd fmla="*/ 941 w 1360" name="T6"/>
              <a:gd fmla="*/ 443 h 1358" name="T7"/>
              <a:gd fmla="*/ 813 w 1360" name="T8"/>
              <a:gd fmla="*/ 602 h 1358" name="T9"/>
              <a:gd fmla="*/ 693 w 1360" name="T10"/>
              <a:gd fmla="*/ 765 h 1358" name="T11"/>
              <a:gd fmla="*/ 594 w 1360" name="T12"/>
              <a:gd fmla="*/ 930 h 1358" name="T13"/>
              <a:gd fmla="*/ 511 w 1360" name="T14"/>
              <a:gd fmla="*/ 1091 h 1358" name="T15"/>
              <a:gd fmla="*/ 446 w 1360" name="T16"/>
              <a:gd fmla="*/ 1251 h 1358" name="T17"/>
              <a:gd fmla="*/ 375 w 1360" name="T18"/>
              <a:gd fmla="*/ 1300 h 1358" name="T19"/>
              <a:gd fmla="*/ 325 w 1360" name="T20"/>
              <a:gd fmla="*/ 1339 h 1358" name="T21"/>
              <a:gd fmla="*/ 298 w 1360" name="T22"/>
              <a:gd fmla="*/ 1337 h 1358" name="T23"/>
              <a:gd fmla="*/ 279 w 1360" name="T24"/>
              <a:gd fmla="*/ 1276 h 1358" name="T25"/>
              <a:gd fmla="*/ 240 w 1360" name="T26"/>
              <a:gd fmla="*/ 1178 h 1358" name="T27"/>
              <a:gd fmla="*/ 204 w 1360" name="T28"/>
              <a:gd fmla="*/ 1088 h 1358" name="T29"/>
              <a:gd fmla="*/ 171 w 1360" name="T30"/>
              <a:gd fmla="*/ 1013 h 1358" name="T31"/>
              <a:gd fmla="*/ 140 w 1360" name="T32"/>
              <a:gd fmla="*/ 953 h 1358" name="T33"/>
              <a:gd fmla="*/ 111 w 1360" name="T34"/>
              <a:gd fmla="*/ 907 h 1358" name="T35"/>
              <a:gd fmla="*/ 86 w 1360" name="T36"/>
              <a:gd fmla="*/ 873 h 1358" name="T37"/>
              <a:gd fmla="*/ 58 w 1360" name="T38"/>
              <a:gd fmla="*/ 848 h 1358" name="T39"/>
              <a:gd fmla="*/ 29 w 1360" name="T40"/>
              <a:gd fmla="*/ 832 h 1358" name="T41"/>
              <a:gd fmla="*/ 0 w 1360" name="T42"/>
              <a:gd fmla="*/ 825 h 1358" name="T43"/>
              <a:gd fmla="*/ 38 w 1360" name="T44"/>
              <a:gd fmla="*/ 790 h 1358" name="T45"/>
              <a:gd fmla="*/ 77 w 1360" name="T46"/>
              <a:gd fmla="*/ 765 h 1358" name="T47"/>
              <a:gd fmla="*/ 109 w 1360" name="T48"/>
              <a:gd fmla="*/ 752 h 1358" name="T49"/>
              <a:gd fmla="*/ 142 w 1360" name="T50"/>
              <a:gd fmla="*/ 746 h 1358" name="T51"/>
              <a:gd fmla="*/ 184 w 1360" name="T52"/>
              <a:gd fmla="*/ 761 h 1358" name="T53"/>
              <a:gd fmla="*/ 231 w 1360" name="T54"/>
              <a:gd fmla="*/ 806 h 1358" name="T55"/>
              <a:gd fmla="*/ 277 w 1360" name="T56"/>
              <a:gd fmla="*/ 878 h 1358" name="T57"/>
              <a:gd fmla="*/ 327 w 1360" name="T58"/>
              <a:gd fmla="*/ 980 h 1358" name="T59"/>
              <a:gd fmla="*/ 409 w 1360" name="T60"/>
              <a:gd fmla="*/ 982 h 1358" name="T61"/>
              <a:gd fmla="*/ 507 w 1360" name="T62"/>
              <a:gd fmla="*/ 823 h 1358" name="T63"/>
              <a:gd fmla="*/ 615 w 1360" name="T64"/>
              <a:gd fmla="*/ 669 h 1358" name="T65"/>
              <a:gd fmla="*/ 732 w 1360" name="T66"/>
              <a:gd fmla="*/ 524 h 1358" name="T67"/>
              <a:gd fmla="*/ 859 w 1360" name="T68"/>
              <a:gd fmla="*/ 385 h 1358" name="T69"/>
              <a:gd fmla="*/ 989 w 1360" name="T70"/>
              <a:gd fmla="*/ 259 h 1358" name="T71"/>
              <a:gd fmla="*/ 1124 w 1360" name="T72"/>
              <a:gd fmla="*/ 144 h 1358" name="T73"/>
              <a:gd fmla="*/ 1260 w 1360" name="T74"/>
              <a:gd fmla="*/ 44 h 13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58" w="1360">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6" name="KSO_Shape"/>
          <p:cNvSpPr/>
          <p:nvPr/>
        </p:nvSpPr>
        <p:spPr bwMode="auto">
          <a:xfrm>
            <a:off x="6819616" y="2889251"/>
            <a:ext cx="796018" cy="689882"/>
          </a:xfrm>
          <a:custGeom>
            <a:gdLst>
              <a:gd fmla="*/ 384 w 1360" name="T0"/>
              <a:gd fmla="*/ 150 h 1360" name="T1"/>
              <a:gd fmla="*/ 472 w 1360" name="T2"/>
              <a:gd fmla="*/ 366 h 1360" name="T3"/>
              <a:gd fmla="*/ 598 w 1360" name="T4"/>
              <a:gd fmla="*/ 574 h 1360" name="T5"/>
              <a:gd fmla="*/ 717 w 1360" name="T6"/>
              <a:gd fmla="*/ 493 h 1360" name="T7"/>
              <a:gd fmla="*/ 813 w 1360" name="T8"/>
              <a:gd fmla="*/ 374 h 1360" name="T9"/>
              <a:gd fmla="*/ 902 w 1360" name="T10"/>
              <a:gd fmla="*/ 282 h 1360" name="T11"/>
              <a:gd fmla="*/ 982 w 1360" name="T12"/>
              <a:gd fmla="*/ 217 h 1360" name="T13"/>
              <a:gd fmla="*/ 1055 w 1360" name="T14"/>
              <a:gd fmla="*/ 176 h 1360" name="T15"/>
              <a:gd fmla="*/ 1118 w 1360" name="T16"/>
              <a:gd fmla="*/ 163 h 1360" name="T17"/>
              <a:gd fmla="*/ 1176 w 1360" name="T18"/>
              <a:gd fmla="*/ 176 h 1360" name="T19"/>
              <a:gd fmla="*/ 1224 w 1360" name="T20"/>
              <a:gd fmla="*/ 213 h 1360" name="T21"/>
              <a:gd fmla="*/ 1262 w 1360" name="T22"/>
              <a:gd fmla="*/ 269 h 1360" name="T23"/>
              <a:gd fmla="*/ 1172 w 1360" name="T24"/>
              <a:gd fmla="*/ 357 h 1360" name="T25"/>
              <a:gd fmla="*/ 1001 w 1360" name="T26"/>
              <a:gd fmla="*/ 503 h 1360" name="T27"/>
              <a:gd fmla="*/ 817 w 1360" name="T28"/>
              <a:gd fmla="*/ 708 h 1360" name="T29"/>
              <a:gd fmla="*/ 832 w 1360" name="T30"/>
              <a:gd fmla="*/ 861 h 1360" name="T31"/>
              <a:gd fmla="*/ 921 w 1360" name="T32"/>
              <a:gd fmla="*/ 953 h 1360" name="T33"/>
              <a:gd fmla="*/ 1007 w 1360" name="T34"/>
              <a:gd fmla="*/ 1026 h 1360" name="T35"/>
              <a:gd fmla="*/ 1090 w 1360" name="T36"/>
              <a:gd fmla="*/ 1078 h 1360" name="T37"/>
              <a:gd fmla="*/ 1170 w 1360" name="T38"/>
              <a:gd fmla="*/ 1109 h 1360" name="T39"/>
              <a:gd fmla="*/ 1247 w 1360" name="T40"/>
              <a:gd fmla="*/ 1118 h 1360" name="T41"/>
              <a:gd fmla="*/ 1360 w 1360" name="T42"/>
              <a:gd fmla="*/ 1105 h 1360" name="T43"/>
              <a:gd fmla="*/ 1329 w 1360" name="T44"/>
              <a:gd fmla="*/ 1170 h 1360" name="T45"/>
              <a:gd fmla="*/ 1291 w 1360" name="T46"/>
              <a:gd fmla="*/ 1243 h 1360" name="T47"/>
              <a:gd fmla="*/ 1258 w 1360" name="T48"/>
              <a:gd fmla="*/ 1293 h 1360" name="T49"/>
              <a:gd fmla="*/ 1195 w 1360" name="T50"/>
              <a:gd fmla="*/ 1341 h 1360" name="T51"/>
              <a:gd fmla="*/ 1107 w 1360" name="T52"/>
              <a:gd fmla="*/ 1350 h 1360" name="T53"/>
              <a:gd fmla="*/ 1038 w 1360" name="T54"/>
              <a:gd fmla="*/ 1331 h 1360" name="T55"/>
              <a:gd fmla="*/ 961 w 1360" name="T56"/>
              <a:gd fmla="*/ 1289 h 1360" name="T57"/>
              <a:gd fmla="*/ 879 w 1360" name="T58"/>
              <a:gd fmla="*/ 1224 h 1360" name="T59"/>
              <a:gd fmla="*/ 788 w 1360" name="T60"/>
              <a:gd fmla="*/ 1137 h 1360" name="T61"/>
              <a:gd fmla="*/ 692 w 1360" name="T62"/>
              <a:gd fmla="*/ 1026 h 1360" name="T63"/>
              <a:gd fmla="*/ 568 w 1360" name="T64"/>
              <a:gd fmla="*/ 1040 h 1360" name="T65"/>
              <a:gd fmla="*/ 487 w 1360" name="T66"/>
              <a:gd fmla="*/ 1147 h 1360" name="T67"/>
              <a:gd fmla="*/ 412 w 1360" name="T68"/>
              <a:gd fmla="*/ 1233 h 1360" name="T69"/>
              <a:gd fmla="*/ 343 w 1360" name="T70"/>
              <a:gd fmla="*/ 1297 h 1360" name="T71"/>
              <a:gd fmla="*/ 282 w 1360" name="T72"/>
              <a:gd fmla="*/ 1339 h 1360" name="T73"/>
              <a:gd fmla="*/ 228 w 1360" name="T74"/>
              <a:gd fmla="*/ 1358 h 1360" name="T75"/>
              <a:gd fmla="*/ 198 w 1360" name="T76"/>
              <a:gd fmla="*/ 1358 h 1360" name="T77"/>
              <a:gd fmla="*/ 125 w 1360" name="T78"/>
              <a:gd fmla="*/ 1327 h 1360" name="T79"/>
              <a:gd fmla="*/ 50 w 1360" name="T80"/>
              <a:gd fmla="*/ 1249 h 1360" name="T81"/>
              <a:gd fmla="*/ 17 w 1360" name="T82"/>
              <a:gd fmla="*/ 1174 h 1360" name="T83"/>
              <a:gd fmla="*/ 58 w 1360" name="T84"/>
              <a:gd fmla="*/ 1180 h 1360" name="T85"/>
              <a:gd fmla="*/ 123 w 1360" name="T86"/>
              <a:gd fmla="*/ 1168 h 1360" name="T87"/>
              <a:gd fmla="*/ 194 w 1360" name="T88"/>
              <a:gd fmla="*/ 1136 h 1360" name="T89"/>
              <a:gd fmla="*/ 267 w 1360" name="T90"/>
              <a:gd fmla="*/ 1080 h 1360" name="T91"/>
              <a:gd fmla="*/ 345 w 1360" name="T92"/>
              <a:gd fmla="*/ 1001 h 1360" name="T93"/>
              <a:gd fmla="*/ 424 w 1360" name="T94"/>
              <a:gd fmla="*/ 902 h 1360" name="T95"/>
              <a:gd fmla="*/ 466 w 1360" name="T96"/>
              <a:gd fmla="*/ 740 h 1360" name="T97"/>
              <a:gd fmla="*/ 376 w 1360" name="T98"/>
              <a:gd fmla="*/ 618 h 1360" name="T99"/>
              <a:gd fmla="*/ 303 w 1360" name="T100"/>
              <a:gd fmla="*/ 510 h 1360" name="T101"/>
              <a:gd fmla="*/ 249 w 1360" name="T102"/>
              <a:gd fmla="*/ 416 h 1360" name="T103"/>
              <a:gd fmla="*/ 215 w 1360" name="T104"/>
              <a:gd fmla="*/ 338 h 1360" name="T105"/>
              <a:gd fmla="*/ 199 w 1360" name="T106"/>
              <a:gd fmla="*/ 272 h 1360" name="T107"/>
              <a:gd fmla="*/ 207 w 1360" name="T108"/>
              <a:gd fmla="*/ 201 h 1360" name="T109"/>
              <a:gd fmla="*/ 255 w 1360" name="T110"/>
              <a:gd fmla="*/ 107 h 1360" name="T111"/>
              <a:gd fmla="*/ 345 w 1360" name="T112"/>
              <a:gd fmla="*/ 0 h 136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0" w="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chemeClr val="bg1"/>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2" name="KSO_Shape"/>
          <p:cNvSpPr/>
          <p:nvPr/>
        </p:nvSpPr>
        <p:spPr bwMode="auto">
          <a:xfrm>
            <a:off x="1459252" y="1461811"/>
            <a:ext cx="488382" cy="488382"/>
          </a:xfrm>
          <a:custGeom>
            <a:gdLst>
              <a:gd fmla="*/ 83 w 1360" name="T0"/>
              <a:gd fmla="*/ 1274 h 1360" name="T1"/>
              <a:gd fmla="*/ 1179 w 1360" name="T2"/>
              <a:gd fmla="*/ 192 h 1360" name="T3"/>
              <a:gd fmla="*/ 991 w 1360" name="T4"/>
              <a:gd fmla="*/ 387 h 1360" name="T5"/>
              <a:gd fmla="*/ 822 w 1360" name="T6"/>
              <a:gd fmla="*/ 604 h 1360" name="T7"/>
              <a:gd fmla="*/ 747 w 1360" name="T8"/>
              <a:gd fmla="*/ 715 h 1360" name="T9"/>
              <a:gd fmla="*/ 684 w 1360" name="T10"/>
              <a:gd fmla="*/ 825 h 1360" name="T11"/>
              <a:gd fmla="*/ 632 w 1360" name="T12"/>
              <a:gd fmla="*/ 932 h 1360" name="T13"/>
              <a:gd fmla="*/ 590 w 1360" name="T14"/>
              <a:gd fmla="*/ 1038 h 1360" name="T15"/>
              <a:gd fmla="*/ 507 w 1360" name="T16"/>
              <a:gd fmla="*/ 1095 h 1360" name="T17"/>
              <a:gd fmla="*/ 463 w 1360" name="T18"/>
              <a:gd fmla="*/ 1109 h 1360" name="T19"/>
              <a:gd fmla="*/ 446 w 1360" name="T20"/>
              <a:gd fmla="*/ 1059 h 1360" name="T21"/>
              <a:gd fmla="*/ 415 w 1360" name="T22"/>
              <a:gd fmla="*/ 978 h 1360" name="T23"/>
              <a:gd fmla="*/ 384 w 1360" name="T24"/>
              <a:gd fmla="*/ 903 h 1360" name="T25"/>
              <a:gd fmla="*/ 355 w 1360" name="T26"/>
              <a:gd fmla="*/ 842 h 1360" name="T27"/>
              <a:gd fmla="*/ 330 w 1360" name="T28"/>
              <a:gd fmla="*/ 790 h 1360" name="T29"/>
              <a:gd fmla="*/ 307 w 1360" name="T30"/>
              <a:gd fmla="*/ 754 h 1360" name="T31"/>
              <a:gd fmla="*/ 261 w 1360" name="T32"/>
              <a:gd fmla="*/ 704 h 1360" name="T33"/>
              <a:gd fmla="*/ 211 w 1360" name="T34"/>
              <a:gd fmla="*/ 685 h 1360" name="T35"/>
              <a:gd fmla="*/ 246 w 1360" name="T36"/>
              <a:gd fmla="*/ 656 h 1360" name="T37"/>
              <a:gd fmla="*/ 277 w 1360" name="T38"/>
              <a:gd fmla="*/ 637 h 1360" name="T39"/>
              <a:gd fmla="*/ 305 w 1360" name="T40"/>
              <a:gd fmla="*/ 623 h 1360" name="T41"/>
              <a:gd fmla="*/ 332 w 1360" name="T42"/>
              <a:gd fmla="*/ 620 h 1360" name="T43"/>
              <a:gd fmla="*/ 369 w 1360" name="T44"/>
              <a:gd fmla="*/ 633 h 1360" name="T45"/>
              <a:gd fmla="*/ 407 w 1360" name="T46"/>
              <a:gd fmla="*/ 669 h 1360" name="T47"/>
              <a:gd fmla="*/ 446 w 1360" name="T48"/>
              <a:gd fmla="*/ 729 h 1360" name="T49"/>
              <a:gd fmla="*/ 488 w 1360" name="T50"/>
              <a:gd fmla="*/ 813 h 1360" name="T51"/>
              <a:gd fmla="*/ 576 w 1360" name="T52"/>
              <a:gd fmla="*/ 783 h 1360" name="T53"/>
              <a:gd fmla="*/ 707 w 1360" name="T54"/>
              <a:gd fmla="*/ 591 h 1360" name="T55"/>
              <a:gd fmla="*/ 855 w 1360" name="T56"/>
              <a:gd fmla="*/ 410 h 1360" name="T57"/>
              <a:gd fmla="*/ 1020 w 1360" name="T58"/>
              <a:gd fmla="*/ 242 h 1360" name="T59"/>
              <a:gd fmla="*/ 83 w 1360" name="T60"/>
              <a:gd fmla="*/ 161 h 1360" name="T61"/>
              <a:gd fmla="*/ 1337 w 1360" name="T62"/>
              <a:gd fmla="*/ 0 h 1360" name="T63"/>
              <a:gd fmla="*/ 1316 w 1360" name="T64"/>
              <a:gd fmla="*/ 79 h 1360" name="T65"/>
              <a:gd fmla="*/ 1264 w 1360" name="T66"/>
              <a:gd fmla="*/ 1360 h 1360" name="T67"/>
              <a:gd fmla="*/ 0 w 1360" name="T68"/>
              <a:gd fmla="*/ 77 h 1360" name="T69"/>
              <a:gd fmla="*/ 1281 w 1360" name="T70"/>
              <a:gd fmla="*/ 35 h 1360" name="T71"/>
              <a:gd fmla="*/ 1337 w 1360" name="T72"/>
              <a:gd fmla="*/ 0 h 136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3" name="KSO_Shape"/>
          <p:cNvSpPr/>
          <p:nvPr/>
        </p:nvSpPr>
        <p:spPr bwMode="auto">
          <a:xfrm>
            <a:off x="7756850" y="1588478"/>
            <a:ext cx="488382" cy="488382"/>
          </a:xfrm>
          <a:custGeom>
            <a:gdLst>
              <a:gd fmla="*/ 461 w 1360" name="T0"/>
              <a:gd fmla="*/ 257 h 1360" name="T1"/>
              <a:gd fmla="*/ 494 w 1360" name="T2"/>
              <a:gd fmla="*/ 349 h 1360" name="T3"/>
              <a:gd fmla="*/ 536 w 1360" name="T4"/>
              <a:gd fmla="*/ 439 h 1360" name="T5"/>
              <a:gd fmla="*/ 592 w 1360" name="T6"/>
              <a:gd fmla="*/ 526 h 1360" name="T7"/>
              <a:gd fmla="*/ 645 w 1360" name="T8"/>
              <a:gd fmla="*/ 593 h 1360" name="T9"/>
              <a:gd fmla="*/ 730 w 1360" name="T10"/>
              <a:gd fmla="*/ 491 h 1360" name="T11"/>
              <a:gd fmla="*/ 814 w 1360" name="T12"/>
              <a:gd fmla="*/ 403 h 1360" name="T13"/>
              <a:gd fmla="*/ 891 w 1360" name="T14"/>
              <a:gd fmla="*/ 345 h 1360" name="T15"/>
              <a:gd fmla="*/ 957 w 1360" name="T16"/>
              <a:gd fmla="*/ 315 h 1360" name="T17"/>
              <a:gd fmla="*/ 1012 w 1360" name="T18"/>
              <a:gd fmla="*/ 315 h 1360" name="T19"/>
              <a:gd fmla="*/ 1058 w 1360" name="T20"/>
              <a:gd fmla="*/ 341 h 1360" name="T21"/>
              <a:gd fmla="*/ 1083 w 1360" name="T22"/>
              <a:gd fmla="*/ 378 h 1360" name="T23"/>
              <a:gd fmla="*/ 1058 w 1360" name="T24"/>
              <a:gd fmla="*/ 410 h 1360" name="T25"/>
              <a:gd fmla="*/ 984 w 1360" name="T26"/>
              <a:gd fmla="*/ 458 h 1360" name="T27"/>
              <a:gd fmla="*/ 903 w 1360" name="T28"/>
              <a:gd fmla="*/ 524 h 1360" name="T29"/>
              <a:gd fmla="*/ 820 w 1360" name="T30"/>
              <a:gd fmla="*/ 604 h 1360" name="T31"/>
              <a:gd fmla="*/ 738 w 1360" name="T32"/>
              <a:gd fmla="*/ 694 h 1360" name="T33"/>
              <a:gd fmla="*/ 807 w 1360" name="T34"/>
              <a:gd fmla="*/ 767 h 1360" name="T35"/>
              <a:gd fmla="*/ 887 w 1360" name="T36"/>
              <a:gd fmla="*/ 836 h 1360" name="T37"/>
              <a:gd fmla="*/ 964 w 1360" name="T38"/>
              <a:gd fmla="*/ 882 h 1360" name="T39"/>
              <a:gd fmla="*/ 1039 w 1360" name="T40"/>
              <a:gd fmla="*/ 905 h 1360" name="T41"/>
              <a:gd fmla="*/ 1114 w 1360" name="T42"/>
              <a:gd fmla="*/ 905 h 1360" name="T43"/>
              <a:gd fmla="*/ 1141 w 1360" name="T44"/>
              <a:gd fmla="*/ 923 h 1360" name="T45"/>
              <a:gd fmla="*/ 1120 w 1360" name="T46"/>
              <a:gd fmla="*/ 961 h 1360" name="T47"/>
              <a:gd fmla="*/ 1101 w 1360" name="T48"/>
              <a:gd fmla="*/ 992 h 1360" name="T49"/>
              <a:gd fmla="*/ 1083 w 1360" name="T50"/>
              <a:gd fmla="*/ 1015 h 1360" name="T51"/>
              <a:gd fmla="*/ 1058 w 1360" name="T52"/>
              <a:gd fmla="*/ 1036 h 1360" name="T53"/>
              <a:gd fmla="*/ 1016 w 1360" name="T54"/>
              <a:gd fmla="*/ 1051 h 1360" name="T55"/>
              <a:gd fmla="*/ 960 w 1360" name="T56"/>
              <a:gd fmla="*/ 1049 h 1360" name="T57"/>
              <a:gd fmla="*/ 895 w 1360" name="T58"/>
              <a:gd fmla="*/ 1024 h 1360" name="T59"/>
              <a:gd fmla="*/ 818 w 1360" name="T60"/>
              <a:gd fmla="*/ 974 h 1360" name="T61"/>
              <a:gd fmla="*/ 734 w 1360" name="T62"/>
              <a:gd fmla="*/ 898 h 1360" name="T63"/>
              <a:gd fmla="*/ 645 w 1360" name="T64"/>
              <a:gd fmla="*/ 804 h 1360" name="T65"/>
              <a:gd fmla="*/ 582 w 1360" name="T66"/>
              <a:gd fmla="*/ 886 h 1360" name="T67"/>
              <a:gd fmla="*/ 505 w 1360" name="T68"/>
              <a:gd fmla="*/ 971 h 1360" name="T69"/>
              <a:gd fmla="*/ 438 w 1360" name="T70"/>
              <a:gd fmla="*/ 1026 h 1360" name="T71"/>
              <a:gd fmla="*/ 380 w 1360" name="T72"/>
              <a:gd fmla="*/ 1055 h 1360" name="T73"/>
              <a:gd fmla="*/ 338 w 1360" name="T74"/>
              <a:gd fmla="*/ 1057 h 1360" name="T75"/>
              <a:gd fmla="*/ 302 w 1360" name="T76"/>
              <a:gd fmla="*/ 1042 h 1360" name="T77"/>
              <a:gd fmla="*/ 265 w 1360" name="T78"/>
              <a:gd fmla="*/ 1013 h 1360" name="T79"/>
              <a:gd fmla="*/ 229 w 1360" name="T80"/>
              <a:gd fmla="*/ 969 h 1360" name="T81"/>
              <a:gd fmla="*/ 232 w 1360" name="T82"/>
              <a:gd fmla="*/ 944 h 1360" name="T83"/>
              <a:gd fmla="*/ 279 w 1360" name="T84"/>
              <a:gd fmla="*/ 942 h 1360" name="T85"/>
              <a:gd fmla="*/ 344 w 1360" name="T86"/>
              <a:gd fmla="*/ 919 h 1360" name="T87"/>
              <a:gd fmla="*/ 413 w 1360" name="T88"/>
              <a:gd fmla="*/ 869 h 1360" name="T89"/>
              <a:gd fmla="*/ 486 w 1360" name="T90"/>
              <a:gd fmla="*/ 794 h 1360" name="T91"/>
              <a:gd fmla="*/ 559 w 1360" name="T92"/>
              <a:gd fmla="*/ 704 h 1360" name="T93"/>
              <a:gd fmla="*/ 490 w 1360" name="T94"/>
              <a:gd fmla="*/ 620 h 1360" name="T95"/>
              <a:gd fmla="*/ 419 w 1360" name="T96"/>
              <a:gd fmla="*/ 528 h 1360" name="T97"/>
              <a:gd fmla="*/ 373 w 1360" name="T98"/>
              <a:gd fmla="*/ 453 h 1360" name="T99"/>
              <a:gd fmla="*/ 350 w 1360" name="T100"/>
              <a:gd fmla="*/ 393 h 1360" name="T101"/>
              <a:gd fmla="*/ 350 w 1360" name="T102"/>
              <a:gd fmla="*/ 353 h 1360" name="T103"/>
              <a:gd fmla="*/ 361 w 1360" name="T104"/>
              <a:gd fmla="*/ 318 h 1360" name="T105"/>
              <a:gd fmla="*/ 386 w 1360" name="T106"/>
              <a:gd fmla="*/ 278 h 1360" name="T107"/>
              <a:gd fmla="*/ 425 w 1360" name="T108"/>
              <a:gd fmla="*/ 234 h 1360" name="T109"/>
              <a:gd fmla="*/ 449 w 1360" name="T110"/>
              <a:gd fmla="*/ 211 h 1360" name="T111"/>
              <a:gd fmla="*/ 92 w 1360" name="T112"/>
              <a:gd fmla="*/ 1268 h 1360" name="T113"/>
              <a:gd fmla="*/ 1270 w 1360" name="T114"/>
              <a:gd fmla="*/ 90 h 1360" name="T115"/>
              <a:gd fmla="*/ 92 w 1360" name="T116"/>
              <a:gd fmla="*/ 90 h 1360" name="T117"/>
              <a:gd fmla="*/ 1360 w 1360" name="T118"/>
              <a:gd fmla="*/ 0 h 1360" name="T119"/>
              <a:gd fmla="*/ 0 w 1360" name="T120"/>
              <a:gd fmla="*/ 1360 h 1360" name="T121"/>
              <a:gd fmla="*/ 0 w 1360" name="T122"/>
              <a:gd fmla="*/ 0 h 13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60" w="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9" name="文本框 18"/>
          <p:cNvSpPr txBox="1"/>
          <p:nvPr/>
        </p:nvSpPr>
        <p:spPr>
          <a:xfrm>
            <a:off x="1987909" y="1436122"/>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20" name="TextBox 15"/>
          <p:cNvSpPr txBox="1"/>
          <p:nvPr/>
        </p:nvSpPr>
        <p:spPr>
          <a:xfrm>
            <a:off x="1987909" y="1707499"/>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1" name="KSO_Shape"/>
          <p:cNvSpPr/>
          <p:nvPr/>
        </p:nvSpPr>
        <p:spPr bwMode="auto">
          <a:xfrm>
            <a:off x="1459252" y="4371695"/>
            <a:ext cx="488382" cy="488382"/>
          </a:xfrm>
          <a:custGeom>
            <a:gdLst>
              <a:gd fmla="*/ 83 w 1360" name="T0"/>
              <a:gd fmla="*/ 1274 h 1360" name="T1"/>
              <a:gd fmla="*/ 1179 w 1360" name="T2"/>
              <a:gd fmla="*/ 192 h 1360" name="T3"/>
              <a:gd fmla="*/ 991 w 1360" name="T4"/>
              <a:gd fmla="*/ 387 h 1360" name="T5"/>
              <a:gd fmla="*/ 822 w 1360" name="T6"/>
              <a:gd fmla="*/ 604 h 1360" name="T7"/>
              <a:gd fmla="*/ 747 w 1360" name="T8"/>
              <a:gd fmla="*/ 715 h 1360" name="T9"/>
              <a:gd fmla="*/ 684 w 1360" name="T10"/>
              <a:gd fmla="*/ 825 h 1360" name="T11"/>
              <a:gd fmla="*/ 632 w 1360" name="T12"/>
              <a:gd fmla="*/ 932 h 1360" name="T13"/>
              <a:gd fmla="*/ 590 w 1360" name="T14"/>
              <a:gd fmla="*/ 1038 h 1360" name="T15"/>
              <a:gd fmla="*/ 507 w 1360" name="T16"/>
              <a:gd fmla="*/ 1095 h 1360" name="T17"/>
              <a:gd fmla="*/ 463 w 1360" name="T18"/>
              <a:gd fmla="*/ 1109 h 1360" name="T19"/>
              <a:gd fmla="*/ 446 w 1360" name="T20"/>
              <a:gd fmla="*/ 1059 h 1360" name="T21"/>
              <a:gd fmla="*/ 415 w 1360" name="T22"/>
              <a:gd fmla="*/ 978 h 1360" name="T23"/>
              <a:gd fmla="*/ 384 w 1360" name="T24"/>
              <a:gd fmla="*/ 903 h 1360" name="T25"/>
              <a:gd fmla="*/ 355 w 1360" name="T26"/>
              <a:gd fmla="*/ 842 h 1360" name="T27"/>
              <a:gd fmla="*/ 330 w 1360" name="T28"/>
              <a:gd fmla="*/ 790 h 1360" name="T29"/>
              <a:gd fmla="*/ 307 w 1360" name="T30"/>
              <a:gd fmla="*/ 754 h 1360" name="T31"/>
              <a:gd fmla="*/ 261 w 1360" name="T32"/>
              <a:gd fmla="*/ 704 h 1360" name="T33"/>
              <a:gd fmla="*/ 211 w 1360" name="T34"/>
              <a:gd fmla="*/ 685 h 1360" name="T35"/>
              <a:gd fmla="*/ 246 w 1360" name="T36"/>
              <a:gd fmla="*/ 656 h 1360" name="T37"/>
              <a:gd fmla="*/ 277 w 1360" name="T38"/>
              <a:gd fmla="*/ 637 h 1360" name="T39"/>
              <a:gd fmla="*/ 305 w 1360" name="T40"/>
              <a:gd fmla="*/ 623 h 1360" name="T41"/>
              <a:gd fmla="*/ 332 w 1360" name="T42"/>
              <a:gd fmla="*/ 620 h 1360" name="T43"/>
              <a:gd fmla="*/ 369 w 1360" name="T44"/>
              <a:gd fmla="*/ 633 h 1360" name="T45"/>
              <a:gd fmla="*/ 407 w 1360" name="T46"/>
              <a:gd fmla="*/ 669 h 1360" name="T47"/>
              <a:gd fmla="*/ 446 w 1360" name="T48"/>
              <a:gd fmla="*/ 729 h 1360" name="T49"/>
              <a:gd fmla="*/ 488 w 1360" name="T50"/>
              <a:gd fmla="*/ 813 h 1360" name="T51"/>
              <a:gd fmla="*/ 576 w 1360" name="T52"/>
              <a:gd fmla="*/ 783 h 1360" name="T53"/>
              <a:gd fmla="*/ 707 w 1360" name="T54"/>
              <a:gd fmla="*/ 591 h 1360" name="T55"/>
              <a:gd fmla="*/ 855 w 1360" name="T56"/>
              <a:gd fmla="*/ 410 h 1360" name="T57"/>
              <a:gd fmla="*/ 1020 w 1360" name="T58"/>
              <a:gd fmla="*/ 242 h 1360" name="T59"/>
              <a:gd fmla="*/ 83 w 1360" name="T60"/>
              <a:gd fmla="*/ 161 h 1360" name="T61"/>
              <a:gd fmla="*/ 1337 w 1360" name="T62"/>
              <a:gd fmla="*/ 0 h 1360" name="T63"/>
              <a:gd fmla="*/ 1316 w 1360" name="T64"/>
              <a:gd fmla="*/ 79 h 1360" name="T65"/>
              <a:gd fmla="*/ 1264 w 1360" name="T66"/>
              <a:gd fmla="*/ 1360 h 1360" name="T67"/>
              <a:gd fmla="*/ 0 w 1360" name="T68"/>
              <a:gd fmla="*/ 77 h 1360" name="T69"/>
              <a:gd fmla="*/ 1281 w 1360" name="T70"/>
              <a:gd fmla="*/ 35 h 1360" name="T71"/>
              <a:gd fmla="*/ 1337 w 1360" name="T72"/>
              <a:gd fmla="*/ 0 h 136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22" name="文本框 21"/>
          <p:cNvSpPr txBox="1"/>
          <p:nvPr/>
        </p:nvSpPr>
        <p:spPr>
          <a:xfrm>
            <a:off x="1987909" y="4346006"/>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23" name="TextBox 15"/>
          <p:cNvSpPr txBox="1"/>
          <p:nvPr/>
        </p:nvSpPr>
        <p:spPr>
          <a:xfrm>
            <a:off x="1987909" y="4617383"/>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4" name="文本框 23"/>
          <p:cNvSpPr txBox="1"/>
          <p:nvPr/>
        </p:nvSpPr>
        <p:spPr>
          <a:xfrm>
            <a:off x="8303971" y="1517459"/>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25" name="TextBox 15"/>
          <p:cNvSpPr txBox="1"/>
          <p:nvPr/>
        </p:nvSpPr>
        <p:spPr>
          <a:xfrm>
            <a:off x="8303971" y="1788836"/>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6" name="KSO_Shape"/>
          <p:cNvSpPr/>
          <p:nvPr/>
        </p:nvSpPr>
        <p:spPr bwMode="auto">
          <a:xfrm>
            <a:off x="7756850" y="4344483"/>
            <a:ext cx="488382" cy="488382"/>
          </a:xfrm>
          <a:custGeom>
            <a:gdLst>
              <a:gd fmla="*/ 461 w 1360" name="T0"/>
              <a:gd fmla="*/ 257 h 1360" name="T1"/>
              <a:gd fmla="*/ 494 w 1360" name="T2"/>
              <a:gd fmla="*/ 349 h 1360" name="T3"/>
              <a:gd fmla="*/ 536 w 1360" name="T4"/>
              <a:gd fmla="*/ 439 h 1360" name="T5"/>
              <a:gd fmla="*/ 592 w 1360" name="T6"/>
              <a:gd fmla="*/ 526 h 1360" name="T7"/>
              <a:gd fmla="*/ 645 w 1360" name="T8"/>
              <a:gd fmla="*/ 593 h 1360" name="T9"/>
              <a:gd fmla="*/ 730 w 1360" name="T10"/>
              <a:gd fmla="*/ 491 h 1360" name="T11"/>
              <a:gd fmla="*/ 814 w 1360" name="T12"/>
              <a:gd fmla="*/ 403 h 1360" name="T13"/>
              <a:gd fmla="*/ 891 w 1360" name="T14"/>
              <a:gd fmla="*/ 345 h 1360" name="T15"/>
              <a:gd fmla="*/ 957 w 1360" name="T16"/>
              <a:gd fmla="*/ 315 h 1360" name="T17"/>
              <a:gd fmla="*/ 1012 w 1360" name="T18"/>
              <a:gd fmla="*/ 315 h 1360" name="T19"/>
              <a:gd fmla="*/ 1058 w 1360" name="T20"/>
              <a:gd fmla="*/ 341 h 1360" name="T21"/>
              <a:gd fmla="*/ 1083 w 1360" name="T22"/>
              <a:gd fmla="*/ 378 h 1360" name="T23"/>
              <a:gd fmla="*/ 1058 w 1360" name="T24"/>
              <a:gd fmla="*/ 410 h 1360" name="T25"/>
              <a:gd fmla="*/ 984 w 1360" name="T26"/>
              <a:gd fmla="*/ 458 h 1360" name="T27"/>
              <a:gd fmla="*/ 903 w 1360" name="T28"/>
              <a:gd fmla="*/ 524 h 1360" name="T29"/>
              <a:gd fmla="*/ 820 w 1360" name="T30"/>
              <a:gd fmla="*/ 604 h 1360" name="T31"/>
              <a:gd fmla="*/ 738 w 1360" name="T32"/>
              <a:gd fmla="*/ 694 h 1360" name="T33"/>
              <a:gd fmla="*/ 807 w 1360" name="T34"/>
              <a:gd fmla="*/ 767 h 1360" name="T35"/>
              <a:gd fmla="*/ 887 w 1360" name="T36"/>
              <a:gd fmla="*/ 836 h 1360" name="T37"/>
              <a:gd fmla="*/ 964 w 1360" name="T38"/>
              <a:gd fmla="*/ 882 h 1360" name="T39"/>
              <a:gd fmla="*/ 1039 w 1360" name="T40"/>
              <a:gd fmla="*/ 905 h 1360" name="T41"/>
              <a:gd fmla="*/ 1114 w 1360" name="T42"/>
              <a:gd fmla="*/ 905 h 1360" name="T43"/>
              <a:gd fmla="*/ 1141 w 1360" name="T44"/>
              <a:gd fmla="*/ 923 h 1360" name="T45"/>
              <a:gd fmla="*/ 1120 w 1360" name="T46"/>
              <a:gd fmla="*/ 961 h 1360" name="T47"/>
              <a:gd fmla="*/ 1101 w 1360" name="T48"/>
              <a:gd fmla="*/ 992 h 1360" name="T49"/>
              <a:gd fmla="*/ 1083 w 1360" name="T50"/>
              <a:gd fmla="*/ 1015 h 1360" name="T51"/>
              <a:gd fmla="*/ 1058 w 1360" name="T52"/>
              <a:gd fmla="*/ 1036 h 1360" name="T53"/>
              <a:gd fmla="*/ 1016 w 1360" name="T54"/>
              <a:gd fmla="*/ 1051 h 1360" name="T55"/>
              <a:gd fmla="*/ 960 w 1360" name="T56"/>
              <a:gd fmla="*/ 1049 h 1360" name="T57"/>
              <a:gd fmla="*/ 895 w 1360" name="T58"/>
              <a:gd fmla="*/ 1024 h 1360" name="T59"/>
              <a:gd fmla="*/ 818 w 1360" name="T60"/>
              <a:gd fmla="*/ 974 h 1360" name="T61"/>
              <a:gd fmla="*/ 734 w 1360" name="T62"/>
              <a:gd fmla="*/ 898 h 1360" name="T63"/>
              <a:gd fmla="*/ 645 w 1360" name="T64"/>
              <a:gd fmla="*/ 804 h 1360" name="T65"/>
              <a:gd fmla="*/ 582 w 1360" name="T66"/>
              <a:gd fmla="*/ 886 h 1360" name="T67"/>
              <a:gd fmla="*/ 505 w 1360" name="T68"/>
              <a:gd fmla="*/ 971 h 1360" name="T69"/>
              <a:gd fmla="*/ 438 w 1360" name="T70"/>
              <a:gd fmla="*/ 1026 h 1360" name="T71"/>
              <a:gd fmla="*/ 380 w 1360" name="T72"/>
              <a:gd fmla="*/ 1055 h 1360" name="T73"/>
              <a:gd fmla="*/ 338 w 1360" name="T74"/>
              <a:gd fmla="*/ 1057 h 1360" name="T75"/>
              <a:gd fmla="*/ 302 w 1360" name="T76"/>
              <a:gd fmla="*/ 1042 h 1360" name="T77"/>
              <a:gd fmla="*/ 265 w 1360" name="T78"/>
              <a:gd fmla="*/ 1013 h 1360" name="T79"/>
              <a:gd fmla="*/ 229 w 1360" name="T80"/>
              <a:gd fmla="*/ 969 h 1360" name="T81"/>
              <a:gd fmla="*/ 232 w 1360" name="T82"/>
              <a:gd fmla="*/ 944 h 1360" name="T83"/>
              <a:gd fmla="*/ 279 w 1360" name="T84"/>
              <a:gd fmla="*/ 942 h 1360" name="T85"/>
              <a:gd fmla="*/ 344 w 1360" name="T86"/>
              <a:gd fmla="*/ 919 h 1360" name="T87"/>
              <a:gd fmla="*/ 413 w 1360" name="T88"/>
              <a:gd fmla="*/ 869 h 1360" name="T89"/>
              <a:gd fmla="*/ 486 w 1360" name="T90"/>
              <a:gd fmla="*/ 794 h 1360" name="T91"/>
              <a:gd fmla="*/ 559 w 1360" name="T92"/>
              <a:gd fmla="*/ 704 h 1360" name="T93"/>
              <a:gd fmla="*/ 490 w 1360" name="T94"/>
              <a:gd fmla="*/ 620 h 1360" name="T95"/>
              <a:gd fmla="*/ 419 w 1360" name="T96"/>
              <a:gd fmla="*/ 528 h 1360" name="T97"/>
              <a:gd fmla="*/ 373 w 1360" name="T98"/>
              <a:gd fmla="*/ 453 h 1360" name="T99"/>
              <a:gd fmla="*/ 350 w 1360" name="T100"/>
              <a:gd fmla="*/ 393 h 1360" name="T101"/>
              <a:gd fmla="*/ 350 w 1360" name="T102"/>
              <a:gd fmla="*/ 353 h 1360" name="T103"/>
              <a:gd fmla="*/ 361 w 1360" name="T104"/>
              <a:gd fmla="*/ 318 h 1360" name="T105"/>
              <a:gd fmla="*/ 386 w 1360" name="T106"/>
              <a:gd fmla="*/ 278 h 1360" name="T107"/>
              <a:gd fmla="*/ 425 w 1360" name="T108"/>
              <a:gd fmla="*/ 234 h 1360" name="T109"/>
              <a:gd fmla="*/ 449 w 1360" name="T110"/>
              <a:gd fmla="*/ 211 h 1360" name="T111"/>
              <a:gd fmla="*/ 92 w 1360" name="T112"/>
              <a:gd fmla="*/ 1268 h 1360" name="T113"/>
              <a:gd fmla="*/ 1270 w 1360" name="T114"/>
              <a:gd fmla="*/ 90 h 1360" name="T115"/>
              <a:gd fmla="*/ 92 w 1360" name="T116"/>
              <a:gd fmla="*/ 90 h 1360" name="T117"/>
              <a:gd fmla="*/ 1360 w 1360" name="T118"/>
              <a:gd fmla="*/ 0 h 1360" name="T119"/>
              <a:gd fmla="*/ 0 w 1360" name="T120"/>
              <a:gd fmla="*/ 1360 h 1360" name="T121"/>
              <a:gd fmla="*/ 0 w 1360" name="T122"/>
              <a:gd fmla="*/ 0 h 13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60" w="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27" name="文本框 26"/>
          <p:cNvSpPr txBox="1"/>
          <p:nvPr/>
        </p:nvSpPr>
        <p:spPr>
          <a:xfrm>
            <a:off x="8303971" y="4284349"/>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28" name="TextBox 15"/>
          <p:cNvSpPr txBox="1"/>
          <p:nvPr/>
        </p:nvSpPr>
        <p:spPr>
          <a:xfrm>
            <a:off x="8303971" y="4550283"/>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29" name="KSO_Shape"/>
          <p:cNvSpPr/>
          <p:nvPr/>
        </p:nvSpPr>
        <p:spPr bwMode="auto">
          <a:xfrm>
            <a:off x="1459252" y="2882715"/>
            <a:ext cx="488382" cy="488382"/>
          </a:xfrm>
          <a:custGeom>
            <a:gdLst>
              <a:gd fmla="*/ 83 w 1360" name="T0"/>
              <a:gd fmla="*/ 1274 h 1360" name="T1"/>
              <a:gd fmla="*/ 1179 w 1360" name="T2"/>
              <a:gd fmla="*/ 192 h 1360" name="T3"/>
              <a:gd fmla="*/ 991 w 1360" name="T4"/>
              <a:gd fmla="*/ 387 h 1360" name="T5"/>
              <a:gd fmla="*/ 822 w 1360" name="T6"/>
              <a:gd fmla="*/ 604 h 1360" name="T7"/>
              <a:gd fmla="*/ 747 w 1360" name="T8"/>
              <a:gd fmla="*/ 715 h 1360" name="T9"/>
              <a:gd fmla="*/ 684 w 1360" name="T10"/>
              <a:gd fmla="*/ 825 h 1360" name="T11"/>
              <a:gd fmla="*/ 632 w 1360" name="T12"/>
              <a:gd fmla="*/ 932 h 1360" name="T13"/>
              <a:gd fmla="*/ 590 w 1360" name="T14"/>
              <a:gd fmla="*/ 1038 h 1360" name="T15"/>
              <a:gd fmla="*/ 507 w 1360" name="T16"/>
              <a:gd fmla="*/ 1095 h 1360" name="T17"/>
              <a:gd fmla="*/ 463 w 1360" name="T18"/>
              <a:gd fmla="*/ 1109 h 1360" name="T19"/>
              <a:gd fmla="*/ 446 w 1360" name="T20"/>
              <a:gd fmla="*/ 1059 h 1360" name="T21"/>
              <a:gd fmla="*/ 415 w 1360" name="T22"/>
              <a:gd fmla="*/ 978 h 1360" name="T23"/>
              <a:gd fmla="*/ 384 w 1360" name="T24"/>
              <a:gd fmla="*/ 903 h 1360" name="T25"/>
              <a:gd fmla="*/ 355 w 1360" name="T26"/>
              <a:gd fmla="*/ 842 h 1360" name="T27"/>
              <a:gd fmla="*/ 330 w 1360" name="T28"/>
              <a:gd fmla="*/ 790 h 1360" name="T29"/>
              <a:gd fmla="*/ 307 w 1360" name="T30"/>
              <a:gd fmla="*/ 754 h 1360" name="T31"/>
              <a:gd fmla="*/ 261 w 1360" name="T32"/>
              <a:gd fmla="*/ 704 h 1360" name="T33"/>
              <a:gd fmla="*/ 211 w 1360" name="T34"/>
              <a:gd fmla="*/ 685 h 1360" name="T35"/>
              <a:gd fmla="*/ 246 w 1360" name="T36"/>
              <a:gd fmla="*/ 656 h 1360" name="T37"/>
              <a:gd fmla="*/ 277 w 1360" name="T38"/>
              <a:gd fmla="*/ 637 h 1360" name="T39"/>
              <a:gd fmla="*/ 305 w 1360" name="T40"/>
              <a:gd fmla="*/ 623 h 1360" name="T41"/>
              <a:gd fmla="*/ 332 w 1360" name="T42"/>
              <a:gd fmla="*/ 620 h 1360" name="T43"/>
              <a:gd fmla="*/ 369 w 1360" name="T44"/>
              <a:gd fmla="*/ 633 h 1360" name="T45"/>
              <a:gd fmla="*/ 407 w 1360" name="T46"/>
              <a:gd fmla="*/ 669 h 1360" name="T47"/>
              <a:gd fmla="*/ 446 w 1360" name="T48"/>
              <a:gd fmla="*/ 729 h 1360" name="T49"/>
              <a:gd fmla="*/ 488 w 1360" name="T50"/>
              <a:gd fmla="*/ 813 h 1360" name="T51"/>
              <a:gd fmla="*/ 576 w 1360" name="T52"/>
              <a:gd fmla="*/ 783 h 1360" name="T53"/>
              <a:gd fmla="*/ 707 w 1360" name="T54"/>
              <a:gd fmla="*/ 591 h 1360" name="T55"/>
              <a:gd fmla="*/ 855 w 1360" name="T56"/>
              <a:gd fmla="*/ 410 h 1360" name="T57"/>
              <a:gd fmla="*/ 1020 w 1360" name="T58"/>
              <a:gd fmla="*/ 242 h 1360" name="T59"/>
              <a:gd fmla="*/ 83 w 1360" name="T60"/>
              <a:gd fmla="*/ 161 h 1360" name="T61"/>
              <a:gd fmla="*/ 1337 w 1360" name="T62"/>
              <a:gd fmla="*/ 0 h 1360" name="T63"/>
              <a:gd fmla="*/ 1316 w 1360" name="T64"/>
              <a:gd fmla="*/ 79 h 1360" name="T65"/>
              <a:gd fmla="*/ 1264 w 1360" name="T66"/>
              <a:gd fmla="*/ 1360 h 1360" name="T67"/>
              <a:gd fmla="*/ 0 w 1360" name="T68"/>
              <a:gd fmla="*/ 77 h 1360" name="T69"/>
              <a:gd fmla="*/ 1281 w 1360" name="T70"/>
              <a:gd fmla="*/ 35 h 1360" name="T71"/>
              <a:gd fmla="*/ 1337 w 1360" name="T72"/>
              <a:gd fmla="*/ 0 h 136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30" name="文本框 29"/>
          <p:cNvSpPr txBox="1"/>
          <p:nvPr/>
        </p:nvSpPr>
        <p:spPr>
          <a:xfrm>
            <a:off x="1987909" y="2857026"/>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31" name="TextBox 15"/>
          <p:cNvSpPr txBox="1"/>
          <p:nvPr/>
        </p:nvSpPr>
        <p:spPr>
          <a:xfrm>
            <a:off x="1987909" y="3128403"/>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
        <p:nvSpPr>
          <p:cNvPr id="32" name="KSO_Shape"/>
          <p:cNvSpPr/>
          <p:nvPr/>
        </p:nvSpPr>
        <p:spPr bwMode="auto">
          <a:xfrm>
            <a:off x="7756850" y="2895722"/>
            <a:ext cx="488382" cy="488382"/>
          </a:xfrm>
          <a:custGeom>
            <a:gdLst>
              <a:gd fmla="*/ 461 w 1360" name="T0"/>
              <a:gd fmla="*/ 257 h 1360" name="T1"/>
              <a:gd fmla="*/ 494 w 1360" name="T2"/>
              <a:gd fmla="*/ 349 h 1360" name="T3"/>
              <a:gd fmla="*/ 536 w 1360" name="T4"/>
              <a:gd fmla="*/ 439 h 1360" name="T5"/>
              <a:gd fmla="*/ 592 w 1360" name="T6"/>
              <a:gd fmla="*/ 526 h 1360" name="T7"/>
              <a:gd fmla="*/ 645 w 1360" name="T8"/>
              <a:gd fmla="*/ 593 h 1360" name="T9"/>
              <a:gd fmla="*/ 730 w 1360" name="T10"/>
              <a:gd fmla="*/ 491 h 1360" name="T11"/>
              <a:gd fmla="*/ 814 w 1360" name="T12"/>
              <a:gd fmla="*/ 403 h 1360" name="T13"/>
              <a:gd fmla="*/ 891 w 1360" name="T14"/>
              <a:gd fmla="*/ 345 h 1360" name="T15"/>
              <a:gd fmla="*/ 957 w 1360" name="T16"/>
              <a:gd fmla="*/ 315 h 1360" name="T17"/>
              <a:gd fmla="*/ 1012 w 1360" name="T18"/>
              <a:gd fmla="*/ 315 h 1360" name="T19"/>
              <a:gd fmla="*/ 1058 w 1360" name="T20"/>
              <a:gd fmla="*/ 341 h 1360" name="T21"/>
              <a:gd fmla="*/ 1083 w 1360" name="T22"/>
              <a:gd fmla="*/ 378 h 1360" name="T23"/>
              <a:gd fmla="*/ 1058 w 1360" name="T24"/>
              <a:gd fmla="*/ 410 h 1360" name="T25"/>
              <a:gd fmla="*/ 984 w 1360" name="T26"/>
              <a:gd fmla="*/ 458 h 1360" name="T27"/>
              <a:gd fmla="*/ 903 w 1360" name="T28"/>
              <a:gd fmla="*/ 524 h 1360" name="T29"/>
              <a:gd fmla="*/ 820 w 1360" name="T30"/>
              <a:gd fmla="*/ 604 h 1360" name="T31"/>
              <a:gd fmla="*/ 738 w 1360" name="T32"/>
              <a:gd fmla="*/ 694 h 1360" name="T33"/>
              <a:gd fmla="*/ 807 w 1360" name="T34"/>
              <a:gd fmla="*/ 767 h 1360" name="T35"/>
              <a:gd fmla="*/ 887 w 1360" name="T36"/>
              <a:gd fmla="*/ 836 h 1360" name="T37"/>
              <a:gd fmla="*/ 964 w 1360" name="T38"/>
              <a:gd fmla="*/ 882 h 1360" name="T39"/>
              <a:gd fmla="*/ 1039 w 1360" name="T40"/>
              <a:gd fmla="*/ 905 h 1360" name="T41"/>
              <a:gd fmla="*/ 1114 w 1360" name="T42"/>
              <a:gd fmla="*/ 905 h 1360" name="T43"/>
              <a:gd fmla="*/ 1141 w 1360" name="T44"/>
              <a:gd fmla="*/ 923 h 1360" name="T45"/>
              <a:gd fmla="*/ 1120 w 1360" name="T46"/>
              <a:gd fmla="*/ 961 h 1360" name="T47"/>
              <a:gd fmla="*/ 1101 w 1360" name="T48"/>
              <a:gd fmla="*/ 992 h 1360" name="T49"/>
              <a:gd fmla="*/ 1083 w 1360" name="T50"/>
              <a:gd fmla="*/ 1015 h 1360" name="T51"/>
              <a:gd fmla="*/ 1058 w 1360" name="T52"/>
              <a:gd fmla="*/ 1036 h 1360" name="T53"/>
              <a:gd fmla="*/ 1016 w 1360" name="T54"/>
              <a:gd fmla="*/ 1051 h 1360" name="T55"/>
              <a:gd fmla="*/ 960 w 1360" name="T56"/>
              <a:gd fmla="*/ 1049 h 1360" name="T57"/>
              <a:gd fmla="*/ 895 w 1360" name="T58"/>
              <a:gd fmla="*/ 1024 h 1360" name="T59"/>
              <a:gd fmla="*/ 818 w 1360" name="T60"/>
              <a:gd fmla="*/ 974 h 1360" name="T61"/>
              <a:gd fmla="*/ 734 w 1360" name="T62"/>
              <a:gd fmla="*/ 898 h 1360" name="T63"/>
              <a:gd fmla="*/ 645 w 1360" name="T64"/>
              <a:gd fmla="*/ 804 h 1360" name="T65"/>
              <a:gd fmla="*/ 582 w 1360" name="T66"/>
              <a:gd fmla="*/ 886 h 1360" name="T67"/>
              <a:gd fmla="*/ 505 w 1360" name="T68"/>
              <a:gd fmla="*/ 971 h 1360" name="T69"/>
              <a:gd fmla="*/ 438 w 1360" name="T70"/>
              <a:gd fmla="*/ 1026 h 1360" name="T71"/>
              <a:gd fmla="*/ 380 w 1360" name="T72"/>
              <a:gd fmla="*/ 1055 h 1360" name="T73"/>
              <a:gd fmla="*/ 338 w 1360" name="T74"/>
              <a:gd fmla="*/ 1057 h 1360" name="T75"/>
              <a:gd fmla="*/ 302 w 1360" name="T76"/>
              <a:gd fmla="*/ 1042 h 1360" name="T77"/>
              <a:gd fmla="*/ 265 w 1360" name="T78"/>
              <a:gd fmla="*/ 1013 h 1360" name="T79"/>
              <a:gd fmla="*/ 229 w 1360" name="T80"/>
              <a:gd fmla="*/ 969 h 1360" name="T81"/>
              <a:gd fmla="*/ 232 w 1360" name="T82"/>
              <a:gd fmla="*/ 944 h 1360" name="T83"/>
              <a:gd fmla="*/ 279 w 1360" name="T84"/>
              <a:gd fmla="*/ 942 h 1360" name="T85"/>
              <a:gd fmla="*/ 344 w 1360" name="T86"/>
              <a:gd fmla="*/ 919 h 1360" name="T87"/>
              <a:gd fmla="*/ 413 w 1360" name="T88"/>
              <a:gd fmla="*/ 869 h 1360" name="T89"/>
              <a:gd fmla="*/ 486 w 1360" name="T90"/>
              <a:gd fmla="*/ 794 h 1360" name="T91"/>
              <a:gd fmla="*/ 559 w 1360" name="T92"/>
              <a:gd fmla="*/ 704 h 1360" name="T93"/>
              <a:gd fmla="*/ 490 w 1360" name="T94"/>
              <a:gd fmla="*/ 620 h 1360" name="T95"/>
              <a:gd fmla="*/ 419 w 1360" name="T96"/>
              <a:gd fmla="*/ 528 h 1360" name="T97"/>
              <a:gd fmla="*/ 373 w 1360" name="T98"/>
              <a:gd fmla="*/ 453 h 1360" name="T99"/>
              <a:gd fmla="*/ 350 w 1360" name="T100"/>
              <a:gd fmla="*/ 393 h 1360" name="T101"/>
              <a:gd fmla="*/ 350 w 1360" name="T102"/>
              <a:gd fmla="*/ 353 h 1360" name="T103"/>
              <a:gd fmla="*/ 361 w 1360" name="T104"/>
              <a:gd fmla="*/ 318 h 1360" name="T105"/>
              <a:gd fmla="*/ 386 w 1360" name="T106"/>
              <a:gd fmla="*/ 278 h 1360" name="T107"/>
              <a:gd fmla="*/ 425 w 1360" name="T108"/>
              <a:gd fmla="*/ 234 h 1360" name="T109"/>
              <a:gd fmla="*/ 449 w 1360" name="T110"/>
              <a:gd fmla="*/ 211 h 1360" name="T111"/>
              <a:gd fmla="*/ 92 w 1360" name="T112"/>
              <a:gd fmla="*/ 1268 h 1360" name="T113"/>
              <a:gd fmla="*/ 1270 w 1360" name="T114"/>
              <a:gd fmla="*/ 90 h 1360" name="T115"/>
              <a:gd fmla="*/ 92 w 1360" name="T116"/>
              <a:gd fmla="*/ 90 h 1360" name="T117"/>
              <a:gd fmla="*/ 1360 w 1360" name="T118"/>
              <a:gd fmla="*/ 0 h 1360" name="T119"/>
              <a:gd fmla="*/ 0 w 1360" name="T120"/>
              <a:gd fmla="*/ 1360 h 1360" name="T121"/>
              <a:gd fmla="*/ 0 w 1360" name="T122"/>
              <a:gd fmla="*/ 0 h 13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60" w="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anchor="ctr" bIns="34290" lIns="68580" rIns="68580" tIns="3429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33" name="文本框 32"/>
          <p:cNvSpPr txBox="1"/>
          <p:nvPr/>
        </p:nvSpPr>
        <p:spPr>
          <a:xfrm>
            <a:off x="8303971" y="2894787"/>
            <a:ext cx="1394142" cy="365760"/>
          </a:xfrm>
          <a:prstGeom prst="rect">
            <a:avLst/>
          </a:prstGeom>
          <a:noFill/>
        </p:spPr>
        <p:txBody>
          <a:bodyPr rtlCol="0" wrap="none">
            <a:spAutoFit/>
          </a:bodyPr>
          <a:lstStyle/>
          <a:p>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KEYWORD</a:t>
            </a:r>
          </a:p>
        </p:txBody>
      </p:sp>
      <p:sp>
        <p:nvSpPr>
          <p:cNvPr id="34" name="TextBox 15"/>
          <p:cNvSpPr txBox="1"/>
          <p:nvPr/>
        </p:nvSpPr>
        <p:spPr>
          <a:xfrm>
            <a:off x="8303971" y="3166164"/>
            <a:ext cx="2511916" cy="914400"/>
          </a:xfrm>
          <a:prstGeom prst="rect">
            <a:avLst/>
          </a:prstGeom>
          <a:noFill/>
        </p:spPr>
        <p:txBody>
          <a:bodyPr rtlCol="0" wrap="square">
            <a:spAutoFit/>
          </a:bodyPr>
          <a:lstStyle/>
          <a:p>
            <a:pPr>
              <a:lnSpc>
                <a:spcPct val="150000"/>
              </a:lnSpc>
            </a:pPr>
            <a:r>
              <a:rPr altLang="en-US" lang="zh-CN" sz="1200">
                <a:latin charset="-122" panose="020b0503020204020204" pitchFamily="34" typeface="微软雅黑"/>
                <a:ea charset="-122" panose="020b0503020204020204" pitchFamily="34" typeface="微软雅黑"/>
              </a:rPr>
              <a:t>这里输入简单的文字概述这里输入简单字概述这里输入简单简单的文字概述这里输入简单</a:t>
            </a:r>
          </a:p>
        </p:txBody>
      </p:sp>
    </p:spTree>
    <p:extLst>
      <p:ext uri="{BB962C8B-B14F-4D97-AF65-F5344CB8AC3E}">
        <p14:creationId val="2135760247"/>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6069588" y="2855005"/>
            <a:ext cx="1752600" cy="1752600"/>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9600"/>
          </a:p>
        </p:txBody>
      </p:sp>
      <p:grpSp>
        <p:nvGrpSpPr>
          <p:cNvPr id="11" name="组合 69"/>
          <p:cNvGrpSpPr/>
          <p:nvPr/>
        </p:nvGrpSpPr>
        <p:grpSpPr>
          <a:xfrm>
            <a:off x="7930138" y="1881867"/>
            <a:ext cx="1774821" cy="3633788"/>
            <a:chOff x="6858855" y="2703012"/>
            <a:chExt cx="1774157" cy="3175764"/>
          </a:xfrm>
        </p:grpSpPr>
        <p:cxnSp>
          <p:nvCxnSpPr>
            <p:cNvPr id="12" name="直接连接符 11"/>
            <p:cNvCxnSpPr/>
            <p:nvPr/>
          </p:nvCxnSpPr>
          <p:spPr>
            <a:xfrm flipH="1">
              <a:off x="7538047" y="2703012"/>
              <a:ext cx="0" cy="3175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8855" y="4265484"/>
              <a:ext cx="67919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8047" y="2703012"/>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8047" y="3761600"/>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38047" y="4820188"/>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38047" y="5878776"/>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9654163" y="1831067"/>
            <a:ext cx="101600" cy="103188"/>
          </a:xfrm>
          <a:prstGeom prst="ellipse">
            <a:avLst/>
          </a:prstGeom>
          <a:solidFill>
            <a:srgbClr val="F05A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200"/>
          </a:p>
        </p:txBody>
      </p:sp>
      <p:sp>
        <p:nvSpPr>
          <p:cNvPr id="19" name="椭圆 18"/>
          <p:cNvSpPr/>
          <p:nvPr/>
        </p:nvSpPr>
        <p:spPr>
          <a:xfrm>
            <a:off x="9654163" y="3048680"/>
            <a:ext cx="101600" cy="101600"/>
          </a:xfrm>
          <a:prstGeom prst="ellipse">
            <a:avLst/>
          </a:prstGeom>
          <a:solidFill>
            <a:srgbClr val="0091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200"/>
          </a:p>
        </p:txBody>
      </p:sp>
      <p:sp>
        <p:nvSpPr>
          <p:cNvPr id="20" name="椭圆 19"/>
          <p:cNvSpPr/>
          <p:nvPr/>
        </p:nvSpPr>
        <p:spPr>
          <a:xfrm>
            <a:off x="9654163" y="4264705"/>
            <a:ext cx="101600" cy="101600"/>
          </a:xfrm>
          <a:prstGeom prst="ellipse">
            <a:avLst/>
          </a:prstGeom>
          <a:solidFill>
            <a:srgbClr val="C0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200"/>
          </a:p>
        </p:txBody>
      </p:sp>
      <p:sp>
        <p:nvSpPr>
          <p:cNvPr id="21" name="椭圆 20"/>
          <p:cNvSpPr/>
          <p:nvPr/>
        </p:nvSpPr>
        <p:spPr>
          <a:xfrm>
            <a:off x="9654163" y="5480730"/>
            <a:ext cx="101600" cy="101600"/>
          </a:xfrm>
          <a:prstGeom prst="ellipse">
            <a:avLst/>
          </a:prstGeom>
          <a:solidFill>
            <a:srgbClr val="F692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200"/>
          </a:p>
        </p:txBody>
      </p:sp>
      <p:sp>
        <p:nvSpPr>
          <p:cNvPr id="22" name="椭圆 21"/>
          <p:cNvSpPr/>
          <p:nvPr/>
        </p:nvSpPr>
        <p:spPr>
          <a:xfrm>
            <a:off x="5937826" y="2702605"/>
            <a:ext cx="1992312" cy="1992312"/>
          </a:xfrm>
          <a:prstGeom prst="ellipse">
            <a:avLst/>
          </a:prstGeom>
          <a:noFill/>
          <a:ln>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9600"/>
          </a:p>
        </p:txBody>
      </p:sp>
      <p:sp>
        <p:nvSpPr>
          <p:cNvPr id="24" name="KSO_Shape"/>
          <p:cNvSpPr/>
          <p:nvPr/>
        </p:nvSpPr>
        <p:spPr bwMode="auto">
          <a:xfrm>
            <a:off x="6202488" y="3099480"/>
            <a:ext cx="1387927" cy="1140413"/>
          </a:xfrm>
          <a:custGeom>
            <a:rect b="b" l="0" r="r" t="0"/>
            <a:pathLst>
              <a:path h="1563688" w="1903411">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0" name="KSO_Shape"/>
          <p:cNvSpPr/>
          <p:nvPr/>
        </p:nvSpPr>
        <p:spPr bwMode="auto">
          <a:xfrm>
            <a:off x="10194362" y="3931306"/>
            <a:ext cx="843643" cy="584926"/>
          </a:xfrm>
          <a:custGeom>
            <a:gdLst>
              <a:gd fmla="*/ 1239327 w 6190" name="T0"/>
              <a:gd fmla="*/ 156252 h 4291" name="T1"/>
              <a:gd fmla="*/ 1294415 w 6190" name="T2"/>
              <a:gd fmla="*/ 211617 h 4291" name="T3"/>
              <a:gd fmla="*/ 1294415 w 6190" name="T4"/>
              <a:gd fmla="*/ 1106686 h 4291" name="T5"/>
              <a:gd fmla="*/ 790313 w 6190" name="T6"/>
              <a:gd fmla="*/ 1106686 h 4291" name="T7"/>
              <a:gd fmla="*/ 790313 w 6190" name="T8"/>
              <a:gd fmla="*/ 1144518 h 4291" name="T9"/>
              <a:gd fmla="*/ 830321 w 6190" name="T10"/>
              <a:gd fmla="*/ 1150362 h 4291" name="T11"/>
              <a:gd fmla="*/ 870637 w 6190" name="T12"/>
              <a:gd fmla="*/ 1158052 h 4291" name="T13"/>
              <a:gd fmla="*/ 911261 w 6190" name="T14"/>
              <a:gd fmla="*/ 1166972 h 4291" name="T15"/>
              <a:gd fmla="*/ 951577 w 6190" name="T16"/>
              <a:gd fmla="*/ 1177737 h 4291" name="T17"/>
              <a:gd fmla="*/ 991893 w 6190" name="T18"/>
              <a:gd fmla="*/ 1189733 h 4291" name="T19"/>
              <a:gd fmla="*/ 1032208 w 6190" name="T20"/>
              <a:gd fmla="*/ 1203882 h 4291" name="T21"/>
              <a:gd fmla="*/ 1072524 w 6190" name="T22"/>
              <a:gd fmla="*/ 1219569 h 4291" name="T23"/>
              <a:gd fmla="*/ 1112840 w 6190" name="T24"/>
              <a:gd fmla="*/ 1236793 h 4291" name="T25"/>
              <a:gd fmla="*/ 1112840 w 6190" name="T26"/>
              <a:gd fmla="*/ 1319841 h 4291" name="T27"/>
              <a:gd fmla="*/ 194501 w 6190" name="T28"/>
              <a:gd fmla="*/ 1319841 h 4291" name="T29"/>
              <a:gd fmla="*/ 194501 w 6190" name="T30"/>
              <a:gd fmla="*/ 1236793 h 4291" name="T31"/>
              <a:gd fmla="*/ 214197 w 6190" name="T32"/>
              <a:gd fmla="*/ 1228796 h 4291" name="T33"/>
              <a:gd fmla="*/ 252974 w 6190" name="T34"/>
              <a:gd fmla="*/ 1213725 h 4291" name="T35"/>
              <a:gd fmla="*/ 292059 w 6190" name="T36"/>
              <a:gd fmla="*/ 1199883 h 4291" name="T37"/>
              <a:gd fmla="*/ 330836 w 6190" name="T38"/>
              <a:gd fmla="*/ 1187580 h 4291" name="T39"/>
              <a:gd fmla="*/ 370229 w 6190" name="T40"/>
              <a:gd fmla="*/ 1176507 h 4291" name="T41"/>
              <a:gd fmla="*/ 409313 w 6190" name="T42"/>
              <a:gd fmla="*/ 1166664 h 4291" name="T43"/>
              <a:gd fmla="*/ 448090 w 6190" name="T44"/>
              <a:gd fmla="*/ 1158052 h 4291" name="T45"/>
              <a:gd fmla="*/ 487483 w 6190" name="T46"/>
              <a:gd fmla="*/ 1151285 h 4291" name="T47"/>
              <a:gd fmla="*/ 506872 w 6190" name="T48"/>
              <a:gd fmla="*/ 1106686 h 4291" name="T49"/>
              <a:gd fmla="*/ 0 w 6190" name="T50"/>
              <a:gd fmla="*/ 1106686 h 4291" name="T51"/>
              <a:gd fmla="*/ 0 w 6190" name="T52"/>
              <a:gd fmla="*/ 211617 h 4291" name="T53"/>
              <a:gd fmla="*/ 55088 w 6190" name="T54"/>
              <a:gd fmla="*/ 156252 h 4291" name="T55"/>
              <a:gd fmla="*/ 1365814 w 6190" name="T56"/>
              <a:gd fmla="*/ 1319841 h 4291" name="T57"/>
              <a:gd fmla="*/ 1905000 w 6190" name="T58"/>
              <a:gd fmla="*/ 0 h 4291" name="T59"/>
              <a:gd fmla="*/ 1365814 w 6190" name="T60"/>
              <a:gd fmla="*/ 1319841 h 4291" name="T61"/>
              <a:gd fmla="*/ 1433828 w 6190" name="T62"/>
              <a:gd fmla="*/ 115036 h 4291" name="T63"/>
              <a:gd fmla="*/ 1846527 w 6190" name="T64"/>
              <a:gd fmla="*/ 243299 h 4291" name="T65"/>
              <a:gd fmla="*/ 1433828 w 6190" name="T66"/>
              <a:gd fmla="*/ 115036 h 4291" name="T67"/>
              <a:gd fmla="*/ 1433828 w 6190" name="T68"/>
              <a:gd fmla="*/ 315273 h 4291" name="T69"/>
              <a:gd fmla="*/ 1846527 w 6190" name="T70"/>
              <a:gd fmla="*/ 444151 h 4291" name="T71"/>
              <a:gd fmla="*/ 1433828 w 6190" name="T72"/>
              <a:gd fmla="*/ 315273 h 4291" name="T73"/>
              <a:gd fmla="*/ 1431674 w 6190" name="T74"/>
              <a:gd fmla="*/ 553035 h 4291" name="T75"/>
              <a:gd fmla="*/ 1570163 w 6190" name="T76"/>
              <a:gd fmla="*/ 652385 h 4291" name="T77"/>
              <a:gd fmla="*/ 1431674 w 6190" name="T78"/>
              <a:gd fmla="*/ 553035 h 4291" name="T79"/>
              <a:gd fmla="*/ 1431674 w 6190" name="T80"/>
              <a:gd fmla="*/ 712671 h 4291" name="T81"/>
              <a:gd fmla="*/ 1570163 w 6190" name="T82"/>
              <a:gd fmla="*/ 812021 h 4291" name="T83"/>
              <a:gd fmla="*/ 1431674 w 6190" name="T84"/>
              <a:gd fmla="*/ 712671 h 4291" name="T85"/>
              <a:gd fmla="*/ 1183931 w 6190" name="T86"/>
              <a:gd fmla="*/ 266983 h 4291" name="T87"/>
              <a:gd fmla="*/ 110484 w 6190" name="T88"/>
              <a:gd fmla="*/ 995956 h 4291" name="T89"/>
              <a:gd fmla="*/ 1183931 w 6190" name="T90"/>
              <a:gd fmla="*/ 266983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C0272D"/>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1" name="KSO_Shape"/>
          <p:cNvSpPr/>
          <p:nvPr/>
        </p:nvSpPr>
        <p:spPr bwMode="auto">
          <a:xfrm>
            <a:off x="10294310" y="2581410"/>
            <a:ext cx="369797" cy="843643"/>
          </a:xfrm>
          <a:custGeom>
            <a:gdLst>
              <a:gd fmla="*/ 484604 w 1488" name="T0"/>
              <a:gd fmla="*/ 425334 h 3386" name="T1"/>
              <a:gd fmla="*/ 461555 w 1488" name="T2"/>
              <a:gd fmla="*/ 402267 h 3386" name="T3"/>
              <a:gd fmla="*/ 283342 w 1488" name="T4"/>
              <a:gd fmla="*/ 400016 h 3386" name="T5"/>
              <a:gd fmla="*/ 255795 w 1488" name="T6"/>
              <a:gd fmla="*/ 418582 h 3386" name="T7"/>
              <a:gd fmla="*/ 215879 w 1488" name="T8"/>
              <a:gd fmla="*/ 473718 h 3386" name="T9"/>
              <a:gd fmla="*/ 206885 w 1488" name="T10"/>
              <a:gd fmla="*/ 24192 h 3386" name="T11"/>
              <a:gd fmla="*/ 171467 w 1488" name="T12"/>
              <a:gd fmla="*/ 563 h 3386" name="T13"/>
              <a:gd fmla="*/ 133238 w 1488" name="T14"/>
              <a:gd fmla="*/ 6751 h 3386" name="T15"/>
              <a:gd fmla="*/ 106253 w 1488" name="T16"/>
              <a:gd fmla="*/ 39383 h 3386" name="T17"/>
              <a:gd fmla="*/ 51159 w 1488" name="T18"/>
              <a:gd fmla="*/ 475406 h 3386" name="T19"/>
              <a:gd fmla="*/ 10682 w 1488" name="T20"/>
              <a:gd fmla="*/ 501849 h 3386" name="T21"/>
              <a:gd fmla="*/ 0 w 1488" name="T22"/>
              <a:gd fmla="*/ 1840300 h 3386" name="T23"/>
              <a:gd fmla="*/ 18552 w 1488" name="T24"/>
              <a:gd fmla="*/ 1885871 h 3386" name="T25"/>
              <a:gd fmla="*/ 64089 w 1488" name="T26"/>
              <a:gd fmla="*/ 1905000 h 3386" name="T27"/>
              <a:gd fmla="*/ 807862 w 1488" name="T28"/>
              <a:gd fmla="*/ 1893748 h 3386" name="T29"/>
              <a:gd fmla="*/ 834846 w 1488" name="T30"/>
              <a:gd fmla="*/ 1853240 h 3386" name="T31"/>
              <a:gd fmla="*/ 830911 w 1488" name="T32"/>
              <a:gd fmla="*/ 513101 h 3386" name="T33"/>
              <a:gd fmla="*/ 796618 w 1488" name="T34"/>
              <a:gd fmla="*/ 478782 h 3386" name="T35"/>
              <a:gd fmla="*/ 263665 w 1488" name="T36"/>
              <a:gd fmla="*/ 1577561 h 3386" name="T37"/>
              <a:gd fmla="*/ 178213 w 1488" name="T38"/>
              <a:gd fmla="*/ 1549430 h 3386" name="T39"/>
              <a:gd fmla="*/ 148417 w 1488" name="T40"/>
              <a:gd fmla="*/ 1499920 h 3386" name="T41"/>
              <a:gd fmla="*/ 186646 w 1488" name="T42"/>
              <a:gd fmla="*/ 1445347 h 3386" name="T43"/>
              <a:gd fmla="*/ 277158 w 1488" name="T44"/>
              <a:gd fmla="*/ 1422280 h 3386" name="T45"/>
              <a:gd fmla="*/ 313138 w 1488" name="T46"/>
              <a:gd fmla="*/ 1441409 h 3386" name="T47"/>
              <a:gd fmla="*/ 330003 w 1488" name="T48"/>
              <a:gd fmla="*/ 1493169 h 3386" name="T49"/>
              <a:gd fmla="*/ 319884 w 1488" name="T50"/>
              <a:gd fmla="*/ 1547742 h 3386" name="T51"/>
              <a:gd fmla="*/ 283342 w 1488" name="T52"/>
              <a:gd fmla="*/ 1577561 h 3386" name="T53"/>
              <a:gd fmla="*/ 385098 w 1488" name="T54"/>
              <a:gd fmla="*/ 1749719 h 3386" name="T55"/>
              <a:gd fmla="*/ 344058 w 1488" name="T56"/>
              <a:gd fmla="*/ 1681644 h 3386" name="T57"/>
              <a:gd fmla="*/ 341809 w 1488" name="T58"/>
              <a:gd fmla="*/ 1613568 h 3386" name="T59"/>
              <a:gd fmla="*/ 380600 w 1488" name="T60"/>
              <a:gd fmla="*/ 1583749 h 3386" name="T61"/>
              <a:gd fmla="*/ 436819 w 1488" name="T62"/>
              <a:gd fmla="*/ 1580374 h 3386" name="T63"/>
              <a:gd fmla="*/ 482918 w 1488" name="T64"/>
              <a:gd fmla="*/ 1603441 h 3386" name="T65"/>
              <a:gd fmla="*/ 491351 w 1488" name="T66"/>
              <a:gd fmla="*/ 1657451 h 3386" name="T67"/>
              <a:gd fmla="*/ 458744 w 1488" name="T68"/>
              <a:gd fmla="*/ 1737905 h 3386" name="T69"/>
              <a:gd fmla="*/ 337874 w 1488" name="T70"/>
              <a:gd fmla="*/ 1368832 h 3386" name="T71"/>
              <a:gd fmla="*/ 355302 w 1488" name="T72"/>
              <a:gd fmla="*/ 1287253 h 3386" name="T73"/>
              <a:gd fmla="*/ 407585 w 1488" name="T74"/>
              <a:gd fmla="*/ 1241119 h 3386" name="T75"/>
              <a:gd fmla="*/ 458744 w 1488" name="T76"/>
              <a:gd fmla="*/ 1261936 h 3386" name="T77"/>
              <a:gd fmla="*/ 491351 w 1488" name="T78"/>
              <a:gd fmla="*/ 1342952 h 3386" name="T79"/>
              <a:gd fmla="*/ 482918 w 1488" name="T80"/>
              <a:gd fmla="*/ 1396962 h 3386" name="T81"/>
              <a:gd fmla="*/ 436819 w 1488" name="T82"/>
              <a:gd fmla="*/ 1420030 h 3386" name="T83"/>
              <a:gd fmla="*/ 380600 w 1488" name="T84"/>
              <a:gd fmla="*/ 1417216 h 3386" name="T85"/>
              <a:gd fmla="*/ 341809 w 1488" name="T86"/>
              <a:gd fmla="*/ 1386835 h 3386" name="T87"/>
              <a:gd fmla="*/ 546445 w 1488" name="T88"/>
              <a:gd fmla="*/ 1575873 h 3386" name="T89"/>
              <a:gd fmla="*/ 513276 w 1488" name="T90"/>
              <a:gd fmla="*/ 1541553 h 3386" name="T91"/>
              <a:gd fmla="*/ 506530 w 1488" name="T92"/>
              <a:gd fmla="*/ 1485855 h 3386" name="T93"/>
              <a:gd fmla="*/ 526768 w 1488" name="T94"/>
              <a:gd fmla="*/ 1436908 h 3386" name="T95"/>
              <a:gd fmla="*/ 572306 w 1488" name="T96"/>
              <a:gd fmla="*/ 1422843 h 3386" name="T97"/>
              <a:gd fmla="*/ 657758 w 1488" name="T98"/>
              <a:gd fmla="*/ 1450973 h 3386" name="T99"/>
              <a:gd fmla="*/ 687554 w 1488" name="T100"/>
              <a:gd fmla="*/ 1499920 h 3386" name="T101"/>
              <a:gd fmla="*/ 650449 w 1488" name="T102"/>
              <a:gd fmla="*/ 1554494 h 3386" name="T103"/>
              <a:gd fmla="*/ 558813 w 1488" name="T104"/>
              <a:gd fmla="*/ 1578123 h 3386" name="T105"/>
              <a:gd fmla="*/ 736464 w 1488" name="T106"/>
              <a:gd fmla="*/ 1104405 h 3386" name="T107"/>
              <a:gd fmla="*/ 698797 w 1488" name="T108"/>
              <a:gd fmla="*/ 1135348 h 3386" name="T109"/>
              <a:gd fmla="*/ 148979 w 1488" name="T110"/>
              <a:gd fmla="*/ 1135348 h 3386" name="T111"/>
              <a:gd fmla="*/ 111875 w 1488" name="T112"/>
              <a:gd fmla="*/ 1104405 h 3386" name="T113"/>
              <a:gd fmla="*/ 104004 w 1488" name="T114"/>
              <a:gd fmla="*/ 656004 h 3386" name="T115"/>
              <a:gd fmla="*/ 127054 w 1488" name="T116"/>
              <a:gd fmla="*/ 612683 h 3386" name="T117"/>
              <a:gd fmla="*/ 679683 w 1488" name="T118"/>
              <a:gd fmla="*/ 597493 h 3386" name="T119"/>
              <a:gd fmla="*/ 720723 w 1488" name="T120"/>
              <a:gd fmla="*/ 612683 h 3386" name="T121"/>
              <a:gd fmla="*/ 743772 w 1488" name="T122"/>
              <a:gd fmla="*/ 656004 h 338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3386" w="1488">
                <a:moveTo>
                  <a:pt x="1373" y="842"/>
                </a:moveTo>
                <a:lnTo>
                  <a:pt x="869" y="842"/>
                </a:lnTo>
                <a:lnTo>
                  <a:pt x="869" y="787"/>
                </a:lnTo>
                <a:lnTo>
                  <a:pt x="869" y="780"/>
                </a:lnTo>
                <a:lnTo>
                  <a:pt x="867" y="771"/>
                </a:lnTo>
                <a:lnTo>
                  <a:pt x="865" y="764"/>
                </a:lnTo>
                <a:lnTo>
                  <a:pt x="862" y="756"/>
                </a:lnTo>
                <a:lnTo>
                  <a:pt x="859" y="750"/>
                </a:lnTo>
                <a:lnTo>
                  <a:pt x="855" y="744"/>
                </a:lnTo>
                <a:lnTo>
                  <a:pt x="851" y="737"/>
                </a:lnTo>
                <a:lnTo>
                  <a:pt x="845" y="732"/>
                </a:lnTo>
                <a:lnTo>
                  <a:pt x="840" y="727"/>
                </a:lnTo>
                <a:lnTo>
                  <a:pt x="834" y="723"/>
                </a:lnTo>
                <a:lnTo>
                  <a:pt x="827" y="718"/>
                </a:lnTo>
                <a:lnTo>
                  <a:pt x="821" y="715"/>
                </a:lnTo>
                <a:lnTo>
                  <a:pt x="814" y="713"/>
                </a:lnTo>
                <a:lnTo>
                  <a:pt x="806" y="711"/>
                </a:lnTo>
                <a:lnTo>
                  <a:pt x="799" y="710"/>
                </a:lnTo>
                <a:lnTo>
                  <a:pt x="791" y="709"/>
                </a:lnTo>
                <a:lnTo>
                  <a:pt x="519" y="709"/>
                </a:lnTo>
                <a:lnTo>
                  <a:pt x="511" y="710"/>
                </a:lnTo>
                <a:lnTo>
                  <a:pt x="504" y="711"/>
                </a:lnTo>
                <a:lnTo>
                  <a:pt x="496" y="713"/>
                </a:lnTo>
                <a:lnTo>
                  <a:pt x="489" y="715"/>
                </a:lnTo>
                <a:lnTo>
                  <a:pt x="483" y="718"/>
                </a:lnTo>
                <a:lnTo>
                  <a:pt x="476" y="723"/>
                </a:lnTo>
                <a:lnTo>
                  <a:pt x="470" y="727"/>
                </a:lnTo>
                <a:lnTo>
                  <a:pt x="465" y="732"/>
                </a:lnTo>
                <a:lnTo>
                  <a:pt x="459" y="737"/>
                </a:lnTo>
                <a:lnTo>
                  <a:pt x="455" y="744"/>
                </a:lnTo>
                <a:lnTo>
                  <a:pt x="451" y="750"/>
                </a:lnTo>
                <a:lnTo>
                  <a:pt x="448" y="756"/>
                </a:lnTo>
                <a:lnTo>
                  <a:pt x="445" y="764"/>
                </a:lnTo>
                <a:lnTo>
                  <a:pt x="444" y="771"/>
                </a:lnTo>
                <a:lnTo>
                  <a:pt x="442" y="780"/>
                </a:lnTo>
                <a:lnTo>
                  <a:pt x="441" y="787"/>
                </a:lnTo>
                <a:lnTo>
                  <a:pt x="441" y="842"/>
                </a:lnTo>
                <a:lnTo>
                  <a:pt x="384" y="842"/>
                </a:lnTo>
                <a:lnTo>
                  <a:pt x="384" y="99"/>
                </a:lnTo>
                <a:lnTo>
                  <a:pt x="384" y="90"/>
                </a:lnTo>
                <a:lnTo>
                  <a:pt x="382" y="79"/>
                </a:lnTo>
                <a:lnTo>
                  <a:pt x="380" y="70"/>
                </a:lnTo>
                <a:lnTo>
                  <a:pt x="377" y="60"/>
                </a:lnTo>
                <a:lnTo>
                  <a:pt x="373" y="52"/>
                </a:lnTo>
                <a:lnTo>
                  <a:pt x="368" y="43"/>
                </a:lnTo>
                <a:lnTo>
                  <a:pt x="362" y="36"/>
                </a:lnTo>
                <a:lnTo>
                  <a:pt x="356" y="29"/>
                </a:lnTo>
                <a:lnTo>
                  <a:pt x="349" y="22"/>
                </a:lnTo>
                <a:lnTo>
                  <a:pt x="341" y="17"/>
                </a:lnTo>
                <a:lnTo>
                  <a:pt x="333" y="12"/>
                </a:lnTo>
                <a:lnTo>
                  <a:pt x="323" y="7"/>
                </a:lnTo>
                <a:lnTo>
                  <a:pt x="315" y="4"/>
                </a:lnTo>
                <a:lnTo>
                  <a:pt x="305" y="1"/>
                </a:lnTo>
                <a:lnTo>
                  <a:pt x="295" y="0"/>
                </a:lnTo>
                <a:lnTo>
                  <a:pt x="285" y="0"/>
                </a:lnTo>
                <a:lnTo>
                  <a:pt x="275" y="0"/>
                </a:lnTo>
                <a:lnTo>
                  <a:pt x="264" y="1"/>
                </a:lnTo>
                <a:lnTo>
                  <a:pt x="255" y="4"/>
                </a:lnTo>
                <a:lnTo>
                  <a:pt x="246" y="7"/>
                </a:lnTo>
                <a:lnTo>
                  <a:pt x="237" y="12"/>
                </a:lnTo>
                <a:lnTo>
                  <a:pt x="229" y="17"/>
                </a:lnTo>
                <a:lnTo>
                  <a:pt x="221" y="22"/>
                </a:lnTo>
                <a:lnTo>
                  <a:pt x="215" y="29"/>
                </a:lnTo>
                <a:lnTo>
                  <a:pt x="207" y="36"/>
                </a:lnTo>
                <a:lnTo>
                  <a:pt x="202" y="43"/>
                </a:lnTo>
                <a:lnTo>
                  <a:pt x="197" y="52"/>
                </a:lnTo>
                <a:lnTo>
                  <a:pt x="192" y="60"/>
                </a:lnTo>
                <a:lnTo>
                  <a:pt x="189" y="70"/>
                </a:lnTo>
                <a:lnTo>
                  <a:pt x="187" y="79"/>
                </a:lnTo>
                <a:lnTo>
                  <a:pt x="185" y="90"/>
                </a:lnTo>
                <a:lnTo>
                  <a:pt x="185" y="99"/>
                </a:lnTo>
                <a:lnTo>
                  <a:pt x="185" y="842"/>
                </a:lnTo>
                <a:lnTo>
                  <a:pt x="114" y="842"/>
                </a:lnTo>
                <a:lnTo>
                  <a:pt x="103" y="843"/>
                </a:lnTo>
                <a:lnTo>
                  <a:pt x="91" y="845"/>
                </a:lnTo>
                <a:lnTo>
                  <a:pt x="81" y="847"/>
                </a:lnTo>
                <a:lnTo>
                  <a:pt x="70" y="851"/>
                </a:lnTo>
                <a:lnTo>
                  <a:pt x="60" y="855"/>
                </a:lnTo>
                <a:lnTo>
                  <a:pt x="50" y="862"/>
                </a:lnTo>
                <a:lnTo>
                  <a:pt x="42" y="868"/>
                </a:lnTo>
                <a:lnTo>
                  <a:pt x="33" y="875"/>
                </a:lnTo>
                <a:lnTo>
                  <a:pt x="26" y="884"/>
                </a:lnTo>
                <a:lnTo>
                  <a:pt x="19" y="892"/>
                </a:lnTo>
                <a:lnTo>
                  <a:pt x="14" y="902"/>
                </a:lnTo>
                <a:lnTo>
                  <a:pt x="9" y="912"/>
                </a:lnTo>
                <a:lnTo>
                  <a:pt x="5" y="922"/>
                </a:lnTo>
                <a:lnTo>
                  <a:pt x="3" y="933"/>
                </a:lnTo>
                <a:lnTo>
                  <a:pt x="0" y="945"/>
                </a:lnTo>
                <a:lnTo>
                  <a:pt x="0" y="957"/>
                </a:lnTo>
                <a:lnTo>
                  <a:pt x="0" y="3271"/>
                </a:lnTo>
                <a:lnTo>
                  <a:pt x="0" y="3282"/>
                </a:lnTo>
                <a:lnTo>
                  <a:pt x="3" y="3294"/>
                </a:lnTo>
                <a:lnTo>
                  <a:pt x="5" y="3306"/>
                </a:lnTo>
                <a:lnTo>
                  <a:pt x="9" y="3316"/>
                </a:lnTo>
                <a:lnTo>
                  <a:pt x="14" y="3326"/>
                </a:lnTo>
                <a:lnTo>
                  <a:pt x="19" y="3335"/>
                </a:lnTo>
                <a:lnTo>
                  <a:pt x="26" y="3344"/>
                </a:lnTo>
                <a:lnTo>
                  <a:pt x="33" y="3352"/>
                </a:lnTo>
                <a:lnTo>
                  <a:pt x="42" y="3359"/>
                </a:lnTo>
                <a:lnTo>
                  <a:pt x="50" y="3366"/>
                </a:lnTo>
                <a:lnTo>
                  <a:pt x="60" y="3372"/>
                </a:lnTo>
                <a:lnTo>
                  <a:pt x="70" y="3376"/>
                </a:lnTo>
                <a:lnTo>
                  <a:pt x="81" y="3380"/>
                </a:lnTo>
                <a:lnTo>
                  <a:pt x="91" y="3383"/>
                </a:lnTo>
                <a:lnTo>
                  <a:pt x="103" y="3385"/>
                </a:lnTo>
                <a:lnTo>
                  <a:pt x="114" y="3386"/>
                </a:lnTo>
                <a:lnTo>
                  <a:pt x="1373" y="3386"/>
                </a:lnTo>
                <a:lnTo>
                  <a:pt x="1384" y="3385"/>
                </a:lnTo>
                <a:lnTo>
                  <a:pt x="1396" y="3383"/>
                </a:lnTo>
                <a:lnTo>
                  <a:pt x="1407" y="3380"/>
                </a:lnTo>
                <a:lnTo>
                  <a:pt x="1417" y="3376"/>
                </a:lnTo>
                <a:lnTo>
                  <a:pt x="1428" y="3372"/>
                </a:lnTo>
                <a:lnTo>
                  <a:pt x="1437" y="3366"/>
                </a:lnTo>
                <a:lnTo>
                  <a:pt x="1446" y="3359"/>
                </a:lnTo>
                <a:lnTo>
                  <a:pt x="1454" y="3352"/>
                </a:lnTo>
                <a:lnTo>
                  <a:pt x="1461" y="3344"/>
                </a:lnTo>
                <a:lnTo>
                  <a:pt x="1468" y="3335"/>
                </a:lnTo>
                <a:lnTo>
                  <a:pt x="1473" y="3326"/>
                </a:lnTo>
                <a:lnTo>
                  <a:pt x="1478" y="3316"/>
                </a:lnTo>
                <a:lnTo>
                  <a:pt x="1483" y="3306"/>
                </a:lnTo>
                <a:lnTo>
                  <a:pt x="1485" y="3294"/>
                </a:lnTo>
                <a:lnTo>
                  <a:pt x="1487" y="3282"/>
                </a:lnTo>
                <a:lnTo>
                  <a:pt x="1488" y="3271"/>
                </a:lnTo>
                <a:lnTo>
                  <a:pt x="1488" y="957"/>
                </a:lnTo>
                <a:lnTo>
                  <a:pt x="1487" y="945"/>
                </a:lnTo>
                <a:lnTo>
                  <a:pt x="1485" y="933"/>
                </a:lnTo>
                <a:lnTo>
                  <a:pt x="1483" y="922"/>
                </a:lnTo>
                <a:lnTo>
                  <a:pt x="1478" y="912"/>
                </a:lnTo>
                <a:lnTo>
                  <a:pt x="1473" y="902"/>
                </a:lnTo>
                <a:lnTo>
                  <a:pt x="1468" y="892"/>
                </a:lnTo>
                <a:lnTo>
                  <a:pt x="1461" y="884"/>
                </a:lnTo>
                <a:lnTo>
                  <a:pt x="1454" y="875"/>
                </a:lnTo>
                <a:lnTo>
                  <a:pt x="1446" y="868"/>
                </a:lnTo>
                <a:lnTo>
                  <a:pt x="1437" y="862"/>
                </a:lnTo>
                <a:lnTo>
                  <a:pt x="1428" y="855"/>
                </a:lnTo>
                <a:lnTo>
                  <a:pt x="1417" y="851"/>
                </a:lnTo>
                <a:lnTo>
                  <a:pt x="1407" y="847"/>
                </a:lnTo>
                <a:lnTo>
                  <a:pt x="1396" y="845"/>
                </a:lnTo>
                <a:lnTo>
                  <a:pt x="1384" y="843"/>
                </a:lnTo>
                <a:lnTo>
                  <a:pt x="1373" y="842"/>
                </a:lnTo>
                <a:close/>
                <a:moveTo>
                  <a:pt x="493" y="2805"/>
                </a:moveTo>
                <a:lnTo>
                  <a:pt x="493" y="2805"/>
                </a:lnTo>
                <a:lnTo>
                  <a:pt x="469" y="2804"/>
                </a:lnTo>
                <a:lnTo>
                  <a:pt x="447" y="2801"/>
                </a:lnTo>
                <a:lnTo>
                  <a:pt x="425" y="2798"/>
                </a:lnTo>
                <a:lnTo>
                  <a:pt x="403" y="2793"/>
                </a:lnTo>
                <a:lnTo>
                  <a:pt x="383" y="2788"/>
                </a:lnTo>
                <a:lnTo>
                  <a:pt x="365" y="2780"/>
                </a:lnTo>
                <a:lnTo>
                  <a:pt x="348" y="2773"/>
                </a:lnTo>
                <a:lnTo>
                  <a:pt x="332" y="2763"/>
                </a:lnTo>
                <a:lnTo>
                  <a:pt x="317" y="2754"/>
                </a:lnTo>
                <a:lnTo>
                  <a:pt x="303" y="2743"/>
                </a:lnTo>
                <a:lnTo>
                  <a:pt x="292" y="2732"/>
                </a:lnTo>
                <a:lnTo>
                  <a:pt x="282" y="2720"/>
                </a:lnTo>
                <a:lnTo>
                  <a:pt x="275" y="2708"/>
                </a:lnTo>
                <a:lnTo>
                  <a:pt x="269" y="2694"/>
                </a:lnTo>
                <a:lnTo>
                  <a:pt x="265" y="2680"/>
                </a:lnTo>
                <a:lnTo>
                  <a:pt x="264" y="2666"/>
                </a:lnTo>
                <a:lnTo>
                  <a:pt x="265" y="2653"/>
                </a:lnTo>
                <a:lnTo>
                  <a:pt x="269" y="2639"/>
                </a:lnTo>
                <a:lnTo>
                  <a:pt x="275" y="2625"/>
                </a:lnTo>
                <a:lnTo>
                  <a:pt x="282" y="2613"/>
                </a:lnTo>
                <a:lnTo>
                  <a:pt x="292" y="2601"/>
                </a:lnTo>
                <a:lnTo>
                  <a:pt x="303" y="2589"/>
                </a:lnTo>
                <a:lnTo>
                  <a:pt x="317" y="2579"/>
                </a:lnTo>
                <a:lnTo>
                  <a:pt x="332" y="2569"/>
                </a:lnTo>
                <a:lnTo>
                  <a:pt x="348" y="2560"/>
                </a:lnTo>
                <a:lnTo>
                  <a:pt x="365" y="2553"/>
                </a:lnTo>
                <a:lnTo>
                  <a:pt x="383" y="2545"/>
                </a:lnTo>
                <a:lnTo>
                  <a:pt x="403" y="2540"/>
                </a:lnTo>
                <a:lnTo>
                  <a:pt x="425" y="2535"/>
                </a:lnTo>
                <a:lnTo>
                  <a:pt x="447" y="2531"/>
                </a:lnTo>
                <a:lnTo>
                  <a:pt x="469" y="2529"/>
                </a:lnTo>
                <a:lnTo>
                  <a:pt x="493" y="2528"/>
                </a:lnTo>
                <a:lnTo>
                  <a:pt x="504" y="2529"/>
                </a:lnTo>
                <a:lnTo>
                  <a:pt x="515" y="2531"/>
                </a:lnTo>
                <a:lnTo>
                  <a:pt x="525" y="2536"/>
                </a:lnTo>
                <a:lnTo>
                  <a:pt x="534" y="2541"/>
                </a:lnTo>
                <a:lnTo>
                  <a:pt x="543" y="2546"/>
                </a:lnTo>
                <a:lnTo>
                  <a:pt x="550" y="2554"/>
                </a:lnTo>
                <a:lnTo>
                  <a:pt x="557" y="2562"/>
                </a:lnTo>
                <a:lnTo>
                  <a:pt x="564" y="2572"/>
                </a:lnTo>
                <a:lnTo>
                  <a:pt x="569" y="2582"/>
                </a:lnTo>
                <a:lnTo>
                  <a:pt x="574" y="2593"/>
                </a:lnTo>
                <a:lnTo>
                  <a:pt x="579" y="2604"/>
                </a:lnTo>
                <a:lnTo>
                  <a:pt x="582" y="2616"/>
                </a:lnTo>
                <a:lnTo>
                  <a:pt x="584" y="2628"/>
                </a:lnTo>
                <a:lnTo>
                  <a:pt x="586" y="2641"/>
                </a:lnTo>
                <a:lnTo>
                  <a:pt x="587" y="2654"/>
                </a:lnTo>
                <a:lnTo>
                  <a:pt x="587" y="2666"/>
                </a:lnTo>
                <a:lnTo>
                  <a:pt x="587" y="2679"/>
                </a:lnTo>
                <a:lnTo>
                  <a:pt x="586" y="2692"/>
                </a:lnTo>
                <a:lnTo>
                  <a:pt x="584" y="2704"/>
                </a:lnTo>
                <a:lnTo>
                  <a:pt x="582" y="2717"/>
                </a:lnTo>
                <a:lnTo>
                  <a:pt x="579" y="2729"/>
                </a:lnTo>
                <a:lnTo>
                  <a:pt x="574" y="2740"/>
                </a:lnTo>
                <a:lnTo>
                  <a:pt x="569" y="2751"/>
                </a:lnTo>
                <a:lnTo>
                  <a:pt x="564" y="2761"/>
                </a:lnTo>
                <a:lnTo>
                  <a:pt x="557" y="2771"/>
                </a:lnTo>
                <a:lnTo>
                  <a:pt x="550" y="2778"/>
                </a:lnTo>
                <a:lnTo>
                  <a:pt x="543" y="2786"/>
                </a:lnTo>
                <a:lnTo>
                  <a:pt x="534" y="2792"/>
                </a:lnTo>
                <a:lnTo>
                  <a:pt x="525" y="2797"/>
                </a:lnTo>
                <a:lnTo>
                  <a:pt x="515" y="2801"/>
                </a:lnTo>
                <a:lnTo>
                  <a:pt x="504" y="2804"/>
                </a:lnTo>
                <a:lnTo>
                  <a:pt x="493" y="2805"/>
                </a:lnTo>
                <a:close/>
                <a:moveTo>
                  <a:pt x="739" y="3128"/>
                </a:moveTo>
                <a:lnTo>
                  <a:pt x="739" y="3128"/>
                </a:lnTo>
                <a:lnTo>
                  <a:pt x="725" y="3127"/>
                </a:lnTo>
                <a:lnTo>
                  <a:pt x="711" y="3124"/>
                </a:lnTo>
                <a:lnTo>
                  <a:pt x="698" y="3118"/>
                </a:lnTo>
                <a:lnTo>
                  <a:pt x="685" y="3110"/>
                </a:lnTo>
                <a:lnTo>
                  <a:pt x="673" y="3101"/>
                </a:lnTo>
                <a:lnTo>
                  <a:pt x="662" y="3089"/>
                </a:lnTo>
                <a:lnTo>
                  <a:pt x="651" y="3077"/>
                </a:lnTo>
                <a:lnTo>
                  <a:pt x="642" y="3062"/>
                </a:lnTo>
                <a:lnTo>
                  <a:pt x="632" y="3045"/>
                </a:lnTo>
                <a:lnTo>
                  <a:pt x="625" y="3028"/>
                </a:lnTo>
                <a:lnTo>
                  <a:pt x="618" y="3009"/>
                </a:lnTo>
                <a:lnTo>
                  <a:pt x="612" y="2989"/>
                </a:lnTo>
                <a:lnTo>
                  <a:pt x="607" y="2968"/>
                </a:lnTo>
                <a:lnTo>
                  <a:pt x="604" y="2946"/>
                </a:lnTo>
                <a:lnTo>
                  <a:pt x="602" y="2924"/>
                </a:lnTo>
                <a:lnTo>
                  <a:pt x="601" y="2901"/>
                </a:lnTo>
                <a:lnTo>
                  <a:pt x="602" y="2889"/>
                </a:lnTo>
                <a:lnTo>
                  <a:pt x="604" y="2878"/>
                </a:lnTo>
                <a:lnTo>
                  <a:pt x="608" y="2868"/>
                </a:lnTo>
                <a:lnTo>
                  <a:pt x="613" y="2858"/>
                </a:lnTo>
                <a:lnTo>
                  <a:pt x="620" y="2850"/>
                </a:lnTo>
                <a:lnTo>
                  <a:pt x="627" y="2843"/>
                </a:lnTo>
                <a:lnTo>
                  <a:pt x="634" y="2835"/>
                </a:lnTo>
                <a:lnTo>
                  <a:pt x="644" y="2829"/>
                </a:lnTo>
                <a:lnTo>
                  <a:pt x="654" y="2824"/>
                </a:lnTo>
                <a:lnTo>
                  <a:pt x="665" y="2819"/>
                </a:lnTo>
                <a:lnTo>
                  <a:pt x="677" y="2815"/>
                </a:lnTo>
                <a:lnTo>
                  <a:pt x="688" y="2812"/>
                </a:lnTo>
                <a:lnTo>
                  <a:pt x="701" y="2809"/>
                </a:lnTo>
                <a:lnTo>
                  <a:pt x="714" y="2807"/>
                </a:lnTo>
                <a:lnTo>
                  <a:pt x="726" y="2806"/>
                </a:lnTo>
                <a:lnTo>
                  <a:pt x="739" y="2806"/>
                </a:lnTo>
                <a:lnTo>
                  <a:pt x="752" y="2806"/>
                </a:lnTo>
                <a:lnTo>
                  <a:pt x="764" y="2807"/>
                </a:lnTo>
                <a:lnTo>
                  <a:pt x="777" y="2809"/>
                </a:lnTo>
                <a:lnTo>
                  <a:pt x="790" y="2812"/>
                </a:lnTo>
                <a:lnTo>
                  <a:pt x="801" y="2815"/>
                </a:lnTo>
                <a:lnTo>
                  <a:pt x="813" y="2819"/>
                </a:lnTo>
                <a:lnTo>
                  <a:pt x="823" y="2824"/>
                </a:lnTo>
                <a:lnTo>
                  <a:pt x="834" y="2829"/>
                </a:lnTo>
                <a:lnTo>
                  <a:pt x="843" y="2835"/>
                </a:lnTo>
                <a:lnTo>
                  <a:pt x="852" y="2843"/>
                </a:lnTo>
                <a:lnTo>
                  <a:pt x="859" y="2850"/>
                </a:lnTo>
                <a:lnTo>
                  <a:pt x="864" y="2858"/>
                </a:lnTo>
                <a:lnTo>
                  <a:pt x="870" y="2868"/>
                </a:lnTo>
                <a:lnTo>
                  <a:pt x="874" y="2878"/>
                </a:lnTo>
                <a:lnTo>
                  <a:pt x="876" y="2889"/>
                </a:lnTo>
                <a:lnTo>
                  <a:pt x="877" y="2901"/>
                </a:lnTo>
                <a:lnTo>
                  <a:pt x="876" y="2924"/>
                </a:lnTo>
                <a:lnTo>
                  <a:pt x="874" y="2946"/>
                </a:lnTo>
                <a:lnTo>
                  <a:pt x="871" y="2968"/>
                </a:lnTo>
                <a:lnTo>
                  <a:pt x="865" y="2989"/>
                </a:lnTo>
                <a:lnTo>
                  <a:pt x="860" y="3009"/>
                </a:lnTo>
                <a:lnTo>
                  <a:pt x="853" y="3028"/>
                </a:lnTo>
                <a:lnTo>
                  <a:pt x="845" y="3045"/>
                </a:lnTo>
                <a:lnTo>
                  <a:pt x="836" y="3062"/>
                </a:lnTo>
                <a:lnTo>
                  <a:pt x="826" y="3077"/>
                </a:lnTo>
                <a:lnTo>
                  <a:pt x="816" y="3089"/>
                </a:lnTo>
                <a:lnTo>
                  <a:pt x="804" y="3101"/>
                </a:lnTo>
                <a:lnTo>
                  <a:pt x="793" y="3110"/>
                </a:lnTo>
                <a:lnTo>
                  <a:pt x="780" y="3118"/>
                </a:lnTo>
                <a:lnTo>
                  <a:pt x="766" y="3124"/>
                </a:lnTo>
                <a:lnTo>
                  <a:pt x="753" y="3127"/>
                </a:lnTo>
                <a:lnTo>
                  <a:pt x="739" y="3128"/>
                </a:lnTo>
                <a:close/>
                <a:moveTo>
                  <a:pt x="601" y="2433"/>
                </a:moveTo>
                <a:lnTo>
                  <a:pt x="601" y="2433"/>
                </a:lnTo>
                <a:lnTo>
                  <a:pt x="602" y="2410"/>
                </a:lnTo>
                <a:lnTo>
                  <a:pt x="604" y="2387"/>
                </a:lnTo>
                <a:lnTo>
                  <a:pt x="607" y="2365"/>
                </a:lnTo>
                <a:lnTo>
                  <a:pt x="612" y="2344"/>
                </a:lnTo>
                <a:lnTo>
                  <a:pt x="618" y="2325"/>
                </a:lnTo>
                <a:lnTo>
                  <a:pt x="625" y="2306"/>
                </a:lnTo>
                <a:lnTo>
                  <a:pt x="632" y="2288"/>
                </a:lnTo>
                <a:lnTo>
                  <a:pt x="642" y="2272"/>
                </a:lnTo>
                <a:lnTo>
                  <a:pt x="651" y="2257"/>
                </a:lnTo>
                <a:lnTo>
                  <a:pt x="662" y="2243"/>
                </a:lnTo>
                <a:lnTo>
                  <a:pt x="673" y="2232"/>
                </a:lnTo>
                <a:lnTo>
                  <a:pt x="685" y="2222"/>
                </a:lnTo>
                <a:lnTo>
                  <a:pt x="698" y="2215"/>
                </a:lnTo>
                <a:lnTo>
                  <a:pt x="711" y="2210"/>
                </a:lnTo>
                <a:lnTo>
                  <a:pt x="725" y="2206"/>
                </a:lnTo>
                <a:lnTo>
                  <a:pt x="739" y="2204"/>
                </a:lnTo>
                <a:lnTo>
                  <a:pt x="753" y="2206"/>
                </a:lnTo>
                <a:lnTo>
                  <a:pt x="766" y="2210"/>
                </a:lnTo>
                <a:lnTo>
                  <a:pt x="780" y="2215"/>
                </a:lnTo>
                <a:lnTo>
                  <a:pt x="793" y="2222"/>
                </a:lnTo>
                <a:lnTo>
                  <a:pt x="804" y="2232"/>
                </a:lnTo>
                <a:lnTo>
                  <a:pt x="816" y="2243"/>
                </a:lnTo>
                <a:lnTo>
                  <a:pt x="826" y="2257"/>
                </a:lnTo>
                <a:lnTo>
                  <a:pt x="836" y="2272"/>
                </a:lnTo>
                <a:lnTo>
                  <a:pt x="845" y="2288"/>
                </a:lnTo>
                <a:lnTo>
                  <a:pt x="853" y="2306"/>
                </a:lnTo>
                <a:lnTo>
                  <a:pt x="860" y="2325"/>
                </a:lnTo>
                <a:lnTo>
                  <a:pt x="865" y="2344"/>
                </a:lnTo>
                <a:lnTo>
                  <a:pt x="871" y="2365"/>
                </a:lnTo>
                <a:lnTo>
                  <a:pt x="874" y="2387"/>
                </a:lnTo>
                <a:lnTo>
                  <a:pt x="876" y="2410"/>
                </a:lnTo>
                <a:lnTo>
                  <a:pt x="877" y="2433"/>
                </a:lnTo>
                <a:lnTo>
                  <a:pt x="876" y="2445"/>
                </a:lnTo>
                <a:lnTo>
                  <a:pt x="874" y="2455"/>
                </a:lnTo>
                <a:lnTo>
                  <a:pt x="870" y="2465"/>
                </a:lnTo>
                <a:lnTo>
                  <a:pt x="864" y="2474"/>
                </a:lnTo>
                <a:lnTo>
                  <a:pt x="859" y="2483"/>
                </a:lnTo>
                <a:lnTo>
                  <a:pt x="852" y="2490"/>
                </a:lnTo>
                <a:lnTo>
                  <a:pt x="843" y="2498"/>
                </a:lnTo>
                <a:lnTo>
                  <a:pt x="834" y="2504"/>
                </a:lnTo>
                <a:lnTo>
                  <a:pt x="823" y="2509"/>
                </a:lnTo>
                <a:lnTo>
                  <a:pt x="813" y="2515"/>
                </a:lnTo>
                <a:lnTo>
                  <a:pt x="801" y="2519"/>
                </a:lnTo>
                <a:lnTo>
                  <a:pt x="790" y="2522"/>
                </a:lnTo>
                <a:lnTo>
                  <a:pt x="777" y="2524"/>
                </a:lnTo>
                <a:lnTo>
                  <a:pt x="764" y="2526"/>
                </a:lnTo>
                <a:lnTo>
                  <a:pt x="752" y="2527"/>
                </a:lnTo>
                <a:lnTo>
                  <a:pt x="739" y="2527"/>
                </a:lnTo>
                <a:lnTo>
                  <a:pt x="726" y="2527"/>
                </a:lnTo>
                <a:lnTo>
                  <a:pt x="714" y="2526"/>
                </a:lnTo>
                <a:lnTo>
                  <a:pt x="701" y="2524"/>
                </a:lnTo>
                <a:lnTo>
                  <a:pt x="688" y="2522"/>
                </a:lnTo>
                <a:lnTo>
                  <a:pt x="677" y="2519"/>
                </a:lnTo>
                <a:lnTo>
                  <a:pt x="665" y="2515"/>
                </a:lnTo>
                <a:lnTo>
                  <a:pt x="654" y="2509"/>
                </a:lnTo>
                <a:lnTo>
                  <a:pt x="644" y="2504"/>
                </a:lnTo>
                <a:lnTo>
                  <a:pt x="634" y="2498"/>
                </a:lnTo>
                <a:lnTo>
                  <a:pt x="627" y="2490"/>
                </a:lnTo>
                <a:lnTo>
                  <a:pt x="620" y="2483"/>
                </a:lnTo>
                <a:lnTo>
                  <a:pt x="613" y="2474"/>
                </a:lnTo>
                <a:lnTo>
                  <a:pt x="608" y="2465"/>
                </a:lnTo>
                <a:lnTo>
                  <a:pt x="604" y="2455"/>
                </a:lnTo>
                <a:lnTo>
                  <a:pt x="602" y="2445"/>
                </a:lnTo>
                <a:lnTo>
                  <a:pt x="601" y="2433"/>
                </a:lnTo>
                <a:close/>
                <a:moveTo>
                  <a:pt x="994" y="2805"/>
                </a:moveTo>
                <a:lnTo>
                  <a:pt x="994" y="2805"/>
                </a:lnTo>
                <a:lnTo>
                  <a:pt x="984" y="2804"/>
                </a:lnTo>
                <a:lnTo>
                  <a:pt x="972" y="2801"/>
                </a:lnTo>
                <a:lnTo>
                  <a:pt x="963" y="2797"/>
                </a:lnTo>
                <a:lnTo>
                  <a:pt x="953" y="2792"/>
                </a:lnTo>
                <a:lnTo>
                  <a:pt x="945" y="2786"/>
                </a:lnTo>
                <a:lnTo>
                  <a:pt x="937" y="2778"/>
                </a:lnTo>
                <a:lnTo>
                  <a:pt x="930" y="2771"/>
                </a:lnTo>
                <a:lnTo>
                  <a:pt x="923" y="2761"/>
                </a:lnTo>
                <a:lnTo>
                  <a:pt x="918" y="2751"/>
                </a:lnTo>
                <a:lnTo>
                  <a:pt x="913" y="2740"/>
                </a:lnTo>
                <a:lnTo>
                  <a:pt x="910" y="2729"/>
                </a:lnTo>
                <a:lnTo>
                  <a:pt x="906" y="2717"/>
                </a:lnTo>
                <a:lnTo>
                  <a:pt x="903" y="2704"/>
                </a:lnTo>
                <a:lnTo>
                  <a:pt x="901" y="2692"/>
                </a:lnTo>
                <a:lnTo>
                  <a:pt x="900" y="2679"/>
                </a:lnTo>
                <a:lnTo>
                  <a:pt x="900" y="2666"/>
                </a:lnTo>
                <a:lnTo>
                  <a:pt x="900" y="2654"/>
                </a:lnTo>
                <a:lnTo>
                  <a:pt x="901" y="2641"/>
                </a:lnTo>
                <a:lnTo>
                  <a:pt x="903" y="2628"/>
                </a:lnTo>
                <a:lnTo>
                  <a:pt x="906" y="2616"/>
                </a:lnTo>
                <a:lnTo>
                  <a:pt x="910" y="2604"/>
                </a:lnTo>
                <a:lnTo>
                  <a:pt x="913" y="2593"/>
                </a:lnTo>
                <a:lnTo>
                  <a:pt x="918" y="2582"/>
                </a:lnTo>
                <a:lnTo>
                  <a:pt x="923" y="2572"/>
                </a:lnTo>
                <a:lnTo>
                  <a:pt x="930" y="2562"/>
                </a:lnTo>
                <a:lnTo>
                  <a:pt x="937" y="2554"/>
                </a:lnTo>
                <a:lnTo>
                  <a:pt x="945" y="2546"/>
                </a:lnTo>
                <a:lnTo>
                  <a:pt x="953" y="2541"/>
                </a:lnTo>
                <a:lnTo>
                  <a:pt x="963" y="2536"/>
                </a:lnTo>
                <a:lnTo>
                  <a:pt x="972" y="2531"/>
                </a:lnTo>
                <a:lnTo>
                  <a:pt x="984" y="2529"/>
                </a:lnTo>
                <a:lnTo>
                  <a:pt x="994" y="2528"/>
                </a:lnTo>
                <a:lnTo>
                  <a:pt x="1018" y="2529"/>
                </a:lnTo>
                <a:lnTo>
                  <a:pt x="1041" y="2531"/>
                </a:lnTo>
                <a:lnTo>
                  <a:pt x="1063" y="2535"/>
                </a:lnTo>
                <a:lnTo>
                  <a:pt x="1084" y="2540"/>
                </a:lnTo>
                <a:lnTo>
                  <a:pt x="1104" y="2545"/>
                </a:lnTo>
                <a:lnTo>
                  <a:pt x="1122" y="2553"/>
                </a:lnTo>
                <a:lnTo>
                  <a:pt x="1140" y="2560"/>
                </a:lnTo>
                <a:lnTo>
                  <a:pt x="1157" y="2569"/>
                </a:lnTo>
                <a:lnTo>
                  <a:pt x="1170" y="2579"/>
                </a:lnTo>
                <a:lnTo>
                  <a:pt x="1184" y="2589"/>
                </a:lnTo>
                <a:lnTo>
                  <a:pt x="1196" y="2601"/>
                </a:lnTo>
                <a:lnTo>
                  <a:pt x="1205" y="2613"/>
                </a:lnTo>
                <a:lnTo>
                  <a:pt x="1213" y="2625"/>
                </a:lnTo>
                <a:lnTo>
                  <a:pt x="1219" y="2639"/>
                </a:lnTo>
                <a:lnTo>
                  <a:pt x="1222" y="2653"/>
                </a:lnTo>
                <a:lnTo>
                  <a:pt x="1223" y="2666"/>
                </a:lnTo>
                <a:lnTo>
                  <a:pt x="1222" y="2680"/>
                </a:lnTo>
                <a:lnTo>
                  <a:pt x="1219" y="2694"/>
                </a:lnTo>
                <a:lnTo>
                  <a:pt x="1213" y="2708"/>
                </a:lnTo>
                <a:lnTo>
                  <a:pt x="1205" y="2720"/>
                </a:lnTo>
                <a:lnTo>
                  <a:pt x="1196" y="2732"/>
                </a:lnTo>
                <a:lnTo>
                  <a:pt x="1184" y="2743"/>
                </a:lnTo>
                <a:lnTo>
                  <a:pt x="1170" y="2754"/>
                </a:lnTo>
                <a:lnTo>
                  <a:pt x="1157" y="2763"/>
                </a:lnTo>
                <a:lnTo>
                  <a:pt x="1140" y="2773"/>
                </a:lnTo>
                <a:lnTo>
                  <a:pt x="1122" y="2780"/>
                </a:lnTo>
                <a:lnTo>
                  <a:pt x="1104" y="2788"/>
                </a:lnTo>
                <a:lnTo>
                  <a:pt x="1084" y="2793"/>
                </a:lnTo>
                <a:lnTo>
                  <a:pt x="1063" y="2798"/>
                </a:lnTo>
                <a:lnTo>
                  <a:pt x="1041" y="2801"/>
                </a:lnTo>
                <a:lnTo>
                  <a:pt x="1018" y="2804"/>
                </a:lnTo>
                <a:lnTo>
                  <a:pt x="994" y="2805"/>
                </a:lnTo>
                <a:close/>
                <a:moveTo>
                  <a:pt x="1323" y="1909"/>
                </a:moveTo>
                <a:lnTo>
                  <a:pt x="1323" y="1909"/>
                </a:lnTo>
                <a:lnTo>
                  <a:pt x="1323" y="1921"/>
                </a:lnTo>
                <a:lnTo>
                  <a:pt x="1321" y="1932"/>
                </a:lnTo>
                <a:lnTo>
                  <a:pt x="1318" y="1943"/>
                </a:lnTo>
                <a:lnTo>
                  <a:pt x="1315" y="1953"/>
                </a:lnTo>
                <a:lnTo>
                  <a:pt x="1310" y="1963"/>
                </a:lnTo>
                <a:lnTo>
                  <a:pt x="1304" y="1972"/>
                </a:lnTo>
                <a:lnTo>
                  <a:pt x="1298" y="1982"/>
                </a:lnTo>
                <a:lnTo>
                  <a:pt x="1291" y="1989"/>
                </a:lnTo>
                <a:lnTo>
                  <a:pt x="1282" y="1997"/>
                </a:lnTo>
                <a:lnTo>
                  <a:pt x="1274" y="2004"/>
                </a:lnTo>
                <a:lnTo>
                  <a:pt x="1264" y="2009"/>
                </a:lnTo>
                <a:lnTo>
                  <a:pt x="1254" y="2015"/>
                </a:lnTo>
                <a:lnTo>
                  <a:pt x="1243" y="2018"/>
                </a:lnTo>
                <a:lnTo>
                  <a:pt x="1233" y="2021"/>
                </a:lnTo>
                <a:lnTo>
                  <a:pt x="1221" y="2023"/>
                </a:lnTo>
                <a:lnTo>
                  <a:pt x="1209" y="2023"/>
                </a:lnTo>
                <a:lnTo>
                  <a:pt x="299" y="2023"/>
                </a:lnTo>
                <a:lnTo>
                  <a:pt x="287" y="2023"/>
                </a:lnTo>
                <a:lnTo>
                  <a:pt x="276" y="2021"/>
                </a:lnTo>
                <a:lnTo>
                  <a:pt x="265" y="2018"/>
                </a:lnTo>
                <a:lnTo>
                  <a:pt x="255" y="2015"/>
                </a:lnTo>
                <a:lnTo>
                  <a:pt x="244" y="2009"/>
                </a:lnTo>
                <a:lnTo>
                  <a:pt x="236" y="2004"/>
                </a:lnTo>
                <a:lnTo>
                  <a:pt x="226" y="1997"/>
                </a:lnTo>
                <a:lnTo>
                  <a:pt x="218" y="1989"/>
                </a:lnTo>
                <a:lnTo>
                  <a:pt x="210" y="1982"/>
                </a:lnTo>
                <a:lnTo>
                  <a:pt x="204" y="1972"/>
                </a:lnTo>
                <a:lnTo>
                  <a:pt x="199" y="1963"/>
                </a:lnTo>
                <a:lnTo>
                  <a:pt x="194" y="1953"/>
                </a:lnTo>
                <a:lnTo>
                  <a:pt x="190" y="1943"/>
                </a:lnTo>
                <a:lnTo>
                  <a:pt x="187" y="1932"/>
                </a:lnTo>
                <a:lnTo>
                  <a:pt x="185" y="1921"/>
                </a:lnTo>
                <a:lnTo>
                  <a:pt x="185" y="1909"/>
                </a:lnTo>
                <a:lnTo>
                  <a:pt x="185" y="1177"/>
                </a:lnTo>
                <a:lnTo>
                  <a:pt x="185" y="1166"/>
                </a:lnTo>
                <a:lnTo>
                  <a:pt x="187" y="1154"/>
                </a:lnTo>
                <a:lnTo>
                  <a:pt x="190" y="1142"/>
                </a:lnTo>
                <a:lnTo>
                  <a:pt x="194" y="1132"/>
                </a:lnTo>
                <a:lnTo>
                  <a:pt x="199" y="1122"/>
                </a:lnTo>
                <a:lnTo>
                  <a:pt x="204" y="1113"/>
                </a:lnTo>
                <a:lnTo>
                  <a:pt x="210" y="1104"/>
                </a:lnTo>
                <a:lnTo>
                  <a:pt x="218" y="1096"/>
                </a:lnTo>
                <a:lnTo>
                  <a:pt x="226" y="1089"/>
                </a:lnTo>
                <a:lnTo>
                  <a:pt x="236" y="1082"/>
                </a:lnTo>
                <a:lnTo>
                  <a:pt x="244" y="1076"/>
                </a:lnTo>
                <a:lnTo>
                  <a:pt x="255" y="1072"/>
                </a:lnTo>
                <a:lnTo>
                  <a:pt x="265" y="1067"/>
                </a:lnTo>
                <a:lnTo>
                  <a:pt x="276" y="1065"/>
                </a:lnTo>
                <a:lnTo>
                  <a:pt x="287" y="1063"/>
                </a:lnTo>
                <a:lnTo>
                  <a:pt x="299" y="1062"/>
                </a:lnTo>
                <a:lnTo>
                  <a:pt x="1209" y="1062"/>
                </a:lnTo>
                <a:lnTo>
                  <a:pt x="1221" y="1063"/>
                </a:lnTo>
                <a:lnTo>
                  <a:pt x="1233" y="1065"/>
                </a:lnTo>
                <a:lnTo>
                  <a:pt x="1243" y="1067"/>
                </a:lnTo>
                <a:lnTo>
                  <a:pt x="1254" y="1072"/>
                </a:lnTo>
                <a:lnTo>
                  <a:pt x="1264" y="1076"/>
                </a:lnTo>
                <a:lnTo>
                  <a:pt x="1274" y="1082"/>
                </a:lnTo>
                <a:lnTo>
                  <a:pt x="1282" y="1089"/>
                </a:lnTo>
                <a:lnTo>
                  <a:pt x="1291" y="1096"/>
                </a:lnTo>
                <a:lnTo>
                  <a:pt x="1298" y="1104"/>
                </a:lnTo>
                <a:lnTo>
                  <a:pt x="1304" y="1113"/>
                </a:lnTo>
                <a:lnTo>
                  <a:pt x="1310" y="1122"/>
                </a:lnTo>
                <a:lnTo>
                  <a:pt x="1315" y="1132"/>
                </a:lnTo>
                <a:lnTo>
                  <a:pt x="1318" y="1142"/>
                </a:lnTo>
                <a:lnTo>
                  <a:pt x="1321" y="1154"/>
                </a:lnTo>
                <a:lnTo>
                  <a:pt x="1323" y="1166"/>
                </a:lnTo>
                <a:lnTo>
                  <a:pt x="1323" y="1177"/>
                </a:lnTo>
                <a:lnTo>
                  <a:pt x="1323" y="1909"/>
                </a:lnTo>
                <a:close/>
              </a:path>
            </a:pathLst>
          </a:custGeom>
          <a:solidFill>
            <a:srgbClr val="009145"/>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2" name="KSO_Shape"/>
          <p:cNvSpPr/>
          <p:nvPr/>
        </p:nvSpPr>
        <p:spPr bwMode="auto">
          <a:xfrm>
            <a:off x="10057388" y="1517513"/>
            <a:ext cx="843643" cy="627108"/>
          </a:xfrm>
          <a:custGeom>
            <a:gdLst>
              <a:gd fmla="*/ 2147483646 w 257" name="T0"/>
              <a:gd fmla="*/ 2147483646 h 191" name="T1"/>
              <a:gd fmla="*/ 2147483646 w 257" name="T2"/>
              <a:gd fmla="*/ 2147483646 h 191" name="T3"/>
              <a:gd fmla="*/ 2147483646 w 257" name="T4"/>
              <a:gd fmla="*/ 2147483646 h 191" name="T5"/>
              <a:gd fmla="*/ 2147483646 w 257" name="T6"/>
              <a:gd fmla="*/ 2147483646 h 191" name="T7"/>
              <a:gd fmla="*/ 2147483646 w 257" name="T8"/>
              <a:gd fmla="*/ 2147483646 h 191" name="T9"/>
              <a:gd fmla="*/ 2147483646 w 257" name="T10"/>
              <a:gd fmla="*/ 2147483646 h 191" name="T11"/>
              <a:gd fmla="*/ 2147483646 w 257" name="T12"/>
              <a:gd fmla="*/ 2147483646 h 191" name="T13"/>
              <a:gd fmla="*/ 2147483646 w 257" name="T14"/>
              <a:gd fmla="*/ 2147483646 h 191" name="T15"/>
              <a:gd fmla="*/ 2147483646 w 257" name="T16"/>
              <a:gd fmla="*/ 2147483646 h 191" name="T17"/>
              <a:gd fmla="*/ 2147483646 w 257" name="T18"/>
              <a:gd fmla="*/ 2147483646 h 191" name="T19"/>
              <a:gd fmla="*/ 2147483646 w 257" name="T20"/>
              <a:gd fmla="*/ 2147483646 h 191" name="T21"/>
              <a:gd fmla="*/ 2147483646 w 257" name="T22"/>
              <a:gd fmla="*/ 2147483646 h 191" name="T23"/>
              <a:gd fmla="*/ 2147483646 w 257" name="T24"/>
              <a:gd fmla="*/ 2147483646 h 191" name="T25"/>
              <a:gd fmla="*/ 2147483646 w 257" name="T26"/>
              <a:gd fmla="*/ 2147483646 h 191" name="T27"/>
              <a:gd fmla="*/ 2147483646 w 257" name="T28"/>
              <a:gd fmla="*/ 2147483646 h 191" name="T29"/>
              <a:gd fmla="*/ 2147483646 w 257" name="T30"/>
              <a:gd fmla="*/ 2147483646 h 191" name="T31"/>
              <a:gd fmla="*/ 2147483646 w 257" name="T32"/>
              <a:gd fmla="*/ 2147483646 h 191" name="T33"/>
              <a:gd fmla="*/ 2147483646 w 257" name="T34"/>
              <a:gd fmla="*/ 2147483646 h 191" name="T35"/>
              <a:gd fmla="*/ 2147483646 w 257" name="T36"/>
              <a:gd fmla="*/ 2147483646 h 191" name="T37"/>
              <a:gd fmla="*/ 2147483646 w 257" name="T38"/>
              <a:gd fmla="*/ 2147483646 h 191" name="T39"/>
              <a:gd fmla="*/ 2147483646 w 257" name="T40"/>
              <a:gd fmla="*/ 2147483646 h 191" name="T41"/>
              <a:gd fmla="*/ 2147483646 w 257" name="T42"/>
              <a:gd fmla="*/ 2147483646 h 191" name="T43"/>
              <a:gd fmla="*/ 2147483646 w 257" name="T44"/>
              <a:gd fmla="*/ 2147483646 h 191" name="T45"/>
              <a:gd fmla="*/ 2147483646 w 257" name="T46"/>
              <a:gd fmla="*/ 2147483646 h 191" name="T47"/>
              <a:gd fmla="*/ 2147483646 w 257" name="T48"/>
              <a:gd fmla="*/ 2147483646 h 191" name="T49"/>
              <a:gd fmla="*/ 2147483646 w 257" name="T50"/>
              <a:gd fmla="*/ 2147483646 h 191" name="T51"/>
              <a:gd fmla="*/ 2147483646 w 257" name="T52"/>
              <a:gd fmla="*/ 2147483646 h 191" name="T53"/>
              <a:gd fmla="*/ 2147483646 w 257" name="T54"/>
              <a:gd fmla="*/ 2147483646 h 191" name="T55"/>
              <a:gd fmla="*/ 2147483646 w 257" name="T56"/>
              <a:gd fmla="*/ 2147483646 h 191" name="T57"/>
              <a:gd fmla="*/ 2147483646 w 257" name="T58"/>
              <a:gd fmla="*/ 2147483646 h 191" name="T59"/>
              <a:gd fmla="*/ 2147483646 w 257" name="T60"/>
              <a:gd fmla="*/ 2147483646 h 191" name="T61"/>
              <a:gd fmla="*/ 2147483646 w 257" name="T62"/>
              <a:gd fmla="*/ 2147483646 h 191" name="T63"/>
              <a:gd fmla="*/ 2147483646 w 257" name="T64"/>
              <a:gd fmla="*/ 2147483646 h 191" name="T65"/>
              <a:gd fmla="*/ 2147483646 w 257" name="T66"/>
              <a:gd fmla="*/ 2147483646 h 191" name="T67"/>
              <a:gd fmla="*/ 2147483646 w 257" name="T68"/>
              <a:gd fmla="*/ 2147483646 h 191" name="T69"/>
              <a:gd fmla="*/ 2147483646 w 257" name="T70"/>
              <a:gd fmla="*/ 2147483646 h 191" name="T71"/>
              <a:gd fmla="*/ 2147483646 w 257" name="T72"/>
              <a:gd fmla="*/ 2147483646 h 191" name="T73"/>
              <a:gd fmla="*/ 2147483646 w 257" name="T74"/>
              <a:gd fmla="*/ 2147483646 h 191" name="T75"/>
              <a:gd fmla="*/ 2147483646 w 257" name="T76"/>
              <a:gd fmla="*/ 2147483646 h 191" name="T77"/>
              <a:gd fmla="*/ 2147483646 w 257" name="T78"/>
              <a:gd fmla="*/ 2147483646 h 191" name="T79"/>
              <a:gd fmla="*/ 2147483646 w 257" name="T80"/>
              <a:gd fmla="*/ 2147483646 h 191" name="T81"/>
              <a:gd fmla="*/ 2147483646 w 257" name="T82"/>
              <a:gd fmla="*/ 2147483646 h 191" name="T83"/>
              <a:gd fmla="*/ 2147483646 w 257" name="T84"/>
              <a:gd fmla="*/ 2147483646 h 191" name="T85"/>
              <a:gd fmla="*/ 2147483646 w 257" name="T86"/>
              <a:gd fmla="*/ 2147483646 h 191" name="T87"/>
              <a:gd fmla="*/ 2147483646 w 257" name="T88"/>
              <a:gd fmla="*/ 2147483646 h 191" name="T89"/>
              <a:gd fmla="*/ 2147483646 w 257" name="T90"/>
              <a:gd fmla="*/ 2147483646 h 191" name="T91"/>
              <a:gd fmla="*/ 2147483646 w 257" name="T92"/>
              <a:gd fmla="*/ 2147483646 h 191" name="T93"/>
              <a:gd fmla="*/ 2147483646 w 257" name="T94"/>
              <a:gd fmla="*/ 2147483646 h 191" name="T95"/>
              <a:gd fmla="*/ 2147483646 w 257" name="T96"/>
              <a:gd fmla="*/ 2147483646 h 191" name="T97"/>
              <a:gd fmla="*/ 2147483646 w 257" name="T98"/>
              <a:gd fmla="*/ 2147483646 h 19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05A24"/>
          </a:solidFill>
          <a:ln>
            <a:noFill/>
          </a:ln>
          <a:extLst/>
        </p:spPr>
        <p:txBody>
          <a:bodyPr anchor="ctr" bIns="540000" lIns="68580" rIns="68580" tIns="34290">
            <a:scene3d>
              <a:camera prst="orthographicFront"/>
              <a:lightRig dir="t" rig="threePt"/>
            </a:scene3d>
            <a:sp3d contourW="12700">
              <a:contourClr>
                <a:srgbClr val="FFFFFF"/>
              </a:contourClr>
            </a:sp3d>
          </a:bodyPr>
          <a:lstStyle/>
          <a:p>
            <a:pPr algn="ctr">
              <a:defRPr/>
            </a:pPr>
            <a:endParaRPr altLang="en-US" lang="zh-CN"/>
          </a:p>
        </p:txBody>
      </p:sp>
      <p:sp>
        <p:nvSpPr>
          <p:cNvPr id="33" name="KSO_Shape"/>
          <p:cNvSpPr/>
          <p:nvPr/>
        </p:nvSpPr>
        <p:spPr>
          <a:xfrm>
            <a:off x="10174855" y="5109481"/>
            <a:ext cx="843643" cy="598987"/>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34" name="矩形 33"/>
          <p:cNvSpPr/>
          <p:nvPr/>
        </p:nvSpPr>
        <p:spPr>
          <a:xfrm>
            <a:off x="393017" y="1436096"/>
            <a:ext cx="4973185" cy="2286000"/>
          </a:xfrm>
          <a:prstGeom prst="rect">
            <a:avLst/>
          </a:prstGeom>
        </p:spPr>
        <p:txBody>
          <a:bodyPr wrap="square">
            <a:spAutoFit/>
          </a:bodyPr>
          <a:lstStyle/>
          <a:p>
            <a:pPr>
              <a:lnSpc>
                <a:spcPct val="150000"/>
              </a:lnSpc>
            </a:pPr>
            <a:r>
              <a:rPr altLang="en-US" b="1" lang="zh-CN" sz="2400">
                <a:latin charset="-122" panose="020b0503020204020204" pitchFamily="34" typeface="微软雅黑"/>
                <a:ea charset="-122" panose="020b0503020204020204" pitchFamily="34" typeface="微软雅黑"/>
              </a:rPr>
              <a:t>（一）社会依据</a:t>
            </a:r>
          </a:p>
          <a:p>
            <a:pPr>
              <a:lnSpc>
                <a:spcPct val="150000"/>
              </a:lnSpc>
            </a:pPr>
            <a:r>
              <a:rPr altLang="en-US" b="1" lang="zh-CN" sz="2400">
                <a:latin charset="-122" panose="020b0503020204020204" pitchFamily="34" typeface="微软雅黑"/>
                <a:ea charset="-122" panose="020b0503020204020204" pitchFamily="34" typeface="微软雅黑"/>
              </a:rPr>
              <a:t> 进入21世纪，以Internet为核心的现代网络技术和通信技术已经得到了飞速的发展和广泛的应用。</a:t>
            </a:r>
          </a:p>
        </p:txBody>
      </p:sp>
      <p:sp>
        <p:nvSpPr>
          <p:cNvPr id="35" name="矩形 34"/>
          <p:cNvSpPr/>
          <p:nvPr/>
        </p:nvSpPr>
        <p:spPr>
          <a:xfrm>
            <a:off x="335087" y="3667578"/>
            <a:ext cx="5150176" cy="3383280"/>
          </a:xfrm>
          <a:prstGeom prst="rect">
            <a:avLst/>
          </a:prstGeom>
        </p:spPr>
        <p:txBody>
          <a:bodyPr wrap="square">
            <a:spAutoFit/>
          </a:bodyPr>
          <a:lstStyle/>
          <a:p>
            <a:pPr>
              <a:lnSpc>
                <a:spcPct val="150000"/>
              </a:lnSpc>
            </a:pPr>
            <a:r>
              <a:rPr altLang="en-US" b="1" lang="zh-CN" smtClean="0" sz="2400">
                <a:latin charset="-122" panose="020b0503020204020204" pitchFamily="34" typeface="微软雅黑"/>
                <a:ea charset="-122" panose="020b0503020204020204" pitchFamily="34" typeface="微软雅黑"/>
              </a:rPr>
              <a:t>（二）现实依据</a:t>
            </a:r>
          </a:p>
          <a:p>
            <a:pPr>
              <a:lnSpc>
                <a:spcPct val="150000"/>
              </a:lnSpc>
            </a:pPr>
            <a:r>
              <a:rPr altLang="en-US" b="1" lang="zh-CN" smtClean="0" sz="2400">
                <a:latin charset="-122" panose="020b0503020204020204" pitchFamily="34" typeface="微软雅黑"/>
                <a:ea charset="-122" panose="020b0503020204020204" pitchFamily="34" typeface="微软雅黑"/>
              </a:rPr>
              <a:t> 进入21世纪，以Internet为核心的现代网络技术和通信技术已经得到了飞速的发展和广泛的应用，世界经济向全球化和信息化发展成为新世纪鲜明的特征和趋势。</a:t>
            </a:r>
          </a:p>
        </p:txBody>
      </p:sp>
    </p:spTree>
    <p:extLst>
      <p:ext uri="{BB962C8B-B14F-4D97-AF65-F5344CB8AC3E}">
        <p14:creationId val="324008526"/>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5795463" y="-43542"/>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latin charset="-122" panose="020b0503020204020204" pitchFamily="34" typeface="微软雅黑"/>
                <a:ea charset="-122" panose="020b0503020204020204" pitchFamily="34" typeface="微软雅黑"/>
              </a:rPr>
              <a:t>Logo</a:t>
            </a:r>
          </a:p>
        </p:txBody>
      </p:sp>
      <p:sp>
        <p:nvSpPr>
          <p:cNvPr id="2" name="矩形 1"/>
          <p:cNvSpPr/>
          <p:nvPr/>
        </p:nvSpPr>
        <p:spPr>
          <a:xfrm>
            <a:off x="3705067" y="4287395"/>
            <a:ext cx="4781867" cy="1432560"/>
          </a:xfrm>
          <a:prstGeom prst="rect">
            <a:avLst/>
          </a:prstGeom>
          <a:noFill/>
        </p:spPr>
        <p:txBody>
          <a:bodyPr wrap="none">
            <a:spAutoFit/>
          </a:bodyPr>
          <a:lstStyle/>
          <a:p>
            <a:pPr algn="ctr"/>
            <a:r>
              <a:rPr altLang="en-US" b="1" lang="zh-CN" sz="4400">
                <a:solidFill>
                  <a:srgbClr val="F05A24"/>
                </a:solidFill>
                <a:latin charset="-122" panose="020b0503020204020204" pitchFamily="34" typeface="微软雅黑"/>
                <a:ea charset="-122" panose="020b0503020204020204" pitchFamily="34" typeface="微软雅黑"/>
              </a:rPr>
              <a:t>研究背景</a:t>
            </a:r>
          </a:p>
          <a:p>
            <a:pPr algn="ctr"/>
            <a:r>
              <a:rPr altLang="en-US" b="1" lang="zh-CN" sz="4400">
                <a:solidFill>
                  <a:srgbClr val="F05A24"/>
                </a:solidFill>
                <a:latin charset="-122" panose="020b0503020204020204" pitchFamily="34" typeface="微软雅黑"/>
                <a:ea charset="-122" panose="020b0503020204020204" pitchFamily="34" typeface="微软雅黑"/>
              </a:rPr>
              <a:t>The Background</a:t>
            </a:r>
          </a:p>
        </p:txBody>
      </p:sp>
      <p:grpSp>
        <p:nvGrpSpPr>
          <p:cNvPr id="10" name="组合 9"/>
          <p:cNvGrpSpPr/>
          <p:nvPr/>
        </p:nvGrpSpPr>
        <p:grpSpPr>
          <a:xfrm>
            <a:off x="4886711" y="1431832"/>
            <a:ext cx="2418578" cy="2418578"/>
            <a:chOff x="10896434" y="-1484170"/>
            <a:chExt cx="914400" cy="914400"/>
          </a:xfrm>
        </p:grpSpPr>
        <p:sp>
          <p:nvSpPr>
            <p:cNvPr id="14" name="KSO_Shape"/>
            <p:cNvSpPr/>
            <p:nvPr/>
          </p:nvSpPr>
          <p:spPr bwMode="auto">
            <a:xfrm>
              <a:off x="11070807" y="-1326786"/>
              <a:ext cx="565654" cy="599633"/>
            </a:xfrm>
            <a:custGeom>
              <a:gdLst>
                <a:gd fmla="*/ 871762 w 2344738" name="T0"/>
                <a:gd fmla="*/ 2409190 h 2484437" name="T1"/>
                <a:gd fmla="*/ 1162059 w 2344738" name="T2"/>
                <a:gd fmla="*/ 2170588 h 2484437" name="T3"/>
                <a:gd fmla="*/ 1847045 w 2344738" name="T4"/>
                <a:gd fmla="*/ 1914799 h 2484437" name="T5"/>
                <a:gd fmla="*/ 1989223 w 2344738" name="T6"/>
                <a:gd fmla="*/ 2174222 h 2484437" name="T7"/>
                <a:gd fmla="*/ 2171725 w 2344738" name="T8"/>
                <a:gd fmla="*/ 2027497 h 2484437" name="T9"/>
                <a:gd fmla="*/ 577756 w 2344738" name="T10"/>
                <a:gd fmla="*/ 1710690 h 2484437" name="T11"/>
                <a:gd fmla="*/ 918226 w 2344738" name="T12"/>
                <a:gd fmla="*/ 1971358 h 2484437" name="T13"/>
                <a:gd fmla="*/ 916117 w 2344738" name="T14"/>
                <a:gd fmla="*/ 1782955 h 2484437" name="T15"/>
                <a:gd fmla="*/ 1163655 w 2344738" name="T16"/>
                <a:gd fmla="*/ 1791018 h 2484437" name="T17"/>
                <a:gd fmla="*/ 1369346 w 2344738" name="T18"/>
                <a:gd fmla="*/ 1978503 h 2484437" name="T19"/>
                <a:gd fmla="*/ 1844763 w 2344738" name="T20"/>
                <a:gd fmla="*/ 1695450 h 2484437" name="T21"/>
                <a:gd fmla="*/ 1613852 w 2344738" name="T22"/>
                <a:gd fmla="*/ 1757995 h 2484437" name="T23"/>
                <a:gd fmla="*/ 1466215 w 2344738" name="T24"/>
                <a:gd fmla="*/ 1665804 h 2484437" name="T25"/>
                <a:gd fmla="*/ 139383 w 2344738" name="T26"/>
                <a:gd fmla="*/ 1551132 h 2484437" name="T27"/>
                <a:gd fmla="*/ 121920 w 2344738" name="T28"/>
                <a:gd fmla="*/ 1806533 h 2484437" name="T29"/>
                <a:gd fmla="*/ 349213 w 2344738" name="T30"/>
                <a:gd fmla="*/ 1603596 h 2484437" name="T31"/>
                <a:gd fmla="*/ 904689 w 2344738" name="T32"/>
                <a:gd fmla="*/ 1386127 h 2484437" name="T33"/>
                <a:gd fmla="*/ 637223 w 2344738" name="T34"/>
                <a:gd fmla="*/ 1626218 h 2484437" name="T35"/>
                <a:gd fmla="*/ 468909 w 2344738" name="T36"/>
                <a:gd fmla="*/ 1265925 h 2484437" name="T37"/>
                <a:gd fmla="*/ 430842 w 2344738" name="T38"/>
                <a:gd fmla="*/ 1122045 h 2484437" name="T39"/>
                <a:gd fmla="*/ 1268838 w 2344738" name="T40"/>
                <a:gd fmla="*/ 1494705 h 2484437" name="T41"/>
                <a:gd fmla="*/ 1607502 w 2344738" name="T42"/>
                <a:gd fmla="*/ 1509397 h 2484437" name="T43"/>
                <a:gd fmla="*/ 1745572 w 2344738" name="T44"/>
                <a:gd fmla="*/ 1626218 h 2484437" name="T45"/>
                <a:gd fmla="*/ 1985330 w 2344738" name="T46"/>
                <a:gd fmla="*/ 1321435 h 2484437" name="T47"/>
                <a:gd fmla="*/ 959075 w 2344738" name="T48"/>
                <a:gd fmla="*/ 1223010 h 2484437" name="T49"/>
                <a:gd fmla="*/ 1590675 w 2344738" name="T50"/>
                <a:gd fmla="*/ 717903 h 2484437" name="T51"/>
                <a:gd fmla="*/ 1221105 w 2344738" name="T52"/>
                <a:gd fmla="*/ 1447738 h 2484437" name="T53"/>
                <a:gd fmla="*/ 1833657 w 2344738" name="T54"/>
                <a:gd fmla="*/ 772478 h 2484437" name="T55"/>
                <a:gd fmla="*/ 707217 w 2344738" name="T56"/>
                <a:gd fmla="*/ 636270 h 2484437" name="T57"/>
                <a:gd fmla="*/ 651510 w 2344738" name="T58"/>
                <a:gd fmla="*/ 1030166 h 2484437" name="T59"/>
                <a:gd fmla="*/ 1878779 w 2344738" name="T60"/>
                <a:gd fmla="*/ 599489 h 2484437" name="T61"/>
                <a:gd fmla="*/ 2173605 w 2344738" name="T62"/>
                <a:gd fmla="*/ 692847 h 2484437" name="T63"/>
                <a:gd fmla="*/ 2093597 w 2344738" name="T64"/>
                <a:gd fmla="*/ 537027 h 2484437" name="T65"/>
                <a:gd fmla="*/ 260298 w 2344738" name="T66"/>
                <a:gd fmla="*/ 577256 h 2484437" name="T67"/>
                <a:gd fmla="*/ 273014 w 2344738" name="T68"/>
                <a:gd fmla="*/ 751147 h 2484437" name="T69"/>
                <a:gd fmla="*/ 532634 w 2344738" name="T70"/>
                <a:gd fmla="*/ 599489 h 2484437" name="T71"/>
                <a:gd fmla="*/ 932432 w 2344738" name="T72"/>
                <a:gd fmla="*/ 577533 h 2484437" name="T73"/>
                <a:gd fmla="*/ 1226230 w 2344738" name="T74"/>
                <a:gd fmla="*/ 474027 h 2484437" name="T75"/>
                <a:gd fmla="*/ 1322388 w 2344738" name="T76"/>
                <a:gd fmla="*/ 712503 h 2484437" name="T77"/>
                <a:gd fmla="*/ 1595994 w 2344738" name="T78"/>
                <a:gd fmla="*/ 561340 h 2484437" name="T79"/>
                <a:gd fmla="*/ 1022828 w 2344738" name="T80"/>
                <a:gd fmla="*/ 100965 h 2484437" name="T81"/>
                <a:gd fmla="*/ 1158106 w 2344738" name="T82"/>
                <a:gd fmla="*/ 312420 h 2484437" name="T83"/>
                <a:gd fmla="*/ 1118615 w 2344738" name="T84"/>
                <a:gd fmla="*/ 67628 h 2484437" name="T85"/>
                <a:gd fmla="*/ 1343177 w 2344738" name="T86"/>
                <a:gd fmla="*/ 191770 h 2484437" name="T87"/>
                <a:gd fmla="*/ 1909128 w 2344738" name="T88"/>
                <a:gd fmla="*/ 458790 h 2484437" name="T89"/>
                <a:gd fmla="*/ 2231565 w 2344738" name="T90"/>
                <a:gd fmla="*/ 430530 h 2484437" name="T91"/>
                <a:gd fmla="*/ 2344738 w 2344738" name="T92"/>
                <a:gd fmla="*/ 562777 h 2484437" name="T93"/>
                <a:gd fmla="*/ 2230438 w 2344738" name="T94"/>
                <a:gd fmla="*/ 724605 h 2484437" name="T95"/>
                <a:gd fmla="*/ 2134871 w 2344738" name="T96"/>
                <a:gd fmla="*/ 1265400 h 2484437" name="T97"/>
                <a:gd fmla="*/ 2171407 w 2344738" name="T98"/>
                <a:gd fmla="*/ 1880454 h 2484437" name="T99"/>
                <a:gd fmla="*/ 2202512 w 2344738" name="T100"/>
                <a:gd fmla="*/ 2178986 h 2484437" name="T101"/>
                <a:gd fmla="*/ 1751813 w 2344738" name="T102"/>
                <a:gd fmla="*/ 2197723 h 2484437" name="T103"/>
                <a:gd fmla="*/ 1125316 w 2344738" name="T104"/>
                <a:gd fmla="*/ 2346007 h 2484437" name="T105"/>
                <a:gd fmla="*/ 852722 w 2344738" name="T106"/>
                <a:gd fmla="*/ 2471102 h 2484437" name="T107"/>
                <a:gd fmla="*/ 691196 w 2344738" name="T108"/>
                <a:gd fmla="*/ 2049780 h 2484437" name="T109"/>
                <a:gd fmla="*/ 149860 w 2344738" name="T110"/>
                <a:gd fmla="*/ 1882136 h 2484437" name="T111"/>
                <a:gd fmla="*/ 2540 w 2344738" name="T112"/>
                <a:gd fmla="*/ 1690904 h 2484437" name="T113"/>
                <a:gd fmla="*/ 276542 w 2344738" name="T114"/>
                <a:gd fmla="*/ 1265400 h 2484437" name="T115"/>
                <a:gd fmla="*/ 162385 w 2344738" name="T116"/>
                <a:gd fmla="*/ 796289 h 2484437" name="T117"/>
                <a:gd fmla="*/ 49212 w 2344738" name="T118"/>
                <a:gd fmla="*/ 664361 h 2484437" name="T119"/>
                <a:gd fmla="*/ 161613 w 2344738" name="T120"/>
                <a:gd fmla="*/ 520400 h 2484437" name="T121"/>
                <a:gd fmla="*/ 567447 w 2344738" name="T122"/>
                <a:gd fmla="*/ 475939 h 2484437" name="T123"/>
                <a:gd fmla="*/ 925454 w 2344738" name="T124"/>
                <a:gd fmla="*/ 141922 h 24844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84437" w="2344738">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15" name="椭圆 14"/>
            <p:cNvSpPr/>
            <p:nvPr/>
          </p:nvSpPr>
          <p:spPr>
            <a:xfrm>
              <a:off x="10896434" y="-1484170"/>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708024443"/>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754056" y="1408137"/>
            <a:ext cx="2333958" cy="4110827"/>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a:spLocks noChangeArrowheads="1"/>
          </p:cNvSpPr>
          <p:nvPr/>
        </p:nvSpPr>
        <p:spPr bwMode="auto">
          <a:xfrm>
            <a:off x="894741" y="4017311"/>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pic>
        <p:nvPicPr>
          <p:cNvPr id="6" name="图片 5"/>
          <p:cNvPicPr>
            <a:picLocks noChangeAspect="1"/>
          </p:cNvPicPr>
          <p:nvPr/>
        </p:nvPicPr>
        <p:blipFill>
          <a:blip r:embed="rId2">
            <a:extLst>
              <a:ext uri="{28A0092B-C50C-407E-A947-70E740481C1C}">
                <a14:useLocalDpi val="0"/>
              </a:ext>
            </a:extLst>
          </a:blip>
          <a:srcRect b="21206" l="11921" r="38053" t="3794"/>
          <a:stretch>
            <a:fillRect/>
          </a:stretch>
        </p:blipFill>
        <p:spPr>
          <a:xfrm>
            <a:off x="1042467" y="1867373"/>
            <a:ext cx="1757137" cy="1757137"/>
          </a:xfrm>
          <a:prstGeom prst="ellipse">
            <a:avLst/>
          </a:prstGeom>
          <a:noFill/>
          <a:ln w="57150">
            <a:solidFill>
              <a:schemeClr val="bg1"/>
            </a:solidFill>
          </a:ln>
        </p:spPr>
      </p:pic>
      <p:sp>
        <p:nvSpPr>
          <p:cNvPr id="35" name="矩形 34"/>
          <p:cNvSpPr/>
          <p:nvPr/>
        </p:nvSpPr>
        <p:spPr>
          <a:xfrm>
            <a:off x="75405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3537366" y="1408137"/>
            <a:ext cx="2333958" cy="4110827"/>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TextBox 4"/>
          <p:cNvSpPr txBox="1">
            <a:spLocks noChangeArrowheads="1"/>
          </p:cNvSpPr>
          <p:nvPr/>
        </p:nvSpPr>
        <p:spPr bwMode="auto">
          <a:xfrm>
            <a:off x="3678051" y="4017311"/>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40" name="矩形 39"/>
          <p:cNvSpPr/>
          <p:nvPr/>
        </p:nvSpPr>
        <p:spPr>
          <a:xfrm>
            <a:off x="353736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6320676" y="1408137"/>
            <a:ext cx="2333958" cy="41108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TextBox 4"/>
          <p:cNvSpPr txBox="1">
            <a:spLocks noChangeArrowheads="1"/>
          </p:cNvSpPr>
          <p:nvPr/>
        </p:nvSpPr>
        <p:spPr bwMode="auto">
          <a:xfrm>
            <a:off x="6461362" y="4017311"/>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44" name="矩形 43"/>
          <p:cNvSpPr/>
          <p:nvPr/>
        </p:nvSpPr>
        <p:spPr>
          <a:xfrm>
            <a:off x="632067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9103986" y="1408137"/>
            <a:ext cx="2333958" cy="411082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4"/>
          <p:cNvSpPr txBox="1">
            <a:spLocks noChangeArrowheads="1"/>
          </p:cNvSpPr>
          <p:nvPr/>
        </p:nvSpPr>
        <p:spPr bwMode="auto">
          <a:xfrm>
            <a:off x="9244671" y="4017311"/>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anose="020b0503020204020204" pitchFamily="34" typeface="微软雅黑"/>
              </a:rPr>
              <a:t>点击添加文字说明</a:t>
            </a:r>
          </a:p>
        </p:txBody>
      </p:sp>
      <p:sp>
        <p:nvSpPr>
          <p:cNvPr id="48" name="矩形 47"/>
          <p:cNvSpPr/>
          <p:nvPr/>
        </p:nvSpPr>
        <p:spPr>
          <a:xfrm>
            <a:off x="910398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rcRect b="12500" l="27378" r="17122" t="12500"/>
          <a:stretch>
            <a:fillRect/>
          </a:stretch>
        </p:blipFill>
        <p:spPr>
          <a:xfrm>
            <a:off x="3825778" y="1867373"/>
            <a:ext cx="1757136" cy="1757136"/>
          </a:xfrm>
          <a:prstGeom prst="ellipse">
            <a:avLst/>
          </a:prstGeom>
          <a:noFill/>
          <a:ln w="57150">
            <a:solidFill>
              <a:schemeClr val="bg1"/>
            </a:solidFill>
          </a:ln>
        </p:spPr>
      </p:pic>
      <p:pic>
        <p:nvPicPr>
          <p:cNvPr id="8" name="图片 7"/>
          <p:cNvPicPr>
            <a:picLocks noChangeAspect="1"/>
          </p:cNvPicPr>
          <p:nvPr/>
        </p:nvPicPr>
        <p:blipFill>
          <a:blip r:embed="rId4">
            <a:extLst>
              <a:ext uri="{28A0092B-C50C-407E-A947-70E740481C1C}">
                <a14:useLocalDpi val="0"/>
              </a:ext>
            </a:extLst>
          </a:blip>
          <a:srcRect b="12500" l="44697" r="3553" t="12500"/>
          <a:stretch>
            <a:fillRect/>
          </a:stretch>
        </p:blipFill>
        <p:spPr>
          <a:xfrm>
            <a:off x="6609088" y="1867373"/>
            <a:ext cx="1757136" cy="1757136"/>
          </a:xfrm>
          <a:prstGeom prst="ellipse">
            <a:avLst/>
          </a:prstGeom>
          <a:noFill/>
          <a:ln w="57150">
            <a:solidFill>
              <a:schemeClr val="bg1"/>
            </a:solidFill>
          </a:ln>
        </p:spPr>
      </p:pic>
      <p:pic>
        <p:nvPicPr>
          <p:cNvPr id="9" name="图片 8"/>
          <p:cNvPicPr>
            <a:picLocks noChangeAspect="1"/>
          </p:cNvPicPr>
          <p:nvPr/>
        </p:nvPicPr>
        <p:blipFill>
          <a:blip r:embed="rId5">
            <a:extLst>
              <a:ext uri="{28A0092B-C50C-407E-A947-70E740481C1C}">
                <a14:useLocalDpi val="0"/>
              </a:ext>
            </a:extLst>
          </a:blip>
          <a:srcRect b="29791" l="51799" r="1282" t="-116"/>
          <a:stretch>
            <a:fillRect/>
          </a:stretch>
        </p:blipFill>
        <p:spPr>
          <a:xfrm>
            <a:off x="9392397" y="1867373"/>
            <a:ext cx="1757136" cy="1757136"/>
          </a:xfrm>
          <a:prstGeom prst="ellipse">
            <a:avLst/>
          </a:prstGeom>
          <a:noFill/>
          <a:ln w="57150">
            <a:solidFill>
              <a:schemeClr val="bg1"/>
            </a:solidFill>
          </a:ln>
        </p:spPr>
      </p:pic>
    </p:spTree>
    <p:extLst>
      <p:ext uri="{BB962C8B-B14F-4D97-AF65-F5344CB8AC3E}">
        <p14:creationId val="532253116"/>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1026299" y="1441707"/>
            <a:ext cx="2482850" cy="3719512"/>
            <a:chOff x="945" y="1492"/>
            <a:chExt cx="1564" cy="2343"/>
          </a:xfrm>
        </p:grpSpPr>
        <p:sp>
          <p:nvSpPr>
            <p:cNvPr id="3" name="Freeform 5"/>
            <p:cNvSpPr>
              <a:spLocks noEditPoints="1"/>
            </p:cNvSpPr>
            <p:nvPr/>
          </p:nvSpPr>
          <p:spPr bwMode="auto">
            <a:xfrm>
              <a:off x="1182" y="1679"/>
              <a:ext cx="1267" cy="1964"/>
            </a:xfrm>
            <a:custGeom>
              <a:gdLst>
                <a:gd fmla="*/ 303 w 534" name="T0"/>
                <a:gd fmla="*/ 483 h 829" name="T1"/>
                <a:gd fmla="*/ 285 w 534" name="T2"/>
                <a:gd fmla="*/ 372 h 829" name="T3"/>
                <a:gd fmla="*/ 341 w 534" name="T4"/>
                <a:gd fmla="*/ 316 h 829" name="T5"/>
                <a:gd fmla="*/ 394 w 534" name="T6"/>
                <a:gd fmla="*/ 375 h 829" name="T7"/>
                <a:gd fmla="*/ 386 w 534" name="T8"/>
                <a:gd fmla="*/ 474 h 829" name="T9"/>
                <a:gd fmla="*/ 339 w 534" name="T10"/>
                <a:gd fmla="*/ 254 h 829" name="T11"/>
                <a:gd fmla="*/ 281 w 534" name="T12"/>
                <a:gd fmla="*/ 273 h 829" name="T13"/>
                <a:gd fmla="*/ 242 w 534" name="T14"/>
                <a:gd fmla="*/ 344 h 829" name="T15"/>
                <a:gd fmla="*/ 238 w 534" name="T16"/>
                <a:gd fmla="*/ 449 h 829" name="T17"/>
                <a:gd fmla="*/ 274 w 534" name="T18"/>
                <a:gd fmla="*/ 533 h 829" name="T19"/>
                <a:gd fmla="*/ 330 w 534" name="T20"/>
                <a:gd fmla="*/ 569 h 829" name="T21"/>
                <a:gd fmla="*/ 385 w 534" name="T22"/>
                <a:gd fmla="*/ 549 h 829" name="T23"/>
                <a:gd fmla="*/ 420 w 534" name="T24"/>
                <a:gd fmla="*/ 490 h 829" name="T25"/>
                <a:gd fmla="*/ 431 w 534" name="T26"/>
                <a:gd fmla="*/ 409 h 829" name="T27"/>
                <a:gd fmla="*/ 414 w 534" name="T28"/>
                <a:gd fmla="*/ 329 h 829" name="T29"/>
                <a:gd fmla="*/ 375 w 534" name="T30"/>
                <a:gd fmla="*/ 272 h 829" name="T31"/>
                <a:gd fmla="*/ 352 w 534" name="T32"/>
                <a:gd fmla="*/ 635 h 829" name="T33"/>
                <a:gd fmla="*/ 198 w 534" name="T34"/>
                <a:gd fmla="*/ 516 h 829" name="T35"/>
                <a:gd fmla="*/ 228 w 534" name="T36"/>
                <a:gd fmla="*/ 234 h 829" name="T37"/>
                <a:gd fmla="*/ 388 w 534" name="T38"/>
                <a:gd fmla="*/ 217 h 829" name="T39"/>
                <a:gd fmla="*/ 463 w 534" name="T40"/>
                <a:gd fmla="*/ 409 h 829" name="T41"/>
                <a:gd fmla="*/ 402 w 534" name="T42"/>
                <a:gd fmla="*/ 604 h 829" name="T43"/>
                <a:gd fmla="*/ 298 w 534" name="T44"/>
                <a:gd fmla="*/ 130 h 829" name="T45"/>
                <a:gd fmla="*/ 196 w 534" name="T46"/>
                <a:gd fmla="*/ 186 h 829" name="T47"/>
                <a:gd fmla="*/ 133 w 534" name="T48"/>
                <a:gd fmla="*/ 345 h 829" name="T49"/>
                <a:gd fmla="*/ 155 w 534" name="T50"/>
                <a:gd fmla="*/ 547 h 829" name="T51"/>
                <a:gd fmla="*/ 245 w 534" name="T52"/>
                <a:gd fmla="*/ 673 h 829" name="T53"/>
                <a:gd fmla="*/ 354 w 534" name="T54"/>
                <a:gd fmla="*/ 689 h 829" name="T55"/>
                <a:gd fmla="*/ 437 w 534" name="T56"/>
                <a:gd fmla="*/ 616 h 829" name="T57"/>
                <a:gd fmla="*/ 480 w 534" name="T58"/>
                <a:gd fmla="*/ 499 h 829" name="T59"/>
                <a:gd fmla="*/ 482 w 534" name="T60"/>
                <a:gd fmla="*/ 362 h 829" name="T61"/>
                <a:gd fmla="*/ 443 w 534" name="T62"/>
                <a:gd fmla="*/ 238 h 829" name="T63"/>
                <a:gd fmla="*/ 368 w 534" name="T64"/>
                <a:gd fmla="*/ 150 h 829" name="T65"/>
                <a:gd fmla="*/ 265 w 534" name="T66"/>
                <a:gd fmla="*/ 765 h 829" name="T67"/>
                <a:gd fmla="*/ 61 w 534" name="T68"/>
                <a:gd fmla="*/ 416 h 829" name="T69"/>
                <a:gd fmla="*/ 241 w 534" name="T70"/>
                <a:gd fmla="*/ 63 h 829" name="T71"/>
                <a:gd fmla="*/ 464 w 534" name="T72"/>
                <a:gd fmla="*/ 203 h 829" name="T73"/>
                <a:gd fmla="*/ 507 w 534" name="T74"/>
                <a:gd fmla="*/ 517 h 829" name="T75"/>
                <a:gd fmla="*/ 356 w 534" name="T76"/>
                <a:gd fmla="*/ 756 h 829" name="T77"/>
                <a:gd fmla="*/ 223 w 534" name="T78"/>
                <a:gd fmla="*/ 4 h 829" name="T79"/>
                <a:gd fmla="*/ 69 w 534" name="T80"/>
                <a:gd fmla="*/ 126 h 829" name="T81"/>
                <a:gd fmla="*/ 1 w 534" name="T82"/>
                <a:gd fmla="*/ 417 h 829" name="T83"/>
                <a:gd fmla="*/ 87 w 534" name="T84"/>
                <a:gd fmla="*/ 708 h 829" name="T85"/>
                <a:gd fmla="*/ 251 w 534" name="T86"/>
                <a:gd fmla="*/ 826 h 829" name="T87"/>
                <a:gd fmla="*/ 404 w 534" name="T88"/>
                <a:gd fmla="*/ 778 h 829" name="T89"/>
                <a:gd fmla="*/ 496 w 534" name="T90"/>
                <a:gd fmla="*/ 641 h 829" name="T91"/>
                <a:gd fmla="*/ 533 w 534" name="T92"/>
                <a:gd fmla="*/ 470 h 829" name="T93"/>
                <a:gd fmla="*/ 517 w 534" name="T94"/>
                <a:gd fmla="*/ 286 h 829" name="T95"/>
                <a:gd fmla="*/ 451 w 534" name="T96"/>
                <a:gd fmla="*/ 127 h 829" name="T97"/>
                <a:gd fmla="*/ 330 w 534" name="T98"/>
                <a:gd fmla="*/ 17 h 8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29" w="534">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a:spLocks noEditPoints="1"/>
            </p:cNvSpPr>
            <p:nvPr/>
          </p:nvSpPr>
          <p:spPr bwMode="auto">
            <a:xfrm>
              <a:off x="945" y="1492"/>
              <a:ext cx="1538" cy="2343"/>
            </a:xfrm>
            <a:custGeom>
              <a:gdLst>
                <a:gd fmla="*/ 476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7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4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a:spLocks noEditPoints="1"/>
            </p:cNvSpPr>
            <p:nvPr/>
          </p:nvSpPr>
          <p:spPr bwMode="auto">
            <a:xfrm>
              <a:off x="971" y="1492"/>
              <a:ext cx="1538" cy="2343"/>
            </a:xfrm>
            <a:custGeom>
              <a:gdLst>
                <a:gd fmla="*/ 477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8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5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9" w="648">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任意多边形 17"/>
          <p:cNvSpPr/>
          <p:nvPr/>
        </p:nvSpPr>
        <p:spPr>
          <a:xfrm rot="10800000">
            <a:off x="9246059" y="2166302"/>
            <a:ext cx="1687672" cy="2186897"/>
          </a:xfrm>
          <a:custGeom>
            <a:gdLst>
              <a:gd fmla="*/ 653834 w 1312976" name="connsiteX0"/>
              <a:gd fmla="*/ 1701363 h 1701363" name="connsiteY0"/>
              <a:gd fmla="*/ 0 w 1312976" name="connsiteX1"/>
              <a:gd fmla="*/ 1701363 h 1701363" name="connsiteY1"/>
              <a:gd fmla="*/ 261230 w 1312976" name="connsiteX2"/>
              <a:gd fmla="*/ 1361485 h 1701363" name="connsiteY2"/>
              <a:gd fmla="*/ 209105 w 1312976" name="connsiteX3"/>
              <a:gd fmla="*/ 1361485 h 1701363" name="connsiteY3"/>
              <a:gd fmla="*/ 209105 w 1312976" name="connsiteX4"/>
              <a:gd fmla="*/ 339879 h 1701363" name="connsiteY4"/>
              <a:gd fmla="*/ 261231 w 1312976" name="connsiteX5"/>
              <a:gd fmla="*/ 339879 h 1701363" name="connsiteY5"/>
              <a:gd fmla="*/ 0 w 1312976" name="connsiteX6"/>
              <a:gd fmla="*/ 0 h 1701363" name="connsiteY6"/>
              <a:gd fmla="*/ 653834 w 1312976" name="connsiteX7"/>
              <a:gd fmla="*/ 0 h 1701363" name="connsiteY7"/>
              <a:gd fmla="*/ 915065 w 1312976" name="connsiteX8"/>
              <a:gd fmla="*/ 339879 h 1701363" name="connsiteY8"/>
              <a:gd fmla="*/ 1312976 w 1312976" name="connsiteX9"/>
              <a:gd fmla="*/ 339879 h 1701363" name="connsiteY9"/>
              <a:gd fmla="*/ 1312976 w 1312976" name="connsiteX10"/>
              <a:gd fmla="*/ 1361485 h 1701363" name="connsiteY10"/>
              <a:gd fmla="*/ 915064 w 1312976" name="connsiteX11"/>
              <a:gd fmla="*/ 1361485 h 170136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01363" w="1312976">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solidFill>
                <a:schemeClr val="tx1"/>
              </a:solidFill>
            </a:endParaRPr>
          </a:p>
        </p:txBody>
      </p:sp>
      <p:sp>
        <p:nvSpPr>
          <p:cNvPr id="16" name="任意多边形 15"/>
          <p:cNvSpPr/>
          <p:nvPr/>
        </p:nvSpPr>
        <p:spPr>
          <a:xfrm rot="5400000">
            <a:off x="7953627" y="2475730"/>
            <a:ext cx="1313152" cy="1568043"/>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rot="5400000">
            <a:off x="6564639" y="2475731"/>
            <a:ext cx="1313152" cy="1568043"/>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5400000">
            <a:off x="5144761" y="2475733"/>
            <a:ext cx="1313152" cy="1568043"/>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16200000">
            <a:off x="2699122" y="2029310"/>
            <a:ext cx="2448646" cy="2460888"/>
          </a:xfrm>
          <a:custGeom>
            <a:gdLst>
              <a:gd fmla="*/ 1904845 w 1904999" name="connsiteX0"/>
              <a:gd fmla="*/ 1752153 h 1914523" name="connsiteY0"/>
              <a:gd fmla="*/ 1877202 w 1904999" name="connsiteX1"/>
              <a:gd fmla="*/ 1803749 h 1914523" name="connsiteY1"/>
              <a:gd fmla="*/ 1875316 w 1904999" name="connsiteX2"/>
              <a:gd fmla="*/ 1806080 h 1914523" name="connsiteY2"/>
              <a:gd fmla="*/ 1694971 w 1904999" name="connsiteX3"/>
              <a:gd fmla="*/ 1808463 h 1914523" name="connsiteY3"/>
              <a:gd fmla="*/ 1070569 w 1904999" name="connsiteX4"/>
              <a:gd fmla="*/ 1808462 h 1914523" name="connsiteY4"/>
              <a:gd fmla="*/ 952500 w 1904999" name="connsiteX5"/>
              <a:gd fmla="*/ 1914523 h 1914523" name="connsiteY5"/>
              <a:gd fmla="*/ 834430 w 1904999" name="connsiteX6"/>
              <a:gd fmla="*/ 1808461 h 1914523" name="connsiteY6"/>
              <a:gd fmla="*/ 196759 w 1904999" name="connsiteX7"/>
              <a:gd fmla="*/ 1808459 h 1914523" name="connsiteY7"/>
              <a:gd fmla="*/ 29203 w 1904999" name="connsiteX8"/>
              <a:gd fmla="*/ 1806079 h 1914523" name="connsiteY8"/>
              <a:gd fmla="*/ 27317 w 1904999" name="connsiteX9"/>
              <a:gd fmla="*/ 1803748 h 1914523" name="connsiteY9"/>
              <a:gd fmla="*/ 2898 w 1904999" name="connsiteX10"/>
              <a:gd fmla="*/ 1724324 h 1914523" name="connsiteY10"/>
              <a:gd fmla="*/ 815756 w 1904999" name="connsiteX11"/>
              <a:gd fmla="*/ 123258 h 1914523" name="connsiteY11"/>
              <a:gd fmla="*/ 833024 w 1904999" name="connsiteX12"/>
              <a:gd fmla="*/ 91381 h 1914523" name="connsiteY12"/>
              <a:gd fmla="*/ 955923 w 1904999" name="connsiteX13"/>
              <a:gd fmla="*/ 601 h 1914523" name="connsiteY13"/>
              <a:gd fmla="*/ 959324 w 1904999" name="connsiteX14"/>
              <a:gd fmla="*/ 0 h 1914523" name="connsiteY14"/>
              <a:gd fmla="*/ 1078826 w 1904999" name="connsiteX15"/>
              <a:gd fmla="*/ 91381 h 1914523" name="connsiteY15"/>
              <a:gd fmla="*/ 1148780 w 1904999" name="connsiteX16"/>
              <a:gd fmla="*/ 220519 h 1914523" name="connsiteY16"/>
              <a:gd fmla="*/ 1623257 w 1904999" name="connsiteX17"/>
              <a:gd fmla="*/ 1155085 h 1914523" name="connsiteY17"/>
              <a:gd fmla="*/ 1620212 w 1904999" name="connsiteX18"/>
              <a:gd fmla="*/ 1153362 h 1914523" name="connsiteY18"/>
              <a:gd fmla="*/ 1883174 w 1904999" name="connsiteX19"/>
              <a:gd fmla="*/ 1670667 h 1914523" name="connsiteY19"/>
              <a:gd fmla="*/ 1904845 w 1904999" name="connsiteX20"/>
              <a:gd fmla="*/ 1752153 h 1914523"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14523" w="1904999">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eaLnBrk="1" fontAlgn="auto" hangingPunct="1">
              <a:spcBef>
                <a:spcPct val="0"/>
              </a:spcBef>
              <a:spcAft>
                <a:spcPct val="0"/>
              </a:spcAft>
              <a:defRPr/>
            </a:pPr>
            <a:endParaRPr altLang="en-US" lang="zh-CN"/>
          </a:p>
        </p:txBody>
      </p:sp>
      <p:grpSp>
        <p:nvGrpSpPr>
          <p:cNvPr id="20" name="Group 4"/>
          <p:cNvGrpSpPr>
            <a:grpSpLocks noChangeAspect="1"/>
          </p:cNvGrpSpPr>
          <p:nvPr/>
        </p:nvGrpSpPr>
        <p:grpSpPr>
          <a:xfrm>
            <a:off x="6916473" y="3025282"/>
            <a:ext cx="436982" cy="459201"/>
            <a:chOff x="-334" y="2326"/>
            <a:chExt cx="472" cy="496"/>
          </a:xfrm>
          <a:solidFill>
            <a:schemeClr val="bg1"/>
          </a:solidFill>
          <a:effectLst/>
        </p:grpSpPr>
        <p:sp>
          <p:nvSpPr>
            <p:cNvPr id="21" name="Freeform 5"/>
            <p:cNvSpPr/>
            <p:nvPr/>
          </p:nvSpPr>
          <p:spPr bwMode="auto">
            <a:xfrm>
              <a:off x="-334" y="2326"/>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94" w="472">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26" name="Freeform 13"/>
          <p:cNvSpPr>
            <a:spLocks noEditPoints="1"/>
          </p:cNvSpPr>
          <p:nvPr/>
        </p:nvSpPr>
        <p:spPr bwMode="auto">
          <a:xfrm>
            <a:off x="5468846" y="3033869"/>
            <a:ext cx="451827" cy="442026"/>
          </a:xfrm>
          <a:custGeom>
            <a:gdLst>
              <a:gd fmla="*/ 123 w 192" name="T0"/>
              <a:gd fmla="*/ 175 h 188" name="T1"/>
              <a:gd fmla="*/ 123 w 192" name="T2"/>
              <a:gd fmla="*/ 148 h 188" name="T3"/>
              <a:gd fmla="*/ 68 w 192" name="T4"/>
              <a:gd fmla="*/ 149 h 188" name="T5"/>
              <a:gd fmla="*/ 68 w 192" name="T6"/>
              <a:gd fmla="*/ 176 h 188" name="T7"/>
              <a:gd fmla="*/ 56 w 192" name="T8"/>
              <a:gd fmla="*/ 182 h 188" name="T9"/>
              <a:gd fmla="*/ 60 w 192" name="T10"/>
              <a:gd fmla="*/ 188 h 188" name="T11"/>
              <a:gd fmla="*/ 130 w 192" name="T12"/>
              <a:gd fmla="*/ 188 h 188" name="T13"/>
              <a:gd fmla="*/ 135 w 192" name="T14"/>
              <a:gd fmla="*/ 183 h 188" name="T15"/>
              <a:gd fmla="*/ 123 w 192" name="T16"/>
              <a:gd fmla="*/ 175 h 188" name="T17"/>
              <a:gd fmla="*/ 173 w 192" name="T18"/>
              <a:gd fmla="*/ 0 h 188" name="T19"/>
              <a:gd fmla="*/ 18 w 192" name="T20"/>
              <a:gd fmla="*/ 0 h 188" name="T21"/>
              <a:gd fmla="*/ 0 w 192" name="T22"/>
              <a:gd fmla="*/ 19 h 188" name="T23"/>
              <a:gd fmla="*/ 0 w 192" name="T24"/>
              <a:gd fmla="*/ 126 h 188" name="T25"/>
              <a:gd fmla="*/ 18 w 192" name="T26"/>
              <a:gd fmla="*/ 144 h 188" name="T27"/>
              <a:gd fmla="*/ 173 w 192" name="T28"/>
              <a:gd fmla="*/ 144 h 188" name="T29"/>
              <a:gd fmla="*/ 192 w 192" name="T30"/>
              <a:gd fmla="*/ 126 h 188" name="T31"/>
              <a:gd fmla="*/ 192 w 192" name="T32"/>
              <a:gd fmla="*/ 19 h 188" name="T33"/>
              <a:gd fmla="*/ 173 w 192" name="T34"/>
              <a:gd fmla="*/ 0 h 188" name="T35"/>
              <a:gd fmla="*/ 180 w 192" name="T36"/>
              <a:gd fmla="*/ 100 h 188" name="T37"/>
              <a:gd fmla="*/ 167 w 192" name="T38"/>
              <a:gd fmla="*/ 112 h 188" name="T39"/>
              <a:gd fmla="*/ 24 w 192" name="T40"/>
              <a:gd fmla="*/ 112 h 188" name="T41"/>
              <a:gd fmla="*/ 11 w 192" name="T42"/>
              <a:gd fmla="*/ 100 h 188" name="T43"/>
              <a:gd fmla="*/ 11 w 192" name="T44"/>
              <a:gd fmla="*/ 25 h 188" name="T45"/>
              <a:gd fmla="*/ 24 w 192" name="T46"/>
              <a:gd fmla="*/ 12 h 188" name="T47"/>
              <a:gd fmla="*/ 167 w 192" name="T48"/>
              <a:gd fmla="*/ 12 h 188" name="T49"/>
              <a:gd fmla="*/ 180 w 192" name="T50"/>
              <a:gd fmla="*/ 25 h 188" name="T51"/>
              <a:gd fmla="*/ 180 w 192" name="T52"/>
              <a:gd fmla="*/ 100 h 1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8" w="192">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21"/>
          <p:cNvSpPr>
            <a:spLocks noEditPoints="1"/>
          </p:cNvSpPr>
          <p:nvPr/>
        </p:nvSpPr>
        <p:spPr bwMode="auto">
          <a:xfrm>
            <a:off x="8365584" y="3017698"/>
            <a:ext cx="472409" cy="474369"/>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25"/>
          <p:cNvSpPr>
            <a:spLocks noEditPoints="1"/>
          </p:cNvSpPr>
          <p:nvPr/>
        </p:nvSpPr>
        <p:spPr bwMode="auto">
          <a:xfrm>
            <a:off x="9828351" y="3020638"/>
            <a:ext cx="467508" cy="468488"/>
          </a:xfrm>
          <a:custGeom>
            <a:gdLst>
              <a:gd fmla="*/ 186 w 199" name="T0"/>
              <a:gd fmla="*/ 80 h 200" name="T1"/>
              <a:gd fmla="*/ 170 w 199" name="T2"/>
              <a:gd fmla="*/ 80 h 200" name="T3"/>
              <a:gd fmla="*/ 163 w 199" name="T4"/>
              <a:gd fmla="*/ 64 h 200" name="T5"/>
              <a:gd fmla="*/ 175 w 199" name="T6"/>
              <a:gd fmla="*/ 52 h 200" name="T7"/>
              <a:gd fmla="*/ 175 w 199" name="T8"/>
              <a:gd fmla="*/ 33 h 200" name="T9"/>
              <a:gd fmla="*/ 165 w 199" name="T10"/>
              <a:gd fmla="*/ 24 h 200" name="T11"/>
              <a:gd fmla="*/ 146 w 199" name="T12"/>
              <a:gd fmla="*/ 24 h 200" name="T13"/>
              <a:gd fmla="*/ 135 w 199" name="T14"/>
              <a:gd fmla="*/ 36 h 200" name="T15"/>
              <a:gd fmla="*/ 120 w 199" name="T16"/>
              <a:gd fmla="*/ 30 h 200" name="T17"/>
              <a:gd fmla="*/ 120 w 199" name="T18"/>
              <a:gd fmla="*/ 13 h 200" name="T19"/>
              <a:gd fmla="*/ 106 w 199" name="T20"/>
              <a:gd fmla="*/ 0 h 200" name="T21"/>
              <a:gd fmla="*/ 93 w 199" name="T22"/>
              <a:gd fmla="*/ 0 h 200" name="T23"/>
              <a:gd fmla="*/ 80 w 199" name="T24"/>
              <a:gd fmla="*/ 13 h 200" name="T25"/>
              <a:gd fmla="*/ 80 w 199" name="T26"/>
              <a:gd fmla="*/ 30 h 200" name="T27"/>
              <a:gd fmla="*/ 64 w 199" name="T28"/>
              <a:gd fmla="*/ 36 h 200" name="T29"/>
              <a:gd fmla="*/ 52 w 199" name="T30"/>
              <a:gd fmla="*/ 24 h 200" name="T31"/>
              <a:gd fmla="*/ 33 w 199" name="T32"/>
              <a:gd fmla="*/ 24 h 200" name="T33"/>
              <a:gd fmla="*/ 24 w 199" name="T34"/>
              <a:gd fmla="*/ 33 h 200" name="T35"/>
              <a:gd fmla="*/ 24 w 199" name="T36"/>
              <a:gd fmla="*/ 52 h 200" name="T37"/>
              <a:gd fmla="*/ 36 w 199" name="T38"/>
              <a:gd fmla="*/ 64 h 200" name="T39"/>
              <a:gd fmla="*/ 29 w 199" name="T40"/>
              <a:gd fmla="*/ 80 h 200" name="T41"/>
              <a:gd fmla="*/ 13 w 199" name="T42"/>
              <a:gd fmla="*/ 80 h 200" name="T43"/>
              <a:gd fmla="*/ 0 w 199" name="T44"/>
              <a:gd fmla="*/ 93 h 200" name="T45"/>
              <a:gd fmla="*/ 0 w 199" name="T46"/>
              <a:gd fmla="*/ 107 h 200" name="T47"/>
              <a:gd fmla="*/ 13 w 199" name="T48"/>
              <a:gd fmla="*/ 120 h 200" name="T49"/>
              <a:gd fmla="*/ 29 w 199" name="T50"/>
              <a:gd fmla="*/ 120 h 200" name="T51"/>
              <a:gd fmla="*/ 35 w 199" name="T52"/>
              <a:gd fmla="*/ 135 h 200" name="T53"/>
              <a:gd fmla="*/ 24 w 199" name="T54"/>
              <a:gd fmla="*/ 147 h 200" name="T55"/>
              <a:gd fmla="*/ 24 w 199" name="T56"/>
              <a:gd fmla="*/ 166 h 200" name="T57"/>
              <a:gd fmla="*/ 33 w 199" name="T58"/>
              <a:gd fmla="*/ 175 h 200" name="T59"/>
              <a:gd fmla="*/ 52 w 199" name="T60"/>
              <a:gd fmla="*/ 175 h 200" name="T61"/>
              <a:gd fmla="*/ 63 w 199" name="T62"/>
              <a:gd fmla="*/ 163 h 200" name="T63"/>
              <a:gd fmla="*/ 80 w 199" name="T64"/>
              <a:gd fmla="*/ 170 h 200" name="T65"/>
              <a:gd fmla="*/ 80 w 199" name="T66"/>
              <a:gd fmla="*/ 186 h 200" name="T67"/>
              <a:gd fmla="*/ 93 w 199" name="T68"/>
              <a:gd fmla="*/ 200 h 200" name="T69"/>
              <a:gd fmla="*/ 106 w 199" name="T70"/>
              <a:gd fmla="*/ 200 h 200" name="T71"/>
              <a:gd fmla="*/ 120 w 199" name="T72"/>
              <a:gd fmla="*/ 186 h 200" name="T73"/>
              <a:gd fmla="*/ 120 w 199" name="T74"/>
              <a:gd fmla="*/ 170 h 200" name="T75"/>
              <a:gd fmla="*/ 135 w 199" name="T76"/>
              <a:gd fmla="*/ 164 h 200" name="T77"/>
              <a:gd fmla="*/ 146 w 199" name="T78"/>
              <a:gd fmla="*/ 175 h 200" name="T79"/>
              <a:gd fmla="*/ 165 w 199" name="T80"/>
              <a:gd fmla="*/ 175 h 200" name="T81"/>
              <a:gd fmla="*/ 175 w 199" name="T82"/>
              <a:gd fmla="*/ 166 h 200" name="T83"/>
              <a:gd fmla="*/ 175 w 199" name="T84"/>
              <a:gd fmla="*/ 147 h 200" name="T85"/>
              <a:gd fmla="*/ 163 w 199" name="T86"/>
              <a:gd fmla="*/ 135 h 200" name="T87"/>
              <a:gd fmla="*/ 170 w 199" name="T88"/>
              <a:gd fmla="*/ 120 h 200" name="T89"/>
              <a:gd fmla="*/ 186 w 199" name="T90"/>
              <a:gd fmla="*/ 120 h 200" name="T91"/>
              <a:gd fmla="*/ 199 w 199" name="T92"/>
              <a:gd fmla="*/ 107 h 200" name="T93"/>
              <a:gd fmla="*/ 199 w 199" name="T94"/>
              <a:gd fmla="*/ 93 h 200" name="T95"/>
              <a:gd fmla="*/ 186 w 199" name="T96"/>
              <a:gd fmla="*/ 80 h 200" name="T97"/>
              <a:gd fmla="*/ 100 w 199" name="T98"/>
              <a:gd fmla="*/ 140 h 200" name="T99"/>
              <a:gd fmla="*/ 60 w 199" name="T100"/>
              <a:gd fmla="*/ 100 h 200" name="T101"/>
              <a:gd fmla="*/ 100 w 199" name="T102"/>
              <a:gd fmla="*/ 60 h 200" name="T103"/>
              <a:gd fmla="*/ 139 w 199" name="T104"/>
              <a:gd fmla="*/ 100 h 200" name="T105"/>
              <a:gd fmla="*/ 100 w 199" name="T106"/>
              <a:gd fmla="*/ 140 h 200" name="T107"/>
              <a:gd fmla="*/ 100 w 199" name="T108"/>
              <a:gd fmla="*/ 80 h 200" name="T109"/>
              <a:gd fmla="*/ 80 w 199" name="T110"/>
              <a:gd fmla="*/ 100 h 200" name="T111"/>
              <a:gd fmla="*/ 100 w 199" name="T112"/>
              <a:gd fmla="*/ 120 h 200" name="T113"/>
              <a:gd fmla="*/ 120 w 199" name="T114"/>
              <a:gd fmla="*/ 100 h 200" name="T115"/>
              <a:gd fmla="*/ 100 w 199" name="T116"/>
              <a:gd fmla="*/ 8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9" name="文本框 28"/>
          <p:cNvSpPr txBox="1"/>
          <p:nvPr/>
        </p:nvSpPr>
        <p:spPr>
          <a:xfrm>
            <a:off x="5078178" y="1171575"/>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0" name="文本框 29"/>
          <p:cNvSpPr txBox="1"/>
          <p:nvPr/>
        </p:nvSpPr>
        <p:spPr>
          <a:xfrm>
            <a:off x="5078178" y="1914041"/>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1" name="文本框 30"/>
          <p:cNvSpPr txBox="1"/>
          <p:nvPr/>
        </p:nvSpPr>
        <p:spPr>
          <a:xfrm>
            <a:off x="7826180" y="1162282"/>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2" name="文本框 31"/>
          <p:cNvSpPr txBox="1"/>
          <p:nvPr/>
        </p:nvSpPr>
        <p:spPr>
          <a:xfrm>
            <a:off x="7826180" y="1904748"/>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3" name="文本框 32"/>
          <p:cNvSpPr txBox="1"/>
          <p:nvPr/>
        </p:nvSpPr>
        <p:spPr>
          <a:xfrm>
            <a:off x="6413971" y="4538506"/>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4" name="文本框 33"/>
          <p:cNvSpPr txBox="1"/>
          <p:nvPr/>
        </p:nvSpPr>
        <p:spPr>
          <a:xfrm>
            <a:off x="6413971" y="4059728"/>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
        <p:nvSpPr>
          <p:cNvPr id="35" name="文本框 34"/>
          <p:cNvSpPr txBox="1"/>
          <p:nvPr/>
        </p:nvSpPr>
        <p:spPr>
          <a:xfrm>
            <a:off x="9366229" y="5049388"/>
            <a:ext cx="1799472" cy="640080"/>
          </a:xfrm>
          <a:prstGeom prst="rect">
            <a:avLst/>
          </a:prstGeom>
          <a:noFill/>
        </p:spPr>
        <p:txBody>
          <a:bodyPr rtlCol="0" wrap="square">
            <a:spAutoFit/>
          </a:bodyPr>
          <a:lstStyle/>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a:p>
            <a:r>
              <a:rPr altLang="en-US" lang="zh-CN" sz="1200">
                <a:solidFill>
                  <a:srgbClr val="3B3B3B"/>
                </a:solidFill>
                <a:latin charset="-122" panose="020b0503020204020204" pitchFamily="34" typeface="微软雅黑"/>
                <a:ea charset="-122" panose="020b0503020204020204" pitchFamily="34" typeface="微软雅黑"/>
                <a:cs typeface="+mn-ea"/>
                <a:sym typeface="+mn-lt"/>
              </a:rPr>
              <a:t>点击此处添加文字说明</a:t>
            </a:r>
          </a:p>
        </p:txBody>
      </p:sp>
      <p:sp>
        <p:nvSpPr>
          <p:cNvPr id="36" name="文本框 35"/>
          <p:cNvSpPr txBox="1"/>
          <p:nvPr/>
        </p:nvSpPr>
        <p:spPr>
          <a:xfrm>
            <a:off x="9366229" y="4570610"/>
            <a:ext cx="1469081" cy="396240"/>
          </a:xfrm>
          <a:prstGeom prst="rect">
            <a:avLst/>
          </a:prstGeom>
          <a:noFill/>
        </p:spPr>
        <p:txBody>
          <a:bodyPr rtlCol="0" wrap="square">
            <a:spAutoFit/>
          </a:bodyPr>
          <a:lstStyle/>
          <a:p>
            <a:r>
              <a:rPr altLang="en-US" b="1" lang="zh-CN" smtClean="0" sz="2000">
                <a:solidFill>
                  <a:srgbClr val="3B3B3B"/>
                </a:solidFill>
                <a:latin charset="-122" panose="020b0503020204020204" pitchFamily="34" typeface="微软雅黑"/>
                <a:ea charset="-122" panose="020b0503020204020204" pitchFamily="34" typeface="微软雅黑"/>
                <a:cs typeface="+mn-ea"/>
                <a:sym typeface="+mn-lt"/>
              </a:rPr>
              <a:t>添加标题</a:t>
            </a:r>
          </a:p>
        </p:txBody>
      </p:sp>
    </p:spTree>
    <p:extLst>
      <p:ext uri="{BB962C8B-B14F-4D97-AF65-F5344CB8AC3E}">
        <p14:creationId val="3617822625"/>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300</Paragraphs>
  <Slides>36</Slides>
  <Notes>4</Notes>
  <TotalTime>13664</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36</vt:i4>
      </vt:variant>
    </vt:vector>
  </HeadingPairs>
  <TitlesOfParts>
    <vt:vector baseType="lpstr" size="48">
      <vt:lpstr>Arial</vt:lpstr>
      <vt:lpstr>Calibri Light</vt:lpstr>
      <vt:lpstr>Calibri</vt:lpstr>
      <vt:lpstr>微软雅黑</vt:lpstr>
      <vt:lpstr>Franklin Gothic Book</vt:lpstr>
      <vt:lpstr>宋体</vt:lpstr>
      <vt:lpstr>Bodoni MT Black</vt:lpstr>
      <vt:lpstr>Andalus</vt:lpstr>
      <vt:lpstr>Impact</vt:lpstr>
      <vt:lpstr>Arial Unicode MS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2014-08-08T03:06:53Z</dcterms:created>
  <cp:lastModifiedBy>优品PPT</cp:lastModifiedBy>
  <dcterms:modified xsi:type="dcterms:W3CDTF">2021-08-20T10:58:27Z</dcterms:modified>
  <cp:revision>523</cp:revision>
  <dc:title>PowerPoint 演示文稿</dc:title>
</cp:coreProperties>
</file>